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9" r:id="rId5"/>
    <p:sldId id="258" r:id="rId6"/>
    <p:sldId id="260" r:id="rId7"/>
    <p:sldId id="261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68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AB5"/>
    <a:srgbClr val="FA3D64"/>
    <a:srgbClr val="B59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86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010" y="1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49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65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 userDrawn="1"/>
        </p:nvSpPr>
        <p:spPr>
          <a:xfrm>
            <a:off x="4932176" y="311664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5139566" y="244734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5903138" y="3116644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4932176" y="4002763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4376585" y="3617148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945419" y="6205243"/>
            <a:ext cx="695624" cy="695624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5208020" y="4568371"/>
            <a:ext cx="695624" cy="695624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7164371" y="2639651"/>
            <a:ext cx="761762" cy="7617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3817855" y="2853817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2770213" y="3429000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4573118" y="3907384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681744" y="3565501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7137070" y="222870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9205459" y="317385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8017681" y="4002763"/>
            <a:ext cx="488909" cy="48890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8236313" y="4826733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5718556" y="2326577"/>
            <a:ext cx="434523" cy="43452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2938450" y="4622347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6220984" y="5159675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5574464" y="3963960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>
            <a:off x="1846670" y="3929481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4648505" y="4941044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6066368" y="392657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>
            <a:off x="3454380" y="383577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2727846" y="406600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1846670" y="3398517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/>
        </p:nvSpPr>
        <p:spPr>
          <a:xfrm>
            <a:off x="4731098" y="3625745"/>
            <a:ext cx="176957" cy="176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/>
        </p:nvSpPr>
        <p:spPr>
          <a:xfrm>
            <a:off x="6943281" y="3125029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>
            <a:off x="3225869" y="3222527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/>
        </p:nvSpPr>
        <p:spPr>
          <a:xfrm>
            <a:off x="5631579" y="3519627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/>
        </p:nvSpPr>
        <p:spPr>
          <a:xfrm>
            <a:off x="7215526" y="5964237"/>
            <a:ext cx="473075" cy="47307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/>
        </p:nvSpPr>
        <p:spPr>
          <a:xfrm>
            <a:off x="6900375" y="3998155"/>
            <a:ext cx="396745" cy="39674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/>
        </p:nvSpPr>
        <p:spPr>
          <a:xfrm>
            <a:off x="3333151" y="5909074"/>
            <a:ext cx="403475" cy="403475"/>
          </a:xfrm>
          <a:prstGeom prst="ellipse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1703684" y="4622347"/>
            <a:ext cx="468656" cy="468656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1596988" y="3222527"/>
            <a:ext cx="325833" cy="32583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/>
        </p:nvSpPr>
        <p:spPr>
          <a:xfrm>
            <a:off x="4194079" y="3260941"/>
            <a:ext cx="407821" cy="407821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/>
        </p:nvSpPr>
        <p:spPr>
          <a:xfrm>
            <a:off x="4088175" y="4076012"/>
            <a:ext cx="247381" cy="247381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/>
        </p:nvSpPr>
        <p:spPr>
          <a:xfrm>
            <a:off x="3362670" y="3645981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/>
        </p:nvSpPr>
        <p:spPr>
          <a:xfrm>
            <a:off x="5789066" y="4883812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7088051" y="4347205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4050211" y="4280952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4980994" y="4251895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/>
        </p:nvSpPr>
        <p:spPr>
          <a:xfrm>
            <a:off x="6857567" y="3260941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/>
        </p:nvSpPr>
        <p:spPr>
          <a:xfrm>
            <a:off x="2529297" y="360935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/>
        </p:nvSpPr>
        <p:spPr>
          <a:xfrm>
            <a:off x="4509924" y="5835144"/>
            <a:ext cx="398131" cy="398131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/>
        </p:nvSpPr>
        <p:spPr>
          <a:xfrm>
            <a:off x="5314068" y="4155174"/>
            <a:ext cx="234047" cy="234047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/>
        </p:nvSpPr>
        <p:spPr>
          <a:xfrm>
            <a:off x="4886747" y="6542470"/>
            <a:ext cx="335656" cy="335656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/>
        </p:nvSpPr>
        <p:spPr>
          <a:xfrm>
            <a:off x="4860208" y="4758181"/>
            <a:ext cx="275487" cy="275487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1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469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3.33333E-6 4.07407E-6 C 0.02162 -0.00162 0.04167 -0.03264 0.06289 -0.07547 C 0.08399 -0.11737 0.10013 -0.20162 0.12722 -0.25417 C 0.15417 -0.30695 0.20078 -0.34028 0.22487 -0.39121 C 0.24896 -0.4426 0.26498 -0.49908 0.27214 -0.55926 " pathEditMode="relative" rAng="0" ptsTypes="AAAAA">
                                      <p:cBhvr>
                                        <p:cTn id="9" dur="209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796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6.25E-7 -7.40741E-7 C 0.01602 -0.00162 0.03086 -0.03264 0.04662 -0.07546 C 0.06237 -0.11736 0.07435 -0.20162 0.0944 -0.25417 C 0.11445 -0.30694 0.14909 -0.34051 0.16706 -0.3912 C 0.1849 -0.44259 0.19688 -0.49907 0.20221 -0.55926 " pathEditMode="relative" rAng="0" ptsTypes="AAAAA">
                                      <p:cBhvr>
                                        <p:cTn id="14" dur="2547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35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19" dur="223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712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4.16667E-6 7.40741E-7 C 0.00703 -0.00162 0.01354 -0.03264 0.02057 -0.07546 C 0.02747 -0.11736 0.03281 -0.20162 0.04166 -0.25417 C 0.05052 -0.30695 0.06588 -0.34051 0.07382 -0.3912 C 0.08177 -0.44259 0.08698 -0.49907 0.08945 -0.55926 " pathEditMode="relative" rAng="0" ptsTypes="AAAAA">
                                      <p:cBhvr>
                                        <p:cTn id="24" dur="238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-2796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943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2.91667E-6 7.40741E-7 C -0.00573 -0.00185 -0.01067 -0.03426 -0.01627 -0.07894 C -0.02187 -0.12269 -0.0263 -0.21042 -0.0332 -0.26528 C -0.03997 -0.32037 -0.05247 -0.35532 -0.05872 -0.40833 C -0.06497 -0.46204 -0.06875 -0.52083 -0.07057 -0.58357 " pathEditMode="relative" rAng="0" ptsTypes="AAAAA">
                                      <p:cBhvr>
                                        <p:cTn id="29" dur="281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-291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34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8.33333E-7 4.44444E-6 C 0.03021 -0.00278 0.0582 -0.05301 0.08789 -0.12246 C 0.11758 -0.19051 0.14024 -0.32709 0.178 -0.41227 C 0.21589 -0.49792 0.28125 -0.55232 0.31511 -0.6345 C 0.34883 -0.71783 0.37136 -0.8095 0.38151 -0.90695 " pathEditMode="relative" rAng="0" ptsTypes="AAAAA">
                                      <p:cBhvr>
                                        <p:cTn id="34" dur="34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-453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982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8.33333E-7 1.85185E-6 C -0.0224 -0.00162 -0.04323 -0.03264 -0.06524 -0.07546 C -0.08724 -0.11736 -0.10391 -0.20162 -0.13203 -0.25417 C -0.16003 -0.30695 -0.20833 -0.34051 -0.23346 -0.39121 C -0.25846 -0.44259 -0.27513 -0.49908 -0.28255 -0.55926 " pathEditMode="relative" rAng="0" ptsTypes="AAAAA">
                                      <p:cBhvr>
                                        <p:cTn id="39" dur="275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86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2.08333E-7 7.40741E-7 C -0.0224 -0.00162 -0.04323 -0.03264 -0.06523 -0.07546 C -0.08724 -0.11736 -0.10391 -0.20162 -0.13203 -0.25417 C -0.16003 -0.30695 -0.20833 -0.34051 -0.23346 -0.3912 C -0.25846 -0.44259 -0.27513 -0.49907 -0.28255 -0.55926 " pathEditMode="relative" rAng="0" ptsTypes="AAAAA">
                                      <p:cBhvr>
                                        <p:cTn id="44" dur="216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176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49" dur="268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13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54" dur="289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249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0.10521 -0.0368 C 0.07787 -0.0375 0.05261 -0.04768 0.02578 -0.0618 C -0.00091 -0.07546 -0.02122 -0.10301 -0.05547 -0.12037 C -0.08945 -0.13773 -0.14844 -0.14861 -0.17877 -0.16528 C -0.20911 -0.18217 -0.2293 -0.20069 -0.23841 -0.22037 " pathEditMode="relative" rAng="0" ptsTypes="AAAAA">
                                      <p:cBhvr>
                                        <p:cTn id="59" dur="202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919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316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64" dur="211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158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69" dur="249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192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805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-0.56562 -2.96296E-6 C -0.51211 -2.96296E-6 -0.46237 -0.01967 -0.40937 -0.04421 C -0.35651 -0.07268 -0.3164 -0.12592 -0.24882 -0.15926 C -0.18151 -0.19259 -0.06536 -0.21713 -0.00507 -0.2456 C 0.05482 -0.27916 0.09506 -0.31736 0.11329 -0.35555 " pathEditMode="relative" rAng="0" ptsTypes="AAAAA">
                                      <p:cBhvr>
                                        <p:cTn id="79" dur="298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45" y="-1777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816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84" dur="324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123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1.04167E-6 -3.33333E-6 C 0.01601 -0.00162 0.03086 -0.03264 0.04661 -0.07546 C 0.06237 -0.11736 0.07435 -0.20162 0.0944 -0.25416 C 0.11445 -0.30694 0.14909 -0.34051 0.16706 -0.3912 C 0.18489 -0.44259 0.19687 -0.49907 0.20221 -0.55926 " pathEditMode="relative" rAng="0" ptsTypes="AAAAA">
                                      <p:cBhvr>
                                        <p:cTn id="89" dur="228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18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94" dur="268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36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99" dur="2225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57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2.08333E-7 -2.22222E-6 C 0.01016 -2.22222E-6 0.01966 0.02547 0.02982 0.05718 C 0.03997 0.0956 0.04766 0.16621 0.06055 0.21088 C 0.07344 0.25533 0.09557 0.28727 0.10716 0.32616 C 0.11862 0.37084 0.1263 0.42176 0.12982 0.47338 " pathEditMode="relative" rAng="0" ptsTypes="AAAAA">
                                      <p:cBhvr>
                                        <p:cTn id="104" dur="3393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365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795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1.04167E-6 -1.11111E-6 C -0.01068 -1.11111E-6 -0.02057 0.01181 -0.03112 0.02685 C -0.04154 0.04491 -0.04948 0.07801 -0.06289 0.09908 C -0.0763 0.12014 -0.09935 0.13519 -0.1112 0.15324 C -0.12318 0.17431 -0.13112 0.19838 -0.13463 0.22269 " pathEditMode="relative" rAng="0" ptsTypes="AAAAA">
                                      <p:cBhvr>
                                        <p:cTn id="109" dur="213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2" y="11134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137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25E-6 -4.81481E-6 C 0.00742 -4.81481E-6 0.01419 0.01667 0.02161 0.0375 C 0.02891 0.0625 0.03437 0.1088 0.04375 0.1382 C 0.05312 0.16737 0.06914 0.1882 0.07747 0.21366 C 0.08581 0.24283 0.09127 0.27639 0.09388 0.31019 " pathEditMode="relative" rAng="0" ptsTypes="AAAAA">
                                      <p:cBhvr>
                                        <p:cTn id="114" dur="2603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1550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693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119" dur="273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31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-1.875E-6 -3.7037E-6 C 0.0056 -3.7037E-6 0.01081 0.02454 0.01654 0.05556 C 0.02214 0.0926 0.02643 0.16135 0.0336 0.2051 C 0.04089 0.24838 0.05313 0.27917 0.05964 0.31713 C 0.06602 0.36042 0.07018 0.41019 0.07227 0.46042 " pathEditMode="relative" rAng="0" ptsTypes="AAAAA">
                                      <p:cBhvr>
                                        <p:cTn id="124" dur="249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2300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143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29" dur="2885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255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34" dur="339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147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2.5E-6 4.81481E-6 C -0.00286 0.00069 -0.0056 0.01597 -0.00846 0.0368 C -0.01133 0.0574 -0.01354 0.09861 -0.01718 0.1243 C -0.0207 0.15023 -0.02695 0.16643 -0.03021 0.19143 C -0.03346 0.21666 -0.03567 0.24421 -0.03659 0.27361 " pathEditMode="relative" rAng="0" ptsTypes="AAAAA">
                                      <p:cBhvr>
                                        <p:cTn id="139" dur="2666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1368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40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3.54167E-6 -2.22222E-6 C 0.02357 -0.00139 0.04271 -0.02569 0.06485 -0.05949 C 0.08555 -0.0919 0.1017 -0.15764 0.12982 -0.19838 C 0.15482 -0.23981 0.20209 -0.26597 0.22565 -0.30555 C 0.24935 -0.3456 0.26706 -0.38958 0.27149 -0.43588 " pathEditMode="relative" rAng="0" ptsTypes="AAAAA">
                                      <p:cBhvr>
                                        <p:cTn id="144" dur="330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1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126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1.875E-6 -2.59259E-6 C -0.00287 -0.00115 -0.00521 -0.02083 -0.00794 -0.04838 C -0.01042 -0.07453 -0.01237 -0.12778 -0.01576 -0.16088 C -0.01875 -0.19444 -0.02448 -0.21551 -0.02735 -0.24768 C -0.03021 -0.28009 -0.03229 -0.31574 -0.03281 -0.35301 " pathEditMode="relative" rAng="0" ptsTypes="AAAAA">
                                      <p:cBhvr>
                                        <p:cTn id="149" dur="2409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-17662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3.54167E-6 4.44444E-6 C 0.00599 0.00023 0.01185 0.00902 0.01797 0.02083 C 0.02395 0.03263 0.02877 0.05601 0.03659 0.0706 C 0.04401 0.08541 0.05729 0.09467 0.06419 0.10902 C 0.07122 0.12338 0.07591 0.13912 0.07799 0.15601 " pathEditMode="relative" rAng="0" ptsTypes="AAAAA">
                                      <p:cBhvr>
                                        <p:cTn id="154" dur="238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7801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135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2.08333E-6 3.33333E-6 C 0.0082 -0.00232 0.01575 -0.04607 0.02383 -0.10648 C 0.03177 -0.16528 0.03802 -0.2838 0.04831 -0.35787 C 0.05859 -0.43218 0.0763 -0.4794 0.08541 -0.5507 C 0.09453 -0.62292 0.10065 -0.70232 0.10351 -0.78704 " pathEditMode="relative" rAng="0" ptsTypes="AAAAA">
                                      <p:cBhvr>
                                        <p:cTn id="159" dur="204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39352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484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-1.66667E-6 4.44444E-6 C 0.02943 -0.00093 0.05664 -0.0176 0.08581 -0.04051 C 0.11445 -0.06297 0.13659 -0.10811 0.1737 -0.13612 C 0.21055 -0.16436 0.27409 -0.18241 0.3069 -0.2095 C 0.33985 -0.23704 0.36172 -0.26713 0.37175 -0.29931 " pathEditMode="relative" rAng="0" ptsTypes="AAAAA">
                                      <p:cBhvr>
                                        <p:cTn id="164" dur="318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1" y="-1497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446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0.01796 -0.04907 C 0.01693 -0.05092 0.04922 -0.08032 0.08386 -0.12083 C 0.11797 -0.16041 0.14427 -0.24004 0.18829 -0.28958 C 0.23217 -0.33958 0.30756 -0.37129 0.34662 -0.41921 C 0.38568 -0.46782 0.41172 -0.52106 0.4237 -0.57778 " pathEditMode="relative" rAng="0" ptsTypes="AAAAA">
                                      <p:cBhvr>
                                        <p:cTn id="169" dur="235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26435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72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4.16667E-6 -1.85185E-6 C 0.04011 -0.00162 0.07735 -0.02847 0.11706 -0.06528 C 0.15625 -0.10139 0.18646 -0.17384 0.23711 -0.21875 C 0.28737 -0.26435 0.37409 -0.29329 0.41901 -0.3368 C 0.46407 -0.38102 0.49388 -0.4294 0.50769 -0.48102 " pathEditMode="relative" rAng="0" ptsTypes="AAAAA">
                                      <p:cBhvr>
                                        <p:cTn id="174" dur="238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24051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1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-8.33333E-7 1.48148E-6 C 0.01068 -0.00116 0.02044 -0.01736 0.03125 -0.03958 C 0.04167 -0.06158 0.04974 -0.10556 0.06315 -0.1331 C 0.07669 -0.16042 0.1 -0.17824 0.11185 -0.2044 C 0.12383 -0.23125 0.1319 -0.26065 0.13568 -0.2919 " pathEditMode="relative" rAng="0" ptsTypes="AAAAA">
                                      <p:cBhvr>
                                        <p:cTn id="179" dur="2067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-14606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724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2.91667E-6 -2.59259E-6 C -0.00703 -0.00162 -0.01354 -0.02592 -0.02045 -0.05903 C -0.02722 -0.0919 -0.03255 -0.1574 -0.04128 -0.19838 C -0.05 -0.23935 -0.06511 -0.26551 -0.07279 -0.30463 C -0.08073 -0.3449 -0.08581 -0.38865 -0.08815 -0.43518 " pathEditMode="relative" rAng="0" ptsTypes="AAAAA">
                                      <p:cBhvr>
                                        <p:cTn id="184" dur="230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-21759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297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1198"/>
                                  </p:stCondLst>
                                  <p:childTnLst>
                                    <p:animMotion origin="layout" path="M -2.70833E-6 1.48148E-6 C -0.00182 0.00069 -0.00338 0.0162 -0.00508 0.0375 C -0.00677 0.05856 -0.00807 0.10046 -0.01028 0.12662 C -0.0125 0.15278 -0.01614 0.16967 -0.0181 0.19491 C -0.02005 0.22037 -0.02135 0.24838 -0.02187 0.27847 " pathEditMode="relative" rAng="0" ptsTypes="AAAAA">
                                      <p:cBhvr>
                                        <p:cTn id="189" dur="288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132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889"/>
                                  </p:stCondLst>
                                  <p:childTnLst>
                                    <p:animMotion origin="layout" path="M -4.16667E-7 -3.33333E-6 C -0.00182 0.0007 -0.00338 0.01621 -0.00508 0.0375 C -0.00677 0.05857 -0.00807 0.10047 -0.01029 0.12662 C -0.0125 0.15278 -0.01615 0.16968 -0.0181 0.19491 C -0.02005 0.22037 -0.02135 0.24838 -0.02187 0.27848 " pathEditMode="relative" rAng="0" ptsTypes="AAAAA">
                                      <p:cBhvr>
                                        <p:cTn id="194" dur="339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1434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497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365"/>
                                  </p:stCondLst>
                                  <p:childTnLst>
                                    <p:animMotion origin="layout" path="M -3.54167E-6 2.59259E-6 C 0.00469 0.00046 0.00873 0.01504 0.01302 0.03518 C 0.01745 0.05486 0.02071 0.09421 0.02644 0.11875 C 0.03217 0.14328 0.04154 0.15903 0.04662 0.18287 C 0.05157 0.20671 0.05495 0.23287 0.05638 0.26134 " pathEditMode="relative" rAng="0" ptsTypes="AAAAA">
                                      <p:cBhvr>
                                        <p:cTn id="199" dur="281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3056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41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12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71"/>
                                  </p:stCondLst>
                                  <p:childTnLst>
                                    <p:animMotion origin="layout" path="M -3.95833E-6 3.33333E-6 C 0.01003 0.00046 0.01875 0.01574 0.02813 0.03634 C 0.0375 0.05694 0.04467 0.09768 0.05691 0.12314 C 0.06927 0.14861 0.08946 0.16527 0.10026 0.18981 C 0.11107 0.21458 0.11823 0.24189 0.12123 0.27129 " pathEditMode="relative" rAng="0" ptsTypes="AAAAA">
                                      <p:cBhvr>
                                        <p:cTn id="204" dur="295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13565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1476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615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949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09" dur="344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898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172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135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14" dur="338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862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93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368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19" dur="252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29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224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112"/>
                                  </p:stCondLst>
                                  <p:childTnLst>
                                    <p:animMotion origin="layout" path="M -6.25E-7 -1.85185E-6 C -0.00521 -1.85185E-6 -0.0099 0.01597 -0.0151 0.03611 C -0.02018 0.06019 -0.02396 0.10486 -0.03047 0.1331 C -0.03698 0.16134 -0.04805 0.18125 -0.05391 0.20579 C -0.05963 0.23403 -0.06354 0.26644 -0.06523 0.29908 " pathEditMode="relative" rAng="0" ptsTypes="AAAAA">
                                      <p:cBhvr>
                                        <p:cTn id="224" dur="272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14954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658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329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1140"/>
                                  </p:stCondLst>
                                  <p:childTnLst>
                                    <p:animMotion origin="layout" path="M 2.08333E-6 -1.11111E-6 C 0.03008 -1.11111E-6 0.05794 -0.02755 0.08776 -0.0618 C 0.11732 -0.10278 0.13997 -0.17824 0.17773 -0.22616 C 0.21562 -0.27407 0.28086 -0.30833 0.31458 -0.3493 C 0.34831 -0.39722 0.37083 -0.45208 0.38112 -0.50671 " pathEditMode="relative" rAng="0" ptsTypes="AAAAA">
                                      <p:cBhvr>
                                        <p:cTn id="229" dur="349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4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369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196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2.70833E-6 3.33333E-6 C 0.01328 3.33333E-6 0.02552 -0.0294 0.03867 -0.06621 C 0.0517 -0.11019 0.06159 -0.19144 0.07839 -0.24236 C 0.09505 -0.29375 0.1237 -0.33056 0.13867 -0.37454 C 0.15352 -0.42593 0.16341 -0.48473 0.16797 -0.54329 " pathEditMode="relative" rAng="0" ptsTypes="AAAAA">
                                      <p:cBhvr>
                                        <p:cTn id="234" dur="204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27176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ntr" presetSubtype="0" repeatCount="indefinite" fill="hold" grpId="0" nodeType="withEffect">
                                  <p:stCondLst>
                                    <p:cond delay="596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518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repeatCount="indefinite" fill="hold" grpId="1" nodeType="withEffect">
                                  <p:stCondLst>
                                    <p:cond delay="790"/>
                                  </p:stCondLst>
                                  <p:childTnLst>
                                    <p:animMotion origin="layout" path="M -3.33333E-6 -2.22222E-6 C -0.0263 -2.22222E-6 -0.05052 -0.05185 -0.0763 -0.11551 C -0.10182 -0.1919 -0.12148 -0.33472 -0.15455 -0.42199 C -0.18724 -0.51111 -0.24362 -0.57523 -0.27304 -0.65208 C -0.30247 -0.74074 -0.32187 -0.84328 -0.3306 -0.94467 " pathEditMode="relative" rAng="0" ptsTypes="AAAAA">
                                      <p:cBhvr>
                                        <p:cTn id="239" dur="282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-47245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ntr" presetSubtype="0" repeatCount="indefinite" fill="hold" grpId="0" nodeType="withEffect">
                                  <p:stCondLst>
                                    <p:cond delay="406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3384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0" presetClass="path" presetSubtype="0" repeatCount="indefinite" fill="hold" grpId="1" nodeType="withEffect">
                                  <p:stCondLst>
                                    <p:cond delay="872"/>
                                  </p:stCondLst>
                                  <p:childTnLst>
                                    <p:animMotion origin="layout" path="M 4.16667E-6 1.11111E-6 C 0.00286 1.11111E-6 0.00559 0.02083 0.00846 0.04676 C 0.01145 0.07801 0.01354 0.13565 0.01731 0.17176 C 0.02096 0.20833 0.02734 0.23449 0.03073 0.26551 C 0.03398 0.30208 0.03619 0.34375 0.03724 0.38542 " pathEditMode="relative" rAng="0" ptsTypes="AAAAA">
                                      <p:cBhvr>
                                        <p:cTn id="244" dur="2807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1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9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25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6420-223B-4BAA-8F2E-83C09DE63E34}" type="datetimeFigureOut">
              <a:rPr lang="zh-CN" altLang="en-US" smtClean="0"/>
              <a:t>2017/1/4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54AC7-8B74-4520-B1EE-E45E3D3108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60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5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userDrawn="1">
          <p15:clr>
            <a:srgbClr val="F26B43"/>
          </p15:clr>
        </p15:guide>
        <p15:guide id="5" pos="529" userDrawn="1">
          <p15:clr>
            <a:srgbClr val="F26B43"/>
          </p15:clr>
        </p15:guide>
        <p15:guide id="6" pos="7673" userDrawn="1">
          <p15:clr>
            <a:srgbClr val="F26B43"/>
          </p15:clr>
        </p15:guide>
        <p15:guide id="7" orient="horz" pos="3884" userDrawn="1">
          <p15:clr>
            <a:srgbClr val="F26B43"/>
          </p15:clr>
        </p15:guide>
        <p15:guide id="8" orient="horz" userDrawn="1">
          <p15:clr>
            <a:srgbClr val="F26B43"/>
          </p15:clr>
        </p15:guide>
        <p15:guide id="9" orient="horz" pos="232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43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5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8.png"/><Relationship Id="rId7" Type="http://schemas.openxmlformats.org/officeDocument/2006/relationships/image" Target="../media/image21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microsoft.com/office/2007/relationships/hdphoto" Target="../media/hdphoto1.wdp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7700" y="-2705100"/>
            <a:ext cx="1733550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7700" y="4086225"/>
            <a:ext cx="2362200" cy="47148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2192000" y="1030288"/>
            <a:ext cx="12192000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10555357" y="-3753853"/>
            <a:ext cx="0" cy="30159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2192000" y="3846739"/>
            <a:ext cx="558579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414885" y="-6762750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0936714" y="-2938244"/>
            <a:ext cx="1015663" cy="19902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400" spc="2000" dirty="0">
                <a:solidFill>
                  <a:srgbClr val="FA3D64"/>
                </a:solidFill>
              </a:rPr>
              <a:t>永恒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984895" y="3991882"/>
            <a:ext cx="1580882" cy="400110"/>
          </a:xfrm>
          <a:prstGeom prst="rect">
            <a:avLst/>
          </a:prstGeom>
          <a:solidFill>
            <a:srgbClr val="FA3D64"/>
          </a:solidFill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ANN </a:t>
            </a:r>
            <a:r>
              <a:rPr lang="zh-CN" altLang="en-US" sz="2000" dirty="0">
                <a:solidFill>
                  <a:schemeClr val="bg1"/>
                </a:solidFill>
              </a:rPr>
              <a:t>＆ </a:t>
            </a:r>
            <a:r>
              <a:rPr lang="en-US" altLang="zh-CN" sz="2000" dirty="0">
                <a:solidFill>
                  <a:schemeClr val="bg1"/>
                </a:solidFill>
              </a:rPr>
              <a:t>JOO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9" name="齐晨 - 咱们结婚吧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7437984" y="792279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183942" y="880110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248400" y="819863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7162140" y="882209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789160" y="719729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476339" y="967852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248400" y="2196405"/>
            <a:ext cx="413446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800" dirty="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爱情里</a:t>
            </a:r>
            <a:endParaRPr lang="en-US" altLang="zh-CN" sz="2800" dirty="0">
              <a:solidFill>
                <a:schemeClr val="bg1"/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algn="r"/>
            <a:r>
              <a:rPr lang="zh-CN" altLang="en-US" sz="2800" dirty="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我百转千回的寻找</a:t>
            </a:r>
            <a:endParaRPr lang="en-US" altLang="zh-CN" sz="2800" dirty="0">
              <a:solidFill>
                <a:schemeClr val="bg1"/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algn="r"/>
            <a:r>
              <a:rPr lang="zh-CN" altLang="en-US" sz="2800" dirty="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却发现没有任何能代替你</a:t>
            </a:r>
            <a:endParaRPr lang="zh-CN" altLang="en-US" sz="2800" dirty="0">
              <a:solidFill>
                <a:schemeClr val="bg1"/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7857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000"/>
    </mc:Choice>
    <mc:Fallback>
      <p:transition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6.93889E-18 L 1.25E-6 0.5446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L 2.77556E-17 -0.44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 4.07407E-6 L 1 4.0740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4.79167E-6 -0.07268 L 4.79167E-6 0.761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3.54167E-6 -3.33333E-6 L -0.45821 -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1.875E-6 3.33333E-6 L -1.875E-6 0.691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56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6562 -2.59259E-6 L -0.52396 -2.59259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3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-1.11111E-6 C 0.01133 -0.00324 0.02201 -0.05555 0.03346 -0.12755 C 0.04479 -0.19815 0.05339 -0.34005 0.06784 -0.4287 C 0.08229 -0.51805 0.10716 -0.57407 0.12005 -0.65995 C 0.13294 -0.74676 0.14154 -0.8419 0.14557 -0.94282 " pathEditMode="relative" rAng="0" ptsTypes="AAAAA">
                                      <p:cBhvr>
                                        <p:cTn id="3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04167E-6 -2.22222E-6 C 0.01133 -0.00301 0.02201 -0.04815 0.03346 -0.11041 C 0.04479 -0.17153 0.05339 -0.29444 0.06784 -0.37106 C 0.08229 -0.44838 0.10716 -0.49699 0.12005 -0.57129 C 0.13294 -0.64629 0.14154 -0.7287 0.14557 -0.81597 " pathEditMode="relative" rAng="0" ptsTypes="AAAAA">
                                      <p:cBhvr>
                                        <p:cTn id="4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3.33333E-6 C 0.02643 -0.00324 0.05143 -0.05556 0.07839 -0.12755 C 0.10482 -0.19815 0.125 -0.34005 0.15885 -0.42871 C 0.19271 -0.51806 0.25091 -0.57408 0.28112 -0.65996 C 0.31133 -0.74676 0.33151 -0.8419 0.34102 -0.94283 " pathEditMode="relative" rAng="0" ptsTypes="AAAAA">
                                      <p:cBhvr>
                                        <p:cTn id="4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C 0.02031 -0.00324 0.03958 -0.05555 0.06028 -0.12754 C 0.08073 -0.19814 0.09622 -0.34004 0.12226 -0.4287 C 0.14843 -0.51805 0.19323 -0.57407 0.21653 -0.65995 C 0.23984 -0.74676 0.25534 -0.84189 0.26263 -0.94282 " pathEditMode="relative" rAng="0" ptsTypes="AAAAA">
                                      <p:cBhvr>
                                        <p:cTn id="5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-4.44444E-6 C 0.02474 -0.00324 0.04818 -0.05555 0.07318 -0.12754 C 0.09805 -0.19814 0.1168 -0.34004 0.14844 -0.4287 C 0.18008 -0.51805 0.23464 -0.57407 0.26276 -0.65995 C 0.29102 -0.74675 0.3099 -0.84189 0.31875 -0.94282 " pathEditMode="relative" rAng="0" ptsTypes="AAAAA">
                                      <p:cBhvr>
                                        <p:cTn id="56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xit" presetSubtype="0" fill="hold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6" grpId="0"/>
      <p:bldP spid="18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20" grpId="0"/>
      <p:bldP spid="2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7757886" cy="6858000"/>
            <a:chOff x="0" y="0"/>
            <a:chExt cx="7757886" cy="6850063"/>
          </a:xfrm>
        </p:grpSpPr>
        <p:sp>
          <p:nvSpPr>
            <p:cNvPr id="2" name="矩形 1"/>
            <p:cNvSpPr/>
            <p:nvPr/>
          </p:nvSpPr>
          <p:spPr>
            <a:xfrm flipH="1">
              <a:off x="0" y="0"/>
              <a:ext cx="6371771" cy="6850063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156858" y="0"/>
              <a:ext cx="4601028" cy="6850063"/>
            </a:xfrm>
            <a:prstGeom prst="rect">
              <a:avLst/>
            </a:prstGeom>
            <a:gradFill>
              <a:gsLst>
                <a:gs pos="30000">
                  <a:srgbClr val="D2DAB5"/>
                </a:gs>
                <a:gs pos="61000">
                  <a:srgbClr val="D2DAB5">
                    <a:alpha val="69000"/>
                  </a:srgbClr>
                </a:gs>
                <a:gs pos="100000">
                  <a:srgbClr val="D2DAB5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428921" y="351398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A3D64"/>
                </a:solidFill>
              </a:rPr>
              <a:t>我们的誓言</a:t>
            </a:r>
          </a:p>
        </p:txBody>
      </p:sp>
      <p:sp>
        <p:nvSpPr>
          <p:cNvPr id="5" name="矩形 4"/>
          <p:cNvSpPr/>
          <p:nvPr/>
        </p:nvSpPr>
        <p:spPr>
          <a:xfrm>
            <a:off x="6428921" y="4165818"/>
            <a:ext cx="4838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A3D64"/>
                </a:solidFill>
              </a:rPr>
              <a:t>从现在开始，你只许疼我一个人，要宠我，不能骗我，答应我的每一件事都要做到，对我讲得每一句话都要真心，不许欺负我，骂我，要相信我，别人欺负我，你要在第一时间出来帮我，我开心了，你就要陪着我开心，我不开心了，你就要哄我开心，永远都要觉得我是最漂亮的，梦里也要见到我，在你的心里面只有我，就是这样了</a:t>
            </a:r>
            <a:endParaRPr lang="zh-CN" altLang="en-US" sz="1600" dirty="0">
              <a:solidFill>
                <a:srgbClr val="FA3D64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1379219">
            <a:off x="3974964" y="659954"/>
            <a:ext cx="3986513" cy="258751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006347">
            <a:off x="7795266" y="787071"/>
            <a:ext cx="3316870" cy="215287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75791" y="786564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921749" y="874395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3793" y="814148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99947" y="876494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26967" y="714014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14146" y="962137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28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C 0.01133 -0.00324 0.02201 -0.05555 0.03347 -0.12755 C 0.0448 -0.19815 0.05339 -0.34005 0.06784 -0.4287 C 0.0823 -0.51805 0.10717 -0.57407 0.12006 -0.65995 C 0.13295 -0.74676 0.14154 -0.8419 0.14558 -0.94282 " pathEditMode="relative" rAng="0" ptsTypes="AAAAA">
                                      <p:cBhvr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66667E-6 2.22222E-6 C 0.01133 -0.00324 0.022 -0.05556 0.03346 -0.12755 C 0.04479 -0.19815 0.05338 -0.34005 0.06784 -0.42871 C 0.08229 -0.51806 0.10716 -0.57408 0.12005 -0.65996 C 0.13294 -0.74676 0.14153 -0.8419 0.14557 -0.94283 " pathEditMode="relative" rAng="0" ptsTypes="AAAAA">
                                      <p:cBhvr>
                                        <p:cTn id="3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1.11111E-6 C 0.01133 -0.00301 0.022 -0.04815 0.03346 -0.11042 C 0.04479 -0.17153 0.05338 -0.29445 0.06784 -0.37107 C 0.08229 -0.44838 0.10716 -0.49699 0.12005 -0.5713 C 0.13294 -0.6463 0.14154 -0.7287 0.14557 -0.81597 " pathEditMode="relative" rAng="0" ptsTypes="AAAAA">
                                      <p:cBhvr>
                                        <p:cTn id="4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3.33333E-6 C 0.02643 -0.00324 0.05143 -0.05555 0.07838 -0.12754 C 0.10482 -0.19814 0.125 -0.34004 0.15885 -0.4287 C 0.19271 -0.51805 0.25091 -0.57407 0.28112 -0.65995 C 0.31133 -0.74676 0.33151 -0.84189 0.34101 -0.94282 " pathEditMode="relative" rAng="0" ptsTypes="AAAAA">
                                      <p:cBhvr>
                                        <p:cTn id="4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C 0.02031 -0.00324 0.03958 -0.05556 0.06028 -0.12755 C 0.08072 -0.19815 0.09622 -0.34005 0.12226 -0.4287 C 0.14843 -0.51806 0.19309 -0.57407 0.21653 -0.65995 C 0.23984 -0.74676 0.25533 -0.8419 0.26263 -0.94282 " pathEditMode="relative" rAng="0" ptsTypes="AAA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-1.11111E-6 C 0.02474 -0.00324 0.04818 -0.05555 0.07318 -0.12755 C 0.09805 -0.19815 0.1168 -0.34005 0.14844 -0.4287 C 0.18008 -0.51805 0.23463 -0.57407 0.26276 -0.65995 C 0.29101 -0.74676 0.3099 -0.8419 0.31875 -0.94282 " pathEditMode="relative" rAng="0" ptsTypes="AAAAA">
                                      <p:cBhvr>
                                        <p:cTn id="5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88099" y="701731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652934" y="81980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50243" y="819804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747850" y="756900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715078" y="801088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133795" y="801088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489334" y="849909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77049" y="7751789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3385" y="7521508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529182" y="745919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22540" y="8222344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84485" y="672921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24499" y="895423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456784" y="908179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9788" y="924352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25025" y="91692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63943" y="6582155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389770" y="7599285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38584" y="8101510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140992" y="7826281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990923" y="7133844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96725" y="7548569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72569" y="8792695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43625" y="68580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74344" y="75593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58177" y="80786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43625" y="74266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963548" y="97678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63943" y="806250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309901" y="894081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625641" y="833834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88099" y="896180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84881" y="733700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397702" y="981823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112656" y="7513536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858614" y="8391842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923072" y="7789380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949166" y="7680724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463832" y="6788039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51011" y="9269264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96025" y="70104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26744" y="77117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210577" y="82310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96025" y="75790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115948" y="99202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91184" y="8303907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729675" y="-1694764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11504536" y="5493251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4342645" y="-16483598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706355" y="5029200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59466" y="5814595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A3D64"/>
                </a:solidFill>
              </a:rPr>
              <a:t>恒久的爱，用一生来供养</a:t>
            </a:r>
            <a:endParaRPr lang="zh-CN" altLang="en-US" sz="1400" dirty="0">
              <a:solidFill>
                <a:srgbClr val="FA3D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65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000">
        <p:blinds dir="vert"/>
      </p:transition>
    </mc:Choice>
    <mc:Fallback>
      <p:transition spd="slow" advTm="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xit" presetSubtype="0" fill="hold" grpId="1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194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20" dur="303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107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25" dur="29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83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30" dur="286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969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35" dur="259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8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40" dur="304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235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45" dur="273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212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50" dur="288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443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55" dur="3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7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60" dur="390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482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65" dur="325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86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70" dur="266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676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75" dur="318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63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80" dur="339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749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5" dur="252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816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0" dur="261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658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5" dur="2998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692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00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305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105" dur="348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316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110" dur="374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62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15" dur="2788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3518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20" dur="318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36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25" dur="27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55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30" dur="389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29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35" dur="2634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637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40" dur="310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19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45" dur="3238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81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50" dur="299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643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55" dur="338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75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60" dur="389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647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65" dur="316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909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70" dur="380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626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75" dur="290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5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80" dur="288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635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85" dur="254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984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90" dur="368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946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195" dur="2853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322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200" dur="288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1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205" dur="256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3224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210" dur="28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3797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15" dur="338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3632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20" dur="389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997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25" dur="331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62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30" dur="345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311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35" dur="394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672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40" dur="3885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3969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45" dur="259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7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9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1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3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5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7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9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1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星形: 五角 9"/>
          <p:cNvSpPr/>
          <p:nvPr/>
        </p:nvSpPr>
        <p:spPr>
          <a:xfrm>
            <a:off x="288099" y="7017317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星形: 五角 10"/>
          <p:cNvSpPr/>
          <p:nvPr/>
        </p:nvSpPr>
        <p:spPr>
          <a:xfrm>
            <a:off x="-652934" y="8198047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星形: 五角 11"/>
          <p:cNvSpPr/>
          <p:nvPr/>
        </p:nvSpPr>
        <p:spPr>
          <a:xfrm>
            <a:off x="350243" y="8198046"/>
            <a:ext cx="883753" cy="883753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2747850" y="7569006"/>
            <a:ext cx="883753" cy="883753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1715078" y="8010882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1133795" y="8010881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/>
          <p:cNvSpPr/>
          <p:nvPr/>
        </p:nvSpPr>
        <p:spPr>
          <a:xfrm>
            <a:off x="1489334" y="8499096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/>
          <p:cNvSpPr/>
          <p:nvPr/>
        </p:nvSpPr>
        <p:spPr>
          <a:xfrm>
            <a:off x="577049" y="7751789"/>
            <a:ext cx="583281" cy="583281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/>
          <p:cNvSpPr/>
          <p:nvPr/>
        </p:nvSpPr>
        <p:spPr>
          <a:xfrm>
            <a:off x="1633385" y="7521508"/>
            <a:ext cx="583281" cy="583281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星形: 五角 18"/>
          <p:cNvSpPr/>
          <p:nvPr/>
        </p:nvSpPr>
        <p:spPr>
          <a:xfrm>
            <a:off x="-529182" y="7459192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/>
          <p:cNvSpPr/>
          <p:nvPr/>
        </p:nvSpPr>
        <p:spPr>
          <a:xfrm>
            <a:off x="322540" y="8222344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/>
          <p:cNvSpPr/>
          <p:nvPr/>
        </p:nvSpPr>
        <p:spPr>
          <a:xfrm>
            <a:off x="884485" y="6729215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/>
          <p:cNvSpPr/>
          <p:nvPr/>
        </p:nvSpPr>
        <p:spPr>
          <a:xfrm>
            <a:off x="124499" y="8954230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星形: 五角 22"/>
          <p:cNvSpPr/>
          <p:nvPr/>
        </p:nvSpPr>
        <p:spPr>
          <a:xfrm>
            <a:off x="-456784" y="9081799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星形: 五角 23"/>
          <p:cNvSpPr/>
          <p:nvPr/>
        </p:nvSpPr>
        <p:spPr>
          <a:xfrm>
            <a:off x="839788" y="9243526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星形: 五角 24"/>
          <p:cNvSpPr/>
          <p:nvPr/>
        </p:nvSpPr>
        <p:spPr>
          <a:xfrm>
            <a:off x="1925025" y="9169247"/>
            <a:ext cx="551689" cy="551689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星形: 五角 25"/>
          <p:cNvSpPr/>
          <p:nvPr/>
        </p:nvSpPr>
        <p:spPr>
          <a:xfrm>
            <a:off x="563943" y="6582155"/>
            <a:ext cx="551689" cy="551689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星形: 五角 26"/>
          <p:cNvSpPr/>
          <p:nvPr/>
        </p:nvSpPr>
        <p:spPr>
          <a:xfrm>
            <a:off x="-389770" y="7599285"/>
            <a:ext cx="502225" cy="502225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星形: 五角 27"/>
          <p:cNvSpPr/>
          <p:nvPr/>
        </p:nvSpPr>
        <p:spPr>
          <a:xfrm>
            <a:off x="538584" y="8101510"/>
            <a:ext cx="417250" cy="417250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星形: 五角 28"/>
          <p:cNvSpPr/>
          <p:nvPr/>
        </p:nvSpPr>
        <p:spPr>
          <a:xfrm>
            <a:off x="1140992" y="7826281"/>
            <a:ext cx="551689" cy="551689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星形: 五角 29"/>
          <p:cNvSpPr/>
          <p:nvPr/>
        </p:nvSpPr>
        <p:spPr>
          <a:xfrm>
            <a:off x="-990923" y="7133844"/>
            <a:ext cx="551689" cy="551689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星形: 五角 30"/>
          <p:cNvSpPr/>
          <p:nvPr/>
        </p:nvSpPr>
        <p:spPr>
          <a:xfrm>
            <a:off x="496725" y="7548569"/>
            <a:ext cx="412808" cy="412808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星形: 五角 31"/>
          <p:cNvSpPr/>
          <p:nvPr/>
        </p:nvSpPr>
        <p:spPr>
          <a:xfrm>
            <a:off x="772569" y="8792695"/>
            <a:ext cx="368424" cy="368424"/>
          </a:xfrm>
          <a:prstGeom prst="star5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星形: 五角 32"/>
          <p:cNvSpPr/>
          <p:nvPr/>
        </p:nvSpPr>
        <p:spPr>
          <a:xfrm>
            <a:off x="143625" y="6858000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星形: 五角 33"/>
          <p:cNvSpPr/>
          <p:nvPr/>
        </p:nvSpPr>
        <p:spPr>
          <a:xfrm>
            <a:off x="574344" y="7559336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星形: 五角 34"/>
          <p:cNvSpPr/>
          <p:nvPr/>
        </p:nvSpPr>
        <p:spPr>
          <a:xfrm>
            <a:off x="1058177" y="8078680"/>
            <a:ext cx="225494" cy="22549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星形: 五角 35"/>
          <p:cNvSpPr/>
          <p:nvPr/>
        </p:nvSpPr>
        <p:spPr>
          <a:xfrm>
            <a:off x="143625" y="7426614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星形: 五角 36"/>
          <p:cNvSpPr/>
          <p:nvPr/>
        </p:nvSpPr>
        <p:spPr>
          <a:xfrm>
            <a:off x="1963548" y="9767853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星形: 五角 37"/>
          <p:cNvSpPr/>
          <p:nvPr/>
        </p:nvSpPr>
        <p:spPr>
          <a:xfrm>
            <a:off x="563943" y="8062504"/>
            <a:ext cx="600233" cy="600233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星形: 五角 38"/>
          <p:cNvSpPr/>
          <p:nvPr/>
        </p:nvSpPr>
        <p:spPr>
          <a:xfrm>
            <a:off x="1309901" y="8940810"/>
            <a:ext cx="551689" cy="55168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星形: 五角 39"/>
          <p:cNvSpPr/>
          <p:nvPr/>
        </p:nvSpPr>
        <p:spPr>
          <a:xfrm>
            <a:off x="-625641" y="8338348"/>
            <a:ext cx="625642" cy="625642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星形: 五角 40"/>
          <p:cNvSpPr/>
          <p:nvPr/>
        </p:nvSpPr>
        <p:spPr>
          <a:xfrm>
            <a:off x="288099" y="8961809"/>
            <a:ext cx="759708" cy="759708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星形: 五角 41"/>
          <p:cNvSpPr/>
          <p:nvPr/>
        </p:nvSpPr>
        <p:spPr>
          <a:xfrm>
            <a:off x="-84881" y="7337007"/>
            <a:ext cx="551689" cy="55168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星形: 五角 42"/>
          <p:cNvSpPr/>
          <p:nvPr/>
        </p:nvSpPr>
        <p:spPr>
          <a:xfrm>
            <a:off x="-397702" y="9818232"/>
            <a:ext cx="625642" cy="625642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星形: 五角 43"/>
          <p:cNvSpPr/>
          <p:nvPr/>
        </p:nvSpPr>
        <p:spPr>
          <a:xfrm>
            <a:off x="2112656" y="7513536"/>
            <a:ext cx="600233" cy="600233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星形: 五角 44"/>
          <p:cNvSpPr/>
          <p:nvPr/>
        </p:nvSpPr>
        <p:spPr>
          <a:xfrm>
            <a:off x="2858614" y="8391842"/>
            <a:ext cx="551689" cy="55168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星形: 五角 45"/>
          <p:cNvSpPr/>
          <p:nvPr/>
        </p:nvSpPr>
        <p:spPr>
          <a:xfrm>
            <a:off x="923072" y="7789380"/>
            <a:ext cx="625642" cy="625642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星形: 五角 46"/>
          <p:cNvSpPr/>
          <p:nvPr/>
        </p:nvSpPr>
        <p:spPr>
          <a:xfrm>
            <a:off x="1949166" y="7680724"/>
            <a:ext cx="759708" cy="759708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星形: 五角 47"/>
          <p:cNvSpPr/>
          <p:nvPr/>
        </p:nvSpPr>
        <p:spPr>
          <a:xfrm>
            <a:off x="1463832" y="6788039"/>
            <a:ext cx="551689" cy="55168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星形: 五角 48"/>
          <p:cNvSpPr/>
          <p:nvPr/>
        </p:nvSpPr>
        <p:spPr>
          <a:xfrm>
            <a:off x="1151011" y="9269264"/>
            <a:ext cx="625642" cy="625642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星形: 五角 49"/>
          <p:cNvSpPr/>
          <p:nvPr/>
        </p:nvSpPr>
        <p:spPr>
          <a:xfrm>
            <a:off x="296025" y="7010400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星形: 五角 50"/>
          <p:cNvSpPr/>
          <p:nvPr/>
        </p:nvSpPr>
        <p:spPr>
          <a:xfrm>
            <a:off x="726744" y="7711736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星形: 五角 51"/>
          <p:cNvSpPr/>
          <p:nvPr/>
        </p:nvSpPr>
        <p:spPr>
          <a:xfrm>
            <a:off x="1210577" y="8231080"/>
            <a:ext cx="225494" cy="22549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星形: 五角 52"/>
          <p:cNvSpPr/>
          <p:nvPr/>
        </p:nvSpPr>
        <p:spPr>
          <a:xfrm>
            <a:off x="296025" y="7579014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星形: 五角 53"/>
          <p:cNvSpPr/>
          <p:nvPr/>
        </p:nvSpPr>
        <p:spPr>
          <a:xfrm>
            <a:off x="2115948" y="9920253"/>
            <a:ext cx="265444" cy="26544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星形: 五角 54"/>
          <p:cNvSpPr/>
          <p:nvPr/>
        </p:nvSpPr>
        <p:spPr>
          <a:xfrm>
            <a:off x="1891184" y="8303907"/>
            <a:ext cx="883753" cy="883753"/>
          </a:xfrm>
          <a:prstGeom prst="star5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729675" y="-1694764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11504536" y="5493251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4342645" y="-16483598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706355" y="5029200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65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000">
        <p14:reveal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194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9" dur="303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107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4" dur="29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83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19" dur="286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969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24" dur="259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8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29" dur="304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235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34" dur="273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212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39" dur="288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443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44" dur="3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7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49" dur="390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482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4" dur="325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86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9" dur="266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676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64" dur="318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63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69" dur="339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749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4" dur="252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816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9" dur="261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658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4" dur="2998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692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9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305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94" dur="348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316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99" dur="374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2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04" dur="2788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18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09" dur="318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36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14" dur="27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5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19" dur="389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29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24" dur="2634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637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29" dur="310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19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34" dur="3238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81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39" dur="299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643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44" dur="338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75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49" dur="389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647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54" dur="316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909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59" dur="380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626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64" dur="290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5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69" dur="288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635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74" dur="254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984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79" dur="368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946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184" dur="2853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22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189" dur="288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01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194" dur="256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224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199" dur="28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3797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04" dur="338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632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09" dur="389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997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14" dur="331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62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19" dur="345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311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4" dur="394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672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9" dur="3885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3969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34" dur="259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6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38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0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2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6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0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396874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11626" y="0"/>
            <a:ext cx="3968749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223251" y="0"/>
            <a:ext cx="3968749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7699" y="-2705100"/>
            <a:ext cx="7087318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47699" y="4086225"/>
            <a:ext cx="9657444" cy="47148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79551" y="9460768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38518" y="10641498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741695" y="10641497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0106530" y="1045433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525247" y="1045433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880786" y="109425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968501" y="10195240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024837" y="9964959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862270" y="990264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713992" y="1066579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275937" y="917266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515951" y="1139768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934668" y="1152525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9231240" y="1168697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955395" y="9025606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01682" y="10042736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930036" y="10544961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532444" y="10269732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400529" y="9577295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888177" y="9992020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164021" y="11236146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535077" y="9301451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65796" y="10002787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449629" y="10522131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535077" y="9870065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955395" y="10505955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9701353" y="11384261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7765811" y="10781799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679551" y="11405260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306571" y="9780458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993750" y="12261683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0504108" y="9956987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9314524" y="10232831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9855284" y="923149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542463" y="11712715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8687477" y="9453851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9118196" y="10155187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602029" y="10674531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8687477" y="10022465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59501" y="943503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-281532" y="1061576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721645" y="10615759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086480" y="1042859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505197" y="10428594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860736" y="1091680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8451" y="10169502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2004787" y="9939221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157780" y="987690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93942" y="1064005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255887" y="9146928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495901" y="1137194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-85382" y="1149951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1211190" y="1166123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935345" y="8999868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-18368" y="10016998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909986" y="10519223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512394" y="10243994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-619521" y="9551557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868127" y="9966282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143971" y="11210408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515027" y="927571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45746" y="9977049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429579" y="10496393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515027" y="9844327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935345" y="10480217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1681303" y="11358523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-254239" y="10756061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659501" y="11379522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286521" y="975472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-26300" y="12235945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2484058" y="9931249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1294474" y="10207093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1835234" y="9205752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1522413" y="11686977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667427" y="942811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1098146" y="10129449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1581979" y="10648793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667427" y="9996727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72868"/>
      </p:ext>
    </p:extLst>
  </p:cSld>
  <p:clrMapOvr>
    <a:masterClrMapping/>
  </p:clrMapOvr>
  <p:transition spd="slow" advTm="8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6.93889E-18 L 5.55112E-17 0.54468 " pathEditMode="relative" rAng="0" ptsTypes="AA">
                                      <p:cBhvr>
                                        <p:cTn id="2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2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1.45833E-6 -0.4449 " pathEditMode="relative" rAng="0" ptsTypes="AA">
                                      <p:cBhvr>
                                        <p:cTn id="23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194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4.79167E-6 4.07407E-6 C 0.02161 -0.00209 0.04166 -0.05139 0.06289 -0.11945 C 0.08398 -0.18473 0.10013 -0.31737 0.12721 -0.40024 C 0.15416 -0.48357 0.20078 -0.53612 0.22487 -0.61644 C 0.24895 -0.69746 0.26497 -0.78681 0.27213 -0.88149 " pathEditMode="relative" rAng="0" ptsTypes="AAAAA">
                                      <p:cBhvr>
                                        <p:cTn id="34" dur="303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107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66667E-6 1.85185E-6 C 0.02162 -0.00301 0.04167 -0.06991 0.06289 -0.16158 C 0.08399 -0.25139 0.10013 -0.43148 0.12722 -0.54421 C 0.15417 -0.65741 0.20078 -0.72894 0.22487 -0.83796 C 0.24896 -0.94792 0.26498 -1.06921 0.27214 -1.19815 " pathEditMode="relative" rAng="0" ptsTypes="AAAAA">
                                      <p:cBhvr>
                                        <p:cTn id="39" dur="290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83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4.79167E-6 -2.22222E-6 C 0.02161 -0.00301 0.04166 -0.06991 0.06289 -0.16157 C 0.08398 -0.25139 0.10013 -0.43148 0.12721 -0.54421 C 0.15416 -0.65741 0.20078 -0.72893 0.22487 -0.83796 C 0.24895 -0.94791 0.26497 -1.06921 0.27213 -1.19815 " pathEditMode="relative" rAng="0" ptsTypes="AAAAA">
                                      <p:cBhvr>
                                        <p:cTn id="44" dur="286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85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2.5E-6 -3.33333E-6 C 0.03893 -0.00185 0.07513 -0.04166 0.11341 -0.09629 C 0.15157 -0.14977 0.18073 -0.25717 0.22956 -0.3243 C 0.27826 -0.39189 0.36237 -0.43426 0.40586 -0.4993 C 0.44935 -0.56481 0.47826 -0.63703 0.49128 -0.71365 " pathEditMode="relative" rAng="0" ptsTypes="AAAAA">
                                      <p:cBhvr>
                                        <p:cTn id="49" dur="304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23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3.75E-6 -3.33333E-6 C 0.03893 -0.00277 0.07513 -0.05764 0.11341 -0.13333 C 0.15156 -0.20717 0.18073 -0.35578 0.22955 -0.44861 C 0.27825 -0.54189 0.36224 -0.60069 0.40573 -0.69051 C 0.44935 -0.78125 0.47825 -0.88125 0.49127 -0.98703 " pathEditMode="relative" rAng="0" ptsTypes="AAAAA">
                                      <p:cBhvr>
                                        <p:cTn id="54" dur="27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212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2.91667E-6 1.85185E-6 C 0.01302 -0.00209 0.02513 -0.04722 0.03802 -0.10926 C 0.05078 -0.16991 0.06055 -0.29213 0.07696 -0.36852 C 0.09323 -0.44514 0.12149 -0.49352 0.13607 -0.56713 C 0.15065 -0.64167 0.16029 -0.72384 0.16472 -0.81088 " pathEditMode="relative" rAng="0" ptsTypes="AAAAA">
                                      <p:cBhvr>
                                        <p:cTn id="59" dur="288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443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4.79167E-6 3.33333E-6 C -0.00248 -0.00232 -0.00469 -0.04468 -0.00704 -0.10324 C -0.00938 -0.16065 -0.0112 -0.27547 -0.0142 -0.34746 C -0.01719 -0.41945 -0.02227 -0.46528 -0.02487 -0.53496 C -0.02761 -0.60486 -0.02943 -0.68218 -0.03008 -0.76436 " pathEditMode="relative" rAng="0" ptsTypes="AAAAA">
                                      <p:cBhvr>
                                        <p:cTn id="64" dur="331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734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3.75E-6 -1.85185E-6 C 0.00638 -0.00208 0.0125 -0.04421 0.01888 -0.10231 C 0.02526 -0.15903 0.03008 -0.27291 0.03829 -0.34421 C 0.04636 -0.41574 0.06029 -0.46111 0.06745 -0.53009 C 0.07487 -0.59954 0.07956 -0.67616 0.08177 -0.75764 " pathEditMode="relative" rAng="0" ptsTypes="AAAAA">
                                      <p:cBhvr>
                                        <p:cTn id="69" dur="3908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482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2.08333E-6 2.22222E-6 C 0.03893 -0.00185 0.07513 -0.04167 0.11341 -0.0963 C 0.15156 -0.14977 0.18073 -0.25718 0.22956 -0.32431 C 0.27825 -0.3919 0.36237 -0.43426 0.40586 -0.49931 C 0.44935 -0.56482 0.47825 -0.63704 0.49127 -0.71366 " pathEditMode="relative" rAng="0" ptsTypes="AAAAA">
                                      <p:cBhvr>
                                        <p:cTn id="74" dur="3259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86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2.08333E-7 -3.7037E-7 C 0.03893 -0.00185 0.07513 -0.04167 0.11341 -0.0963 C 0.15156 -0.14977 0.18073 -0.25718 0.22956 -0.32431 C 0.27826 -0.3919 0.36237 -0.43426 0.40586 -0.49931 C 0.44935 -0.56481 0.47826 -0.63704 0.49128 -0.71366 " pathEditMode="relative" rAng="0" ptsTypes="AAAAA">
                                      <p:cBhvr>
                                        <p:cTn id="79" dur="266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676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3.54167E-6 2.22222E-6 C 0.03894 -0.00209 0.07513 -0.05116 0.11342 -0.11806 C 0.15144 -0.1838 0.18073 -0.31551 0.22956 -0.39769 C 0.27826 -0.48009 0.36224 -0.53241 0.40573 -0.61227 C 0.44935 -0.69259 0.47826 -0.78125 0.49128 -0.875 " pathEditMode="relative" rAng="0" ptsTypes="AAAAA">
                                      <p:cBhvr>
                                        <p:cTn id="84" dur="3189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63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3.75E-6 -3.33333E-6 C 0.02696 -0.00301 0.05196 -0.0699 0.07852 -0.16157 C 0.10482 -0.25139 0.125 -0.43148 0.15886 -0.54421 C 0.19258 -0.6574 0.25079 -0.72893 0.28086 -0.83796 C 0.31094 -0.94791 0.33099 -1.06921 0.33998 -1.19814 " pathEditMode="relative" rAng="0" ptsTypes="AAAAA">
                                      <p:cBhvr>
                                        <p:cTn id="89" dur="3394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749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2.5E-6 -3.33333E-6 C 0.02161 -0.00301 0.04166 -0.0699 0.06289 -0.16157 C 0.08398 -0.25139 0.10013 -0.43148 0.12721 -0.54421 C 0.15416 -0.6574 0.20078 -0.72893 0.22487 -0.83796 C 0.24896 -0.94791 0.26497 -1.06921 0.27213 -1.19814 " pathEditMode="relative" rAng="0" ptsTypes="AAAAA">
                                      <p:cBhvr>
                                        <p:cTn id="94" dur="252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816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2.5E-6 -2.96296E-6 C 0.02161 -0.00301 0.04166 -0.0699 0.06289 -0.16157 C 0.08398 -0.25139 0.10013 -0.43148 0.12721 -0.54421 C 0.15416 -0.6574 0.20078 -0.72893 0.22487 -0.83796 C 0.24896 -0.94791 0.26497 -1.06921 0.27213 -1.19815 " pathEditMode="relative" rAng="0" ptsTypes="AAAAA">
                                      <p:cBhvr>
                                        <p:cTn id="99" dur="261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92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1.45833E-6 2.22045E-16 C 0.02162 -0.00301 0.04167 -0.06991 0.06289 -0.16157 C 0.08399 -0.25139 0.10013 -0.43148 0.12722 -0.54421 C 0.15417 -0.65741 0.20078 -0.72894 0.22487 -0.83796 C 0.24896 -0.94792 0.26498 -1.06921 0.27214 -1.19815 " pathEditMode="relative" rAng="0" ptsTypes="AAAAA">
                                      <p:cBhvr>
                                        <p:cTn id="10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305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2.91667E-6 4.07407E-6 C 0.03242 -0.00255 0.0625 -0.05764 0.09427 -0.1338 C 0.12617 -0.20787 0.15039 -0.35695 0.19089 -0.45024 C 0.23151 -0.54375 0.30157 -0.60255 0.33776 -0.69306 C 0.37383 -0.78403 0.39805 -0.88426 0.40886 -0.99074 " pathEditMode="relative" rAng="0" ptsTypes="AAAAA">
                                      <p:cBhvr>
                                        <p:cTn id="109" dur="348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316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8.33333E-7 -4.07407E-6 C 0.02161 -0.00254 0.04167 -0.0574 0.06289 -0.1324 C 0.08398 -0.20532 0.10013 -0.35324 0.12721 -0.44537 C 0.15417 -0.53819 0.20078 -0.59676 0.22487 -0.68588 C 0.24896 -0.77592 0.26497 -0.87523 0.27213 -0.98055 " pathEditMode="relative" rAng="0" ptsTypes="AAAAA">
                                      <p:cBhvr>
                                        <p:cTn id="114" dur="374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623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2.91667E-6 -1.48148E-6 C 0.03112 -0.00139 0.06015 -0.02778 0.09088 -0.06389 C 0.12135 -0.0993 0.14479 -0.17083 0.18385 -0.21528 C 0.22291 -0.25972 0.29023 -0.28796 0.32513 -0.33102 C 0.36002 -0.37454 0.38307 -0.42245 0.39362 -0.47315 " pathEditMode="relative" rAng="0" ptsTypes="AAAAA">
                                      <p:cBhvr>
                                        <p:cTn id="119" dur="2788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518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2.70833E-6 -4.07407E-6 C 0.03893 -0.00138 0.075 -0.02801 0.11341 -0.06388 C 0.15143 -0.0993 0.1806 -0.17083 0.22955 -0.21527 C 0.27812 -0.25995 0.36224 -0.28796 0.40573 -0.33101 C 0.44922 -0.37453 0.47812 -0.42245 0.49114 -0.47314 " pathEditMode="relative" rAng="0" ptsTypes="AAAAA">
                                      <p:cBhvr>
                                        <p:cTn id="124" dur="318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036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3.54167E-6 2.96296E-6 C 0.02787 -0.00209 0.05391 -0.03773 0.08151 -0.08658 C 0.10886 -0.13449 0.12995 -0.23125 0.16511 -0.29121 C 0.2 -0.35162 0.26055 -0.38982 0.2918 -0.44815 C 0.32305 -0.50695 0.34388 -0.57176 0.35326 -0.64028 " pathEditMode="relative" rAng="0" ptsTypes="AAAAA">
                                      <p:cBhvr>
                                        <p:cTn id="129" dur="2725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557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3.125E-6 2.22222E-6 C 0.00599 -0.00255 0.01159 -0.05764 0.01758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34" dur="3893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3295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2.5E-6 -2.96296E-6 C 0.00664 -0.00185 0.01289 -0.03264 0.01953 -0.07523 C 0.02604 -0.11666 0.03112 -0.2 0.03958 -0.25208 C 0.04791 -0.30463 0.0625 -0.3375 0.06992 -0.38773 C 0.07747 -0.43889 0.08242 -0.4949 0.08476 -0.55416 " pathEditMode="relative" rAng="0" ptsTypes="AAAAA">
                                      <p:cBhvr>
                                        <p:cTn id="139" dur="2634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637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3.95833E-6 2.22222E-6 C 0.02826 -0.00209 0.05495 -0.04236 0.08334 -0.09792 C 0.11146 -0.15185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44" dur="3103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193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5E-6 -4.44444E-6 C 0.01641 -0.00254 0.03191 -0.04699 0.04844 -0.10763 C 0.06472 -0.16713 0.07722 -0.28703 0.09818 -0.3618 C 0.11915 -0.43703 0.15508 -0.48425 0.17383 -0.55671 C 0.19245 -0.62986 0.20482 -0.71041 0.21068 -0.79537 " pathEditMode="relative" rAng="0" ptsTypes="AAAAA">
                                      <p:cBhvr>
                                        <p:cTn id="149" dur="323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81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2.5E-6 -4.81481E-6 C 0.01133 -0.00324 0.022 -0.05555 0.03346 -0.12731 C 0.04479 -0.19791 0.05338 -0.33981 0.06784 -0.4287 C 0.08229 -0.51805 0.10716 -0.57407 0.12005 -0.65995 C 0.13294 -0.74675 0.14153 -0.84189 0.14557 -0.94282 " pathEditMode="relative" rAng="0" ptsTypes="AAAAA">
                                      <p:cBhvr>
                                        <p:cTn id="154" dur="299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755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4.58333E-6 -4.44444E-6 C 0.01133 -0.00324 0.02201 -0.05555 0.03347 -0.12731 C 0.0448 -0.19791 0.05339 -0.33981 0.06784 -0.4287 C 0.0823 -0.51805 0.10717 -0.57407 0.12006 -0.65995 C 0.13295 -0.74675 0.14154 -0.84189 0.14558 -0.94282 " pathEditMode="relative" rAng="0" ptsTypes="AAAAA">
                                      <p:cBhvr>
                                        <p:cTn id="159" dur="389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647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6.25E-7 -1.48148E-6 C 0.01133 -0.00324 0.022 -0.05555 0.03346 -0.12731 C 0.04479 -0.19792 0.05338 -0.33981 0.06784 -0.4287 C 0.08229 -0.51805 0.10716 -0.57407 0.12005 -0.65995 C 0.13294 -0.74676 0.14154 -0.8419 0.14557 -0.94282 " pathEditMode="relative" rAng="0" ptsTypes="AAAAA">
                                      <p:cBhvr>
                                        <p:cTn id="164" dur="3166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909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-2.08333E-7 -4.07407E-6 C 0.00911 -0.0037 0.01771 -0.05902 0.02669 -0.13518 C 0.03581 -0.20995 0.04258 -0.36018 0.05417 -0.45393 C 0.06576 -0.54838 0.08568 -0.60787 0.09596 -0.69884 C 0.10625 -0.79051 0.11315 -0.8912 0.11641 -0.99791 " pathEditMode="relative" rAng="0" ptsTypes="AAAAA">
                                      <p:cBhvr>
                                        <p:cTn id="169" dur="380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626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1.25E-6 2.96296E-6 C 0.02643 -0.00324 0.05143 -0.05556 0.07838 -0.12732 C 0.10482 -0.19792 0.125 -0.33982 0.15885 -0.42871 C 0.19271 -0.51806 0.25091 -0.57408 0.28112 -0.65996 C 0.31133 -0.74676 0.33151 -0.8419 0.34101 -0.94283 " pathEditMode="relative" rAng="0" ptsTypes="AAAAA">
                                      <p:cBhvr>
                                        <p:cTn id="174" dur="290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35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3.75E-6 -3.7037E-6 C 0.02031 -0.00324 0.03958 -0.05555 0.06028 -0.12731 C 0.08073 -0.19791 0.09622 -0.33981 0.12226 -0.4287 C 0.14843 -0.51805 0.19323 -0.57407 0.21653 -0.65995 C 0.23984 -0.74676 0.25533 -0.84189 0.26263 -0.94282 " pathEditMode="relative" rAng="0" ptsTypes="AAAAA">
                                      <p:cBhvr>
                                        <p:cTn id="179" dur="288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635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11022E-16 -4.81481E-6 C 0.02474 -0.00324 0.04818 -0.05555 0.07318 -0.12754 C 0.09805 -0.19791 0.1168 -0.33981 0.14844 -0.4287 C 0.18008 -0.51805 0.23464 -0.57407 0.26276 -0.65995 C 0.29102 -0.74675 0.3099 -0.84189 0.31875 -0.94282 " pathEditMode="relative" rAng="0" ptsTypes="AAAAA">
                                      <p:cBhvr>
                                        <p:cTn id="184" dur="254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984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2.08333E-6 -1.85185E-6 C 0.01133 -0.00324 0.022 -0.05555 0.03346 -0.12731 C 0.04479 -0.19791 0.05338 -0.33981 0.06784 -0.4287 C 0.08229 -0.51805 0.10716 -0.57407 0.12005 -0.65995 C 0.13294 -0.74676 0.14153 -0.8419 0.14557 -0.94282 " pathEditMode="relative" rAng="0" ptsTypes="AAAAA">
                                      <p:cBhvr>
                                        <p:cTn id="189" dur="368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22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3.33333E-6 -1.48148E-6 C 0.01133 -0.00301 0.02201 -0.04815 0.03347 -0.11042 C 0.0448 -0.17153 0.05339 -0.29444 0.06784 -0.37129 C 0.0823 -0.44838 0.10716 -0.49699 0.12006 -0.57129 C 0.13295 -0.64629 0.14154 -0.7287 0.14558 -0.81597 " pathEditMode="relative" rAng="0" ptsTypes="AAAAA">
                                      <p:cBhvr>
                                        <p:cTn id="194" dur="2882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224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4.16667E-7 -2.59259E-6 C 0.02031 -0.00324 0.03958 -0.05555 0.06029 -0.12731 C 0.08073 -0.19791 0.09622 -0.33981 0.12227 -0.4287 C 0.14844 -0.51805 0.19323 -0.57407 0.21654 -0.65995 C 0.23984 -0.74676 0.25534 -0.8419 0.26263 -0.94282 " pathEditMode="relative" rAng="0" ptsTypes="AAAAA">
                                      <p:cBhvr>
                                        <p:cTn id="199" dur="2809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3797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3.33333E-6 -2.22222E-6 C 0.02474 -0.00324 0.04818 -0.05555 0.07318 -0.12731 C 0.09805 -0.19791 0.1168 -0.33981 0.14844 -0.4287 C 0.18008 -0.51805 0.23464 -0.57407 0.26276 -0.65995 C 0.29102 -0.74676 0.3099 -0.8419 0.31875 -0.94282 " pathEditMode="relative" rAng="0" ptsTypes="AAAAA">
                                      <p:cBhvr>
                                        <p:cTn id="204" dur="3383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632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2.5E-6 4.81481E-6 C 0.01328 -0.00139 0.02578 -0.02801 0.03906 -0.06389 C 0.05221 -0.09931 0.06224 -0.17084 0.07916 -0.21528 C 0.09596 -0.25996 0.125 -0.28797 0.13997 -0.33102 C 0.15495 -0.37454 0.16497 -0.42246 0.16953 -0.47315 " pathEditMode="relative" rAng="0" ptsTypes="AAAAA">
                                      <p:cBhvr>
                                        <p:cTn id="209" dur="3892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997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3.95833E-6 0 C 0.02826 -0.00208 0.05495 -0.04236 0.08334 -0.09792 C 0.11146 -0.15185 0.13282 -0.26111 0.16901 -0.32917 C 0.20482 -0.39769 0.26693 -0.44074 0.29896 -0.50671 C 0.33099 -0.57338 0.35235 -0.64653 0.36224 -0.72407 " pathEditMode="relative" rAng="0" ptsTypes="AAAAA">
                                      <p:cBhvr>
                                        <p:cTn id="214" dur="3314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62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5E-6 3.33333E-6 C 0.02748 -0.00278 0.05352 -0.04931 0.08099 -0.11366 C 0.10847 -0.17593 0.1293 -0.30186 0.16446 -0.38079 C 0.19948 -0.45973 0.25977 -0.50949 0.29102 -0.58565 C 0.32227 -0.66273 0.34297 -0.74723 0.35274 -0.83681 " pathEditMode="relative" rAng="0" ptsTypes="AAAAA">
                                      <p:cBhvr>
                                        <p:cTn id="219" dur="3452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3115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2.5E-6 2.96296E-6 C 0.01133 -0.00324 0.022 -0.05556 0.03346 -0.12732 C 0.04479 -0.19792 0.05338 -0.33982 0.06784 -0.42871 C 0.08229 -0.51806 0.10716 -0.57408 0.12005 -0.65996 C 0.13294 -0.74676 0.14153 -0.8419 0.14557 -0.94283 " pathEditMode="relative" rAng="0" ptsTypes="AAAAA">
                                      <p:cBhvr>
                                        <p:cTn id="224" dur="394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3194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4.79167E-6 4.07407E-6 C 0.02161 -0.00209 0.04166 -0.05139 0.06289 -0.11945 C 0.08398 -0.18473 0.10013 -0.31737 0.12721 -0.40024 C 0.15416 -0.48357 0.20078 -0.53612 0.22487 -0.61644 C 0.24895 -0.69746 0.26497 -0.78681 0.27213 -0.88149 " pathEditMode="relative" rAng="0" ptsTypes="AAAAA">
                                      <p:cBhvr>
                                        <p:cTn id="229" dur="303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3107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66667E-6 1.85185E-6 C 0.02162 -0.00301 0.04167 -0.06991 0.06289 -0.16158 C 0.08399 -0.25139 0.10013 -0.43148 0.12722 -0.54421 C 0.15417 -0.65741 0.20078 -0.72894 0.22487 -0.83796 C 0.24896 -0.94792 0.26498 -1.06921 0.27214 -1.19815 " pathEditMode="relative" rAng="0" ptsTypes="AAAAA">
                                      <p:cBhvr>
                                        <p:cTn id="234" dur="290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583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4.79167E-6 -2.22222E-6 C 0.02161 -0.00301 0.04166 -0.06991 0.06289 -0.16157 C 0.08398 -0.25139 0.10013 -0.43148 0.12721 -0.54421 C 0.15416 -0.65741 0.20078 -0.72893 0.22487 -0.83796 C 0.24895 -0.94791 0.26497 -1.06921 0.27213 -1.19815 " pathEditMode="relative" rAng="0" ptsTypes="AAAAA">
                                      <p:cBhvr>
                                        <p:cTn id="239" dur="286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3085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2.5E-6 -3.33333E-6 C 0.03893 -0.00185 0.07513 -0.04166 0.11341 -0.09629 C 0.15157 -0.14977 0.18073 -0.25717 0.22956 -0.3243 C 0.27826 -0.39189 0.36237 -0.43426 0.40586 -0.4993 C 0.44935 -0.56481 0.47826 -0.63703 0.49128 -0.71365 " pathEditMode="relative" rAng="0" ptsTypes="AAAAA">
                                      <p:cBhvr>
                                        <p:cTn id="244" dur="3047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3235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3.75E-6 -3.33333E-6 C 0.03893 -0.00277 0.07513 -0.05764 0.11341 -0.13333 C 0.15156 -0.20717 0.18073 -0.35578 0.22955 -0.44861 C 0.27825 -0.54189 0.36224 -0.60069 0.40573 -0.69051 C 0.44935 -0.78125 0.47825 -0.88125 0.49127 -0.98703 " pathEditMode="relative" rAng="0" ptsTypes="AAAAA">
                                      <p:cBhvr>
                                        <p:cTn id="249" dur="2733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3212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2.91667E-6 1.85185E-6 C 0.01302 -0.00209 0.02513 -0.04722 0.03802 -0.10926 C 0.05078 -0.16991 0.06055 -0.29213 0.07696 -0.36852 C 0.09323 -0.44514 0.12149 -0.49352 0.13607 -0.56713 C 0.15065 -0.64167 0.16029 -0.72384 0.16472 -0.81088 " pathEditMode="relative" rAng="0" ptsTypes="AAAAA">
                                      <p:cBhvr>
                                        <p:cTn id="254" dur="288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3443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4.79167E-6 3.33333E-6 C -0.00248 -0.00232 -0.00469 -0.04468 -0.00704 -0.10324 C -0.00938 -0.16065 -0.0112 -0.27547 -0.0142 -0.34746 C -0.01719 -0.41945 -0.02227 -0.46528 -0.02487 -0.53496 C -0.02761 -0.60486 -0.02943 -0.68218 -0.03008 -0.76436 " pathEditMode="relative" rAng="0" ptsTypes="AAAAA">
                                      <p:cBhvr>
                                        <p:cTn id="259" dur="3313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2734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3.75E-6 -1.85185E-6 C 0.00638 -0.00208 0.0125 -0.04421 0.01888 -0.10231 C 0.02526 -0.15903 0.03008 -0.27291 0.03829 -0.34421 C 0.04636 -0.41574 0.06029 -0.46111 0.06745 -0.53009 C 0.07487 -0.59954 0.07956 -0.67616 0.08177 -0.75764 " pathEditMode="relative" rAng="0" ptsTypes="AAAAA">
                                      <p:cBhvr>
                                        <p:cTn id="264" dur="3908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3482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2.08333E-6 2.22222E-6 C 0.03893 -0.00185 0.07513 -0.04167 0.11341 -0.0963 C 0.15156 -0.14977 0.18073 -0.25718 0.22956 -0.32431 C 0.27825 -0.3919 0.36237 -0.43426 0.40586 -0.49931 C 0.44935 -0.56482 0.47825 -0.63704 0.49127 -0.71366 " pathEditMode="relative" rAng="0" ptsTypes="AAAAA">
                                      <p:cBhvr>
                                        <p:cTn id="269" dur="3259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3086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2.08333E-7 -3.7037E-7 C 0.03893 -0.00185 0.07513 -0.04167 0.11341 -0.0963 C 0.15156 -0.14977 0.18073 -0.25718 0.22956 -0.32431 C 0.27826 -0.3919 0.36237 -0.43426 0.40586 -0.49931 C 0.44935 -0.56481 0.47826 -0.63704 0.49128 -0.71366 " pathEditMode="relative" rAng="0" ptsTypes="AAAAA">
                                      <p:cBhvr>
                                        <p:cTn id="274" dur="2661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3676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3.54167E-6 2.22222E-6 C 0.03894 -0.00209 0.07513 -0.05116 0.11342 -0.11806 C 0.15144 -0.1838 0.18073 -0.31551 0.22956 -0.39769 C 0.27826 -0.48009 0.36224 -0.53241 0.40573 -0.61227 C 0.44935 -0.69259 0.47826 -0.78125 0.49128 -0.875 " pathEditMode="relative" rAng="0" ptsTypes="AAAAA">
                                      <p:cBhvr>
                                        <p:cTn id="279" dur="318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363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3.75E-6 -3.33333E-6 C 0.02696 -0.00301 0.05196 -0.0699 0.07852 -0.16157 C 0.10482 -0.25139 0.125 -0.43148 0.15886 -0.54421 C 0.19258 -0.6574 0.25079 -0.72893 0.28086 -0.83796 C 0.31094 -0.94791 0.33099 -1.06921 0.33998 -1.19814 " pathEditMode="relative" rAng="0" ptsTypes="AAAAA">
                                      <p:cBhvr>
                                        <p:cTn id="284" dur="339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3749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2.5E-6 -3.33333E-6 C 0.02161 -0.00301 0.04166 -0.0699 0.06289 -0.16157 C 0.08398 -0.25139 0.10013 -0.43148 0.12721 -0.54421 C 0.15416 -0.6574 0.20078 -0.72893 0.22487 -0.83796 C 0.24896 -0.94791 0.26497 -1.06921 0.27213 -1.19814 " pathEditMode="relative" rAng="0" ptsTypes="AAAAA">
                                      <p:cBhvr>
                                        <p:cTn id="289" dur="2528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2816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2.5E-6 -2.96296E-6 C 0.02161 -0.00301 0.04166 -0.0699 0.06289 -0.16157 C 0.08398 -0.25139 0.10013 -0.43148 0.12721 -0.54421 C 0.15416 -0.6574 0.20078 -0.72893 0.22487 -0.83796 C 0.24896 -0.94791 0.26497 -1.06921 0.27213 -1.19815 " pathEditMode="relative" rAng="0" ptsTypes="AAAAA">
                                      <p:cBhvr>
                                        <p:cTn id="294" dur="261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2692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1.45833E-6 2.22045E-16 C 0.02162 -0.00301 0.04167 -0.06991 0.06289 -0.16157 C 0.08399 -0.25139 0.10013 -0.43148 0.12722 -0.54421 C 0.15417 -0.65741 0.20078 -0.72894 0.22487 -0.83796 C 0.24896 -0.94792 0.26498 -1.06921 0.27214 -1.19815 " pathEditMode="relative" rAng="0" ptsTypes="AAAAA">
                                      <p:cBhvr>
                                        <p:cTn id="299" dur="2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3305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2.91667E-6 4.07407E-6 C 0.03242 -0.00255 0.0625 -0.05764 0.09427 -0.1338 C 0.12617 -0.20787 0.15039 -0.35695 0.19089 -0.45024 C 0.23151 -0.54375 0.30157 -0.60255 0.33776 -0.69306 C 0.37383 -0.78403 0.39805 -0.88426 0.40886 -0.99074 " pathEditMode="relative" rAng="0" ptsTypes="AAAAA">
                                      <p:cBhvr>
                                        <p:cTn id="304" dur="348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3316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8.33333E-7 -4.07407E-6 C 0.02161 -0.00254 0.04167 -0.0574 0.06289 -0.1324 C 0.08398 -0.20532 0.10013 -0.35324 0.12721 -0.44537 C 0.15417 -0.53819 0.20078 -0.59676 0.22487 -0.68588 C 0.24896 -0.77592 0.26497 -0.87523 0.27213 -0.98055 " pathEditMode="relative" rAng="0" ptsTypes="AAAAA">
                                      <p:cBhvr>
                                        <p:cTn id="309" dur="374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2623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2.91667E-6 -1.48148E-6 C 0.03112 -0.00139 0.06015 -0.02778 0.09088 -0.06389 C 0.12135 -0.0993 0.14479 -0.17083 0.18385 -0.21528 C 0.22291 -0.25972 0.29023 -0.28796 0.32513 -0.33102 C 0.36002 -0.37454 0.38307 -0.42245 0.39362 -0.47315 " pathEditMode="relative" rAng="0" ptsTypes="AAAAA">
                                      <p:cBhvr>
                                        <p:cTn id="314" dur="2788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3518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2.70833E-6 -4.07407E-6 C 0.03893 -0.00138 0.075 -0.02801 0.11341 -0.06388 C 0.15143 -0.0993 0.1806 -0.17083 0.22955 -0.21527 C 0.27812 -0.25995 0.36224 -0.28796 0.40573 -0.33101 C 0.44922 -0.37453 0.47812 -0.42245 0.49114 -0.47314 " pathEditMode="relative" rAng="0" ptsTypes="AAAAA">
                                      <p:cBhvr>
                                        <p:cTn id="319" dur="318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3036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3.54167E-6 2.96296E-6 C 0.02787 -0.00209 0.05391 -0.03773 0.08151 -0.08658 C 0.10886 -0.13449 0.12995 -0.23125 0.16511 -0.29121 C 0.2 -0.35162 0.26055 -0.38982 0.2918 -0.44815 C 0.32305 -0.50695 0.34388 -0.57176 0.35326 -0.64028 " pathEditMode="relative" rAng="0" ptsTypes="AAAAA">
                                      <p:cBhvr>
                                        <p:cTn id="324" dur="2725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3557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3.125E-6 2.22222E-6 C 0.00599 -0.00255 0.01159 -0.05764 0.01758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329" dur="3893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3295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2.5E-6 -2.96296E-6 C 0.00664 -0.00185 0.01289 -0.03264 0.01953 -0.07523 C 0.02604 -0.11666 0.03112 -0.2 0.03958 -0.25208 C 0.04791 -0.30463 0.0625 -0.3375 0.06992 -0.38773 C 0.07747 -0.43889 0.08242 -0.4949 0.08476 -0.55416 " pathEditMode="relative" rAng="0" ptsTypes="AAAAA">
                                      <p:cBhvr>
                                        <p:cTn id="334" dur="2634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3637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3.95833E-6 2.22222E-6 C 0.02826 -0.00209 0.05495 -0.04236 0.08334 -0.09792 C 0.11146 -0.15185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339" dur="3103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3193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5E-6 -4.44444E-6 C 0.01641 -0.00254 0.03191 -0.04699 0.04844 -0.10763 C 0.06472 -0.16713 0.07722 -0.28703 0.09818 -0.3618 C 0.11915 -0.43703 0.15508 -0.48425 0.17383 -0.55671 C 0.19245 -0.62986 0.20482 -0.71041 0.21068 -0.79537 " pathEditMode="relative" rAng="0" ptsTypes="AAAAA">
                                      <p:cBhvr>
                                        <p:cTn id="344" dur="3238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281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2.5E-6 -4.81481E-6 C 0.01133 -0.00324 0.022 -0.05555 0.03346 -0.12731 C 0.04479 -0.19791 0.05338 -0.33981 0.06784 -0.4287 C 0.08229 -0.51805 0.10716 -0.57407 0.12005 -0.65995 C 0.13294 -0.74675 0.14153 -0.84189 0.14557 -0.94282 " pathEditMode="relative" rAng="0" ptsTypes="AAAAA">
                                      <p:cBhvr>
                                        <p:cTn id="349" dur="2995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2755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4.58333E-6 -4.44444E-6 C 0.01133 -0.00324 0.02201 -0.05555 0.03347 -0.12731 C 0.0448 -0.19791 0.05339 -0.33981 0.06784 -0.4287 C 0.0823 -0.51805 0.10717 -0.57407 0.12006 -0.65995 C 0.13295 -0.74675 0.14154 -0.84189 0.14558 -0.94282 " pathEditMode="relative" rAng="0" ptsTypes="AAAAA">
                                      <p:cBhvr>
                                        <p:cTn id="354" dur="3891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2647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6.25E-7 -1.48148E-6 C 0.01133 -0.00324 0.022 -0.05555 0.03346 -0.12731 C 0.04479 -0.19792 0.05338 -0.33981 0.06784 -0.4287 C 0.08229 -0.51805 0.10716 -0.57407 0.12005 -0.65995 C 0.13294 -0.74676 0.14154 -0.8419 0.14557 -0.94282 " pathEditMode="relative" rAng="0" ptsTypes="AAAAA">
                                      <p:cBhvr>
                                        <p:cTn id="359" dur="3166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2909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-2.08333E-7 -4.07407E-6 C 0.00911 -0.0037 0.01771 -0.05902 0.02669 -0.13518 C 0.03581 -0.20995 0.04258 -0.36018 0.05417 -0.45393 C 0.06576 -0.54838 0.08568 -0.60787 0.09596 -0.69884 C 0.10625 -0.79051 0.11315 -0.8912 0.11641 -0.99791 " pathEditMode="relative" rAng="0" ptsTypes="AAAAA">
                                      <p:cBhvr>
                                        <p:cTn id="364" dur="3809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3626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1.25E-6 2.96296E-6 C 0.02643 -0.00324 0.05143 -0.05556 0.07838 -0.12732 C 0.10482 -0.19792 0.125 -0.33982 0.15885 -0.42871 C 0.19271 -0.51806 0.25091 -0.57408 0.28112 -0.65996 C 0.31133 -0.74676 0.33151 -0.8419 0.34101 -0.94283 " pathEditMode="relative" rAng="0" ptsTypes="AAAAA">
                                      <p:cBhvr>
                                        <p:cTn id="369" dur="2909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35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3.75E-6 -3.7037E-6 C 0.02031 -0.00324 0.03958 -0.05555 0.06028 -0.12731 C 0.08073 -0.19791 0.09622 -0.33981 0.12226 -0.4287 C 0.14843 -0.51805 0.19323 -0.57407 0.21653 -0.65995 C 0.23984 -0.74676 0.25533 -0.84189 0.26263 -0.94282 " pathEditMode="relative" rAng="0" ptsTypes="AAAAA">
                                      <p:cBhvr>
                                        <p:cTn id="374" dur="288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2635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11022E-16 -4.81481E-6 C 0.02474 -0.00324 0.04818 -0.05555 0.07318 -0.12754 C 0.09805 -0.19791 0.1168 -0.33981 0.14844 -0.4287 C 0.18008 -0.51805 0.23464 -0.57407 0.26276 -0.65995 C 0.29102 -0.74675 0.3099 -0.84189 0.31875 -0.94282 " pathEditMode="relative" rAng="0" ptsTypes="AAAAA">
                                      <p:cBhvr>
                                        <p:cTn id="379" dur="254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2984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2.08333E-6 -1.85185E-6 C 0.01133 -0.00324 0.022 -0.05555 0.03346 -0.12731 C 0.04479 -0.19791 0.05338 -0.33981 0.06784 -0.4287 C 0.08229 -0.51805 0.10716 -0.57407 0.12005 -0.65995 C 0.13294 -0.74676 0.14153 -0.8419 0.14557 -0.94282 " pathEditMode="relative" rAng="0" ptsTypes="AAAAA">
                                      <p:cBhvr>
                                        <p:cTn id="384" dur="3685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322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3.33333E-6 -1.48148E-6 C 0.01133 -0.00301 0.02201 -0.04815 0.03347 -0.11042 C 0.0448 -0.17153 0.05339 -0.29444 0.06784 -0.37129 C 0.0823 -0.44838 0.10716 -0.49699 0.12006 -0.57129 C 0.13295 -0.64629 0.14154 -0.7287 0.14558 -0.81597 " pathEditMode="relative" rAng="0" ptsTypes="AAAAA">
                                      <p:cBhvr>
                                        <p:cTn id="389" dur="2882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3224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4.16667E-7 -2.59259E-6 C 0.02031 -0.00324 0.03958 -0.05555 0.06029 -0.12731 C 0.08073 -0.19791 0.09622 -0.33981 0.12227 -0.4287 C 0.14844 -0.51805 0.19323 -0.57407 0.21654 -0.65995 C 0.23984 -0.74676 0.25534 -0.8419 0.26263 -0.94282 " pathEditMode="relative" rAng="0" ptsTypes="AAAAA">
                                      <p:cBhvr>
                                        <p:cTn id="394" dur="2809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3797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3.33333E-6 -2.22222E-6 C 0.02474 -0.00324 0.04818 -0.05555 0.07318 -0.12731 C 0.09805 -0.19791 0.1168 -0.33981 0.14844 -0.4287 C 0.18008 -0.51805 0.23464 -0.57407 0.26276 -0.65995 C 0.29102 -0.74676 0.3099 -0.8419 0.31875 -0.94282 " pathEditMode="relative" rAng="0" ptsTypes="AAAAA">
                                      <p:cBhvr>
                                        <p:cTn id="399" dur="3383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3632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2.5E-6 4.81481E-6 C 0.01328 -0.00139 0.02578 -0.02801 0.03906 -0.06389 C 0.05221 -0.09931 0.06224 -0.17084 0.07916 -0.21528 C 0.09596 -0.25996 0.125 -0.28797 0.13997 -0.33102 C 0.15495 -0.37454 0.16497 -0.42246 0.16953 -0.47315 " pathEditMode="relative" rAng="0" ptsTypes="AAAAA">
                                      <p:cBhvr>
                                        <p:cTn id="404" dur="3892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2997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3.95833E-6 0 C 0.02826 -0.00208 0.05495 -0.04236 0.08334 -0.09792 C 0.11146 -0.15185 0.13282 -0.26111 0.16901 -0.32917 C 0.20482 -0.39769 0.26693 -0.44074 0.29896 -0.50671 C 0.33099 -0.57338 0.35235 -0.64653 0.36224 -0.72407 " pathEditMode="relative" rAng="0" ptsTypes="AAAAA">
                                      <p:cBhvr>
                                        <p:cTn id="409" dur="3314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262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5E-6 3.33333E-6 C 0.02748 -0.00278 0.05352 -0.04931 0.08099 -0.11366 C 0.10847 -0.17593 0.1293 -0.30186 0.16446 -0.38079 C 0.19948 -0.45973 0.25977 -0.50949 0.29102 -0.58565 C 0.32227 -0.66273 0.34297 -0.74723 0.35274 -0.83681 " pathEditMode="relative" rAng="0" ptsTypes="AAAAA">
                                      <p:cBhvr>
                                        <p:cTn id="414" dur="3452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3115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2.5E-6 2.96296E-6 C 0.01133 -0.00324 0.022 -0.05556 0.03346 -0.12732 C 0.04479 -0.19792 0.05338 -0.33982 0.06784 -0.42871 C 0.08229 -0.51806 0.10716 -0.57408 0.12005 -0.65996 C 0.13294 -0.74676 0.14153 -0.8419 0.14557 -0.94283 " pathEditMode="relative" rAng="0" ptsTypes="AAAAA">
                                      <p:cBhvr>
                                        <p:cTn id="419" dur="3941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476375" y="180975"/>
            <a:ext cx="3452434" cy="22042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35740" y="180975"/>
            <a:ext cx="3452434" cy="220422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95104" y="180975"/>
            <a:ext cx="3452434" cy="220422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76375" y="2475172"/>
            <a:ext cx="7011798" cy="294309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95104" y="2475172"/>
            <a:ext cx="3452434" cy="294309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菱形 6"/>
          <p:cNvSpPr/>
          <p:nvPr/>
        </p:nvSpPr>
        <p:spPr>
          <a:xfrm>
            <a:off x="116568" y="3615691"/>
            <a:ext cx="3196532" cy="3196532"/>
          </a:xfrm>
          <a:prstGeom prst="diamond">
            <a:avLst/>
          </a:prstGeom>
          <a:blipFill>
            <a:blip r:embed="rId8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心形 10"/>
          <p:cNvSpPr/>
          <p:nvPr/>
        </p:nvSpPr>
        <p:spPr>
          <a:xfrm>
            <a:off x="7269029" y="6571276"/>
            <a:ext cx="600233" cy="643241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心形 11"/>
          <p:cNvSpPr/>
          <p:nvPr/>
        </p:nvSpPr>
        <p:spPr>
          <a:xfrm>
            <a:off x="8014987" y="7453060"/>
            <a:ext cx="551689" cy="59121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6079445" y="6845299"/>
            <a:ext cx="625642" cy="670471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6993185" y="7459154"/>
            <a:ext cx="759708" cy="814143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心形 14"/>
          <p:cNvSpPr/>
          <p:nvPr/>
        </p:nvSpPr>
        <p:spPr>
          <a:xfrm>
            <a:off x="6620205" y="5849257"/>
            <a:ext cx="551689" cy="59121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>
            <a:off x="6307384" y="8325183"/>
            <a:ext cx="625642" cy="670471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60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000">
        <p:circle/>
      </p:transition>
    </mc:Choice>
    <mc:Fallback>
      <p:transition spd="slow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C 0.01133 -0.00324 0.02201 -0.05555 0.03347 -0.12754 C 0.0448 -0.19815 0.05339 -0.34004 0.06784 -0.4287 C 0.0823 -0.51805 0.10716 -0.57407 0.12006 -0.65995 C 0.13295 -0.74676 0.14154 -0.8419 0.14558 -0.94282 " pathEditMode="relative" rAng="0" ptsTypes="AAAAA">
                                      <p:cBhvr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-1.11111E-6 C 0.01133 -0.00324 0.022 -0.05555 0.03346 -0.12755 C 0.04479 -0.19815 0.05338 -0.34005 0.06784 -0.4287 C 0.08229 -0.51805 0.10716 -0.57407 0.12005 -0.65995 C 0.13294 -0.74676 0.14153 -0.8419 0.14557 -0.94282 " pathEditMode="relative" rAng="0" ptsTypes="AAAAA">
                                      <p:cBhvr>
                                        <p:cTn id="4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-7.40741E-7 C 0.01133 -0.00301 0.022 -0.04815 0.03346 -0.11042 C 0.04479 -0.17153 0.05338 -0.29444 0.06784 -0.37106 C 0.08229 -0.44838 0.10716 -0.49699 0.12005 -0.5713 C 0.13294 -0.6463 0.14154 -0.7287 0.14557 -0.81597 " pathEditMode="relative" rAng="0" ptsTypes="AAAAA">
                                      <p:cBhvr>
                                        <p:cTn id="4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7.40741E-7 C 0.02643 -0.00324 0.05143 -0.05555 0.07838 -0.12755 C 0.10482 -0.19815 0.125 -0.34005 0.15885 -0.4287 C 0.19271 -0.51805 0.25091 -0.57407 0.28112 -0.65995 C 0.31133 -0.74676 0.33151 -0.8419 0.34101 -0.94282 " pathEditMode="relative" rAng="0" ptsTypes="AAAAA">
                                      <p:cBhvr>
                                        <p:cTn id="5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C 0.02032 -0.00324 0.03959 -0.05555 0.06029 -0.12754 C 0.08073 -0.19814 0.09623 -0.34004 0.12227 -0.4287 C 0.14844 -0.51805 0.19323 -0.57407 0.21654 -0.65995 C 0.23985 -0.74675 0.25534 -0.84189 0.26264 -0.94282 " pathEditMode="relative" rAng="0" ptsTypes="AAAAA">
                                      <p:cBhvr>
                                        <p:cTn id="5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-1.48148E-6 C 0.02474 -0.00324 0.04818 -0.05555 0.07318 -0.12754 C 0.09805 -0.19815 0.1168 -0.34004 0.14844 -0.4287 C 0.18008 -0.51805 0.23463 -0.57407 0.26276 -0.65995 C 0.29101 -0.74676 0.30989 -0.8419 0.31875 -0.94282 " pathEditMode="relative" rAng="0" ptsTypes="AAAAA">
                                      <p:cBhvr>
                                        <p:cTn id="6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7056" y="-3970"/>
            <a:ext cx="12199056" cy="686196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7056" y="-3969"/>
            <a:ext cx="12206111" cy="686593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44812" y="2548"/>
            <a:ext cx="9247188" cy="42595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44716" y="3199841"/>
            <a:ext cx="2045626" cy="150730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44716" y="4812374"/>
            <a:ext cx="2045626" cy="204562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81680" y="4561156"/>
            <a:ext cx="2045626" cy="229684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18644" y="4561156"/>
            <a:ext cx="3995551" cy="2296844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563943" y="8125659"/>
            <a:ext cx="600233" cy="53707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1309901" y="8998857"/>
            <a:ext cx="551689" cy="493642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-625641" y="8404176"/>
            <a:ext cx="625642" cy="55981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>
            <a:off x="288099" y="9041743"/>
            <a:ext cx="759708" cy="67977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>
            <a:off x="-84881" y="7395054"/>
            <a:ext cx="551689" cy="493642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-397702" y="9884060"/>
            <a:ext cx="625642" cy="55981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8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8000">
        <p14:ripple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3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C 0.01133 -0.00324 0.02201 -0.05555 0.03347 -0.12754 C 0.0448 -0.19814 0.05339 -0.34004 0.06784 -0.4287 C 0.0823 -0.51805 0.10716 -0.57407 0.12006 -0.65995 C 0.13295 -0.74676 0.14154 -0.84189 0.14558 -0.94282 " pathEditMode="relative" rAng="0" ptsTypes="AAAAA">
                                      <p:cBhvr>
                                        <p:cTn id="3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875E-6 1.85185E-6 C 0.01133 -0.00324 0.022 -0.05556 0.03346 -0.12755 C 0.04479 -0.19815 0.05338 -0.34005 0.06784 -0.42871 C 0.08229 -0.51806 0.10716 -0.57408 0.12005 -0.65996 C 0.13294 -0.74676 0.14153 -0.8419 0.14557 -0.94283 " pathEditMode="relative" rAng="0" ptsTypes="AAAAA">
                                      <p:cBhvr>
                                        <p:cTn id="4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-3.7037E-6 C 0.01133 -0.00301 0.022 -0.04814 0.03346 -0.11041 C 0.04479 -0.17152 0.05338 -0.29444 0.06784 -0.37106 C 0.08229 -0.44838 0.10716 -0.49699 0.12005 -0.57129 C 0.13294 -0.64629 0.14154 -0.7287 0.14557 -0.81597 " pathEditMode="relative" rAng="0" ptsTypes="AAAAA">
                                      <p:cBhvr>
                                        <p:cTn id="4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4.44444E-6 C 0.02643 -0.00325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5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C 0.02032 -0.00324 0.03946 -0.05556 0.06029 -0.12755 C 0.08073 -0.19815 0.0961 -0.34005 0.12227 -0.4287 C 0.14844 -0.51806 0.1931 -0.57407 0.21641 -0.65995 C 0.23972 -0.74676 0.25534 -0.8419 0.26264 -0.94282 " pathEditMode="relative" rAng="0" ptsTypes="AAAAA">
                                      <p:cBhvr>
                                        <p:cTn id="5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-4.44444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6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88099" y="701731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652934" y="81980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50243" y="819804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747850" y="756900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715078" y="801088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133795" y="801088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489334" y="849909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77049" y="7751789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3385" y="7521508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529182" y="745919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22540" y="8222344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84485" y="672921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24499" y="895423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456784" y="908179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9788" y="924352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25025" y="91692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63943" y="6582155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389770" y="7599285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38584" y="8101510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140992" y="7826281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990923" y="7133844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96725" y="7548569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72569" y="8792695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43625" y="68580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74344" y="75593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58177" y="80786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43625" y="74266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963548" y="97678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63943" y="806250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309901" y="894081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625641" y="833834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88099" y="896180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84881" y="733700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397702" y="981823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112656" y="7513536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858614" y="8391842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923072" y="7789380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949166" y="7680724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463832" y="6788039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51011" y="9269264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96025" y="70104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26744" y="77117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210577" y="82310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96025" y="75790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115948" y="99202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91184" y="8303907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-13256548" y="-15422420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7839507" y="555858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-13256548" y="-15189317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723876" y="4372643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24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000">
        <p14:reveal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194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9" dur="303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107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4" dur="29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83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19" dur="286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969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24" dur="259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8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29" dur="304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235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34" dur="273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212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39" dur="288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443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44" dur="3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7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49" dur="390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482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4" dur="325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86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9" dur="266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676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64" dur="318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63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69" dur="339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749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4" dur="252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816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9" dur="261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658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4" dur="2998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692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9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305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94" dur="348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316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99" dur="374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2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04" dur="2788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18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09" dur="318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36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14" dur="27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5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19" dur="389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29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24" dur="2634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637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29" dur="310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19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34" dur="3238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81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39" dur="299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643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44" dur="338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75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49" dur="389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647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54" dur="316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909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59" dur="380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626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64" dur="290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5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69" dur="288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635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74" dur="254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984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79" dur="368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946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184" dur="2853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22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189" dur="288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01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194" dur="256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224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199" dur="28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3797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04" dur="338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632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09" dur="389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997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14" dur="331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62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19" dur="345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311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4" dur="394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672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9" dur="3885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3969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34" dur="259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6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38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0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2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4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6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0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7105" y="134257"/>
            <a:ext cx="2897738" cy="658948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34467" y="134257"/>
            <a:ext cx="2897738" cy="65894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41828" y="134257"/>
            <a:ext cx="2930429" cy="6589486"/>
          </a:xfrm>
          <a:prstGeom prst="rect">
            <a:avLst/>
          </a:prstGeom>
          <a:blipFill>
            <a:blip r:embed="rId4"/>
            <a:srcRect/>
            <a:stretch>
              <a:fillRect l="-31876" r="-428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9743" y="134257"/>
            <a:ext cx="2897738" cy="65894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心形 7"/>
          <p:cNvSpPr/>
          <p:nvPr/>
        </p:nvSpPr>
        <p:spPr>
          <a:xfrm>
            <a:off x="288099" y="7017317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-652934" y="8198047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350243" y="8198046"/>
            <a:ext cx="883753" cy="883753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10"/>
          <p:cNvSpPr/>
          <p:nvPr/>
        </p:nvSpPr>
        <p:spPr>
          <a:xfrm>
            <a:off x="2747850" y="7569006"/>
            <a:ext cx="883753" cy="883753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心形 11"/>
          <p:cNvSpPr/>
          <p:nvPr/>
        </p:nvSpPr>
        <p:spPr>
          <a:xfrm>
            <a:off x="1715078" y="8010882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1133795" y="8010881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1489334" y="8499096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心形 14"/>
          <p:cNvSpPr/>
          <p:nvPr/>
        </p:nvSpPr>
        <p:spPr>
          <a:xfrm>
            <a:off x="577049" y="7751789"/>
            <a:ext cx="583281" cy="583281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>
            <a:off x="1633385" y="7521508"/>
            <a:ext cx="583281" cy="583281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>
            <a:off x="-529182" y="7459192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>
            <a:off x="322540" y="8222344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>
            <a:off x="884485" y="6729215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>
            <a:off x="124499" y="8954230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>
            <a:off x="-456784" y="9081799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>
            <a:off x="839788" y="9243526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925025" y="9169247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563943" y="6582155"/>
            <a:ext cx="551689" cy="551689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-389770" y="7599285"/>
            <a:ext cx="502225" cy="502225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538584" y="8101510"/>
            <a:ext cx="417250" cy="417250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40992" y="7826281"/>
            <a:ext cx="551689" cy="551689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>
            <a:off x="-990923" y="7133844"/>
            <a:ext cx="551689" cy="551689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496725" y="7548569"/>
            <a:ext cx="412808" cy="412808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772569" y="8792695"/>
            <a:ext cx="368424" cy="368424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心形 30"/>
          <p:cNvSpPr/>
          <p:nvPr/>
        </p:nvSpPr>
        <p:spPr>
          <a:xfrm>
            <a:off x="143625" y="6858000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心形 31"/>
          <p:cNvSpPr/>
          <p:nvPr/>
        </p:nvSpPr>
        <p:spPr>
          <a:xfrm>
            <a:off x="574344" y="7559336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心形 32"/>
          <p:cNvSpPr/>
          <p:nvPr/>
        </p:nvSpPr>
        <p:spPr>
          <a:xfrm>
            <a:off x="1058177" y="8078680"/>
            <a:ext cx="225494" cy="22549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心形 33"/>
          <p:cNvSpPr/>
          <p:nvPr/>
        </p:nvSpPr>
        <p:spPr>
          <a:xfrm>
            <a:off x="143625" y="7426614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心形 34"/>
          <p:cNvSpPr/>
          <p:nvPr/>
        </p:nvSpPr>
        <p:spPr>
          <a:xfrm>
            <a:off x="1963548" y="9767853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>
            <a:off x="563943" y="8062504"/>
            <a:ext cx="600233" cy="600233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1309901" y="8940810"/>
            <a:ext cx="551689" cy="55168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心形 37"/>
          <p:cNvSpPr/>
          <p:nvPr/>
        </p:nvSpPr>
        <p:spPr>
          <a:xfrm>
            <a:off x="-625641" y="8338348"/>
            <a:ext cx="625642" cy="625642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心形 38"/>
          <p:cNvSpPr/>
          <p:nvPr/>
        </p:nvSpPr>
        <p:spPr>
          <a:xfrm>
            <a:off x="288099" y="8961809"/>
            <a:ext cx="759708" cy="759708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心形 39"/>
          <p:cNvSpPr/>
          <p:nvPr/>
        </p:nvSpPr>
        <p:spPr>
          <a:xfrm>
            <a:off x="-84881" y="7337007"/>
            <a:ext cx="551689" cy="55168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心形 40"/>
          <p:cNvSpPr/>
          <p:nvPr/>
        </p:nvSpPr>
        <p:spPr>
          <a:xfrm>
            <a:off x="-397702" y="9818232"/>
            <a:ext cx="625642" cy="625642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心形 41"/>
          <p:cNvSpPr/>
          <p:nvPr/>
        </p:nvSpPr>
        <p:spPr>
          <a:xfrm>
            <a:off x="2112656" y="7513536"/>
            <a:ext cx="600233" cy="600233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2858614" y="8391842"/>
            <a:ext cx="551689" cy="55168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923072" y="7789380"/>
            <a:ext cx="625642" cy="625642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心形 44"/>
          <p:cNvSpPr/>
          <p:nvPr/>
        </p:nvSpPr>
        <p:spPr>
          <a:xfrm>
            <a:off x="1949166" y="7680724"/>
            <a:ext cx="759708" cy="759708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心形 45"/>
          <p:cNvSpPr/>
          <p:nvPr/>
        </p:nvSpPr>
        <p:spPr>
          <a:xfrm>
            <a:off x="1463832" y="6788039"/>
            <a:ext cx="551689" cy="551689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心形 46"/>
          <p:cNvSpPr/>
          <p:nvPr/>
        </p:nvSpPr>
        <p:spPr>
          <a:xfrm>
            <a:off x="1151011" y="9269264"/>
            <a:ext cx="625642" cy="625642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心形 47"/>
          <p:cNvSpPr/>
          <p:nvPr/>
        </p:nvSpPr>
        <p:spPr>
          <a:xfrm>
            <a:off x="296025" y="7010400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心形 48"/>
          <p:cNvSpPr/>
          <p:nvPr/>
        </p:nvSpPr>
        <p:spPr>
          <a:xfrm>
            <a:off x="726744" y="7711736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心形 49"/>
          <p:cNvSpPr/>
          <p:nvPr/>
        </p:nvSpPr>
        <p:spPr>
          <a:xfrm>
            <a:off x="1210577" y="8231080"/>
            <a:ext cx="225494" cy="22549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心形 50"/>
          <p:cNvSpPr/>
          <p:nvPr/>
        </p:nvSpPr>
        <p:spPr>
          <a:xfrm>
            <a:off x="296025" y="7579014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心形 51"/>
          <p:cNvSpPr/>
          <p:nvPr/>
        </p:nvSpPr>
        <p:spPr>
          <a:xfrm>
            <a:off x="2115948" y="9920253"/>
            <a:ext cx="265444" cy="26544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心形 52"/>
          <p:cNvSpPr/>
          <p:nvPr/>
        </p:nvSpPr>
        <p:spPr>
          <a:xfrm>
            <a:off x="1891184" y="8303907"/>
            <a:ext cx="883753" cy="883753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729675" y="-1694764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-11504536" y="5493251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4342645" y="-16483598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6706355" y="5029200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309505"/>
      </p:ext>
    </p:extLst>
  </p:cSld>
  <p:clrMapOvr>
    <a:masterClrMapping/>
  </p:clrMapOvr>
  <p:transition spd="slow" advTm="8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194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21" dur="303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107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26" dur="290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8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31" dur="286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969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36" dur="259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85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41" dur="304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235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46" dur="2733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212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51" dur="288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443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56" dur="331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734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61" dur="390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482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66" dur="3259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86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71" dur="266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676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76" dur="318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63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81" dur="339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749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6" dur="252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816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1" dur="261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658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6" dur="299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692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01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305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106" dur="348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316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111" dur="374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623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16" dur="2788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518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21" dur="318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36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26" dur="272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557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31" dur="3893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295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36" dur="2634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63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41" dur="310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193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46" dur="3238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81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51" dur="2995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64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56" dur="338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755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61" dur="389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647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66" dur="316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909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71" dur="3809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3626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76" dur="290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35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81" dur="2885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635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86" dur="254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984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91" dur="368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946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196" dur="2853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322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201" dur="288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301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206" dur="2567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224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211" dur="2809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3797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16" dur="3383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3632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21" dur="3892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997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26" dur="3314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62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31" dur="345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3115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36" dur="394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672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41" dur="3885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3969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46" dur="259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3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0" dur="3000" fill="hold"/>
                                        <p:tgtEl>
                                          <p:spTgt spid="54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2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4" dur="300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6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8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0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2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6371771" cy="68500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4300" y="12906"/>
            <a:ext cx="6257472" cy="6850063"/>
          </a:xfrm>
          <a:prstGeom prst="rect">
            <a:avLst/>
          </a:prstGeom>
          <a:gradFill>
            <a:gsLst>
              <a:gs pos="30000">
                <a:srgbClr val="D2DAB5"/>
              </a:gs>
              <a:gs pos="61000">
                <a:srgbClr val="D2DAB5">
                  <a:alpha val="69000"/>
                </a:srgbClr>
              </a:gs>
              <a:gs pos="100000">
                <a:srgbClr val="D2DAB5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2253692" y="1224778"/>
            <a:ext cx="3037443" cy="220422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B59E53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5385212" y="1224778"/>
            <a:ext cx="3037443" cy="2204222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B59E53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8516731" y="1224778"/>
            <a:ext cx="3037443" cy="2204222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rgbClr val="B59E53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 rot="21379219">
            <a:off x="4250828" y="3845773"/>
            <a:ext cx="3986513" cy="258751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006347">
            <a:off x="8071130" y="3972890"/>
            <a:ext cx="3316870" cy="215287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375022" y="766764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6433989" y="884837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7437166" y="8848372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9834773" y="8219332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8802001" y="8661208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8220718" y="866120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8576257" y="914942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7663972" y="8402115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8720308" y="8171834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6557741" y="8109518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409463" y="887267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7971408" y="737954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7211422" y="960455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6630139" y="973212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7926711" y="989385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9011948" y="981957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7650866" y="7232481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6697153" y="8249611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7625507" y="8751836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8227915" y="8476607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6096000" y="7784170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7583648" y="8198895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7859492" y="9443021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230548" y="750832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7661267" y="8209662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8145100" y="8729006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7230548" y="807694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9050471" y="10418179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7650866" y="8712830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8396824" y="9591136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6461282" y="8988674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375022" y="9612135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002042" y="7987333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6689221" y="1046855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9199579" y="8163862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945537" y="9042168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8009995" y="8439706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9036089" y="8331050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8550755" y="7438365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8237934" y="9919590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7382948" y="766072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7813667" y="8362062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8297500" y="8881406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7382948" y="822934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9202871" y="10570579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8978107" y="8954233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0403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8000">
        <p15:prstTrans prst="pageCurlDoubl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194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-3.95833E-6 -3.33333E-6 C 0.02162 -0.00208 0.04167 -0.05139 0.06289 -0.11875 C 0.08399 -0.18472 0.10013 -0.31736 0.12722 -0.40023 C 0.15417 -0.48356 0.20079 -0.53611 0.22487 -0.61643 C 0.24896 -0.69722 0.26498 -0.78657 0.27214 -0.88148 " pathEditMode="relative" rAng="0" ptsTypes="AAAAA">
                                      <p:cBhvr>
                                        <p:cTn id="36" dur="303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107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-4.07407E-6 C 0.02162 -0.00301 0.04167 -0.0699 0.06289 -0.16157 C 0.08398 -0.25115 0.10013 -0.43148 0.12721 -0.54421 C 0.15417 -0.6574 0.20078 -0.72893 0.22487 -0.83796 C 0.24896 -0.94791 0.26497 -1.06921 0.27214 -1.19814 " pathEditMode="relative" rAng="0" ptsTypes="AAAAA">
                                      <p:cBhvr>
                                        <p:cTn id="41" dur="290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83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3.7037E-7 C 0.02162 -0.00301 0.04167 -0.06991 0.06289 -0.16157 C 0.08399 -0.25116 0.10013 -0.43148 0.12722 -0.54421 C 0.15417 -0.65741 0.20079 -0.72894 0.22487 -0.83796 C 0.24896 -0.94792 0.26498 -1.06921 0.27214 -1.19815 " pathEditMode="relative" rAng="0" ptsTypes="AAAAA">
                                      <p:cBhvr>
                                        <p:cTn id="46" dur="286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969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-2.96296E-6 C -0.00846 -0.00208 -0.01641 -0.04421 -0.02474 -0.10231 C -0.03294 -0.15902 -0.03919 -0.27291 -0.04987 -0.34421 C -0.06042 -0.41574 -0.07865 -0.46111 -0.08802 -0.53009 C -0.09753 -0.59953 -0.10378 -0.67615 -0.10651 -0.75764 " pathEditMode="relative" rAng="0" ptsTypes="AAAAA">
                                      <p:cBhvr>
                                        <p:cTn id="51" dur="2591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85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7.40741E-7 C 0.03893 -0.00185 0.07513 -0.04167 0.11341 -0.0963 C 0.15156 -0.14977 0.18073 -0.25718 0.22956 -0.32431 C 0.27826 -0.39167 0.36237 -0.43426 0.40586 -0.49931 C 0.44935 -0.56482 0.47826 -0.63704 0.49128 -0.71366 " pathEditMode="relative" rAng="0" ptsTypes="AAAAA">
                                      <p:cBhvr>
                                        <p:cTn id="56" dur="3047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235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7.40741E-7 C 0.03894 -0.00278 0.07513 -0.05764 0.11342 -0.13333 C 0.15157 -0.20718 0.18073 -0.35579 0.22956 -0.44861 C 0.27826 -0.5419 0.36224 -0.6007 0.40573 -0.69074 C 0.44935 -0.78125 0.47826 -0.88125 0.49128 -0.98704 " pathEditMode="relative" rAng="0" ptsTypes="AAAAA">
                                      <p:cBhvr>
                                        <p:cTn id="61" dur="2733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212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4.44444E-6 C 0.01302 -0.00209 0.02513 -0.04746 0.03802 -0.1095 C 0.05078 -0.17014 0.06055 -0.29213 0.07695 -0.36852 C 0.09323 -0.44514 0.12149 -0.49352 0.13607 -0.56713 C 0.15065 -0.64167 0.16029 -0.72385 0.16472 -0.81088 " pathEditMode="relative" rAng="0" ptsTypes="AAAAA">
                                      <p:cBhvr>
                                        <p:cTn id="66" dur="2886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443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-2.59259E-6 C -0.00247 -0.00231 -0.00468 -0.04467 -0.00703 -0.10324 C -0.00937 -0.16065 -0.01119 -0.27546 -0.01419 -0.34745 C -0.01718 -0.41944 -0.02226 -0.46528 -0.02487 -0.53495 C -0.0276 -0.60486 -0.02942 -0.68217 -0.03007 -0.76435 " pathEditMode="relative" rAng="0" ptsTypes="AAAAA">
                                      <p:cBhvr>
                                        <p:cTn id="71" dur="3313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734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70833E-6 2.22222E-6 C 0.00638 -0.00209 0.0125 -0.04422 0.01888 -0.10232 C 0.02526 -0.15903 0.03008 -0.27292 0.03828 -0.34422 C 0.04636 -0.41574 0.06029 -0.46111 0.06745 -0.53009 C 0.07487 -0.59954 0.07956 -0.67616 0.08177 -0.75764 " pathEditMode="relative" rAng="0" ptsTypes="AAAAA">
                                      <p:cBhvr>
                                        <p:cTn id="76" dur="3908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482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3.33333E-6 4.81481E-6 C 0.03893 -0.00186 0.07513 -0.04167 0.11341 -0.0963 C 0.15156 -0.14977 0.18073 -0.25718 0.22955 -0.32431 C 0.27825 -0.39167 0.36237 -0.43426 0.40586 -0.49931 C 0.44935 -0.56482 0.47825 -0.63704 0.49127 -0.71366 " pathEditMode="relative" rAng="0" ptsTypes="AAAAA">
                                      <p:cBhvr>
                                        <p:cTn id="81" dur="3259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86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1.45833E-6 2.22222E-6 C 0.03893 -0.00185 0.07513 -0.04167 0.11341 -0.0963 C 0.15156 -0.14977 0.18073 -0.25718 0.22956 -0.32431 C 0.27825 -0.39167 0.36237 -0.43426 0.40586 -0.49931 C 0.44935 -0.56482 0.47825 -0.63704 0.49127 -0.71366 " pathEditMode="relative" rAng="0" ptsTypes="AAAAA">
                                      <p:cBhvr>
                                        <p:cTn id="86" dur="2661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676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-3.7037E-6 C 0.03893 -0.00231 0.07513 -0.05115 0.11341 -0.11828 C 0.15143 -0.18379 0.18073 -0.31551 0.22956 -0.39768 C 0.27826 -0.48032 0.36224 -0.53264 0.40573 -0.61226 C 0.44935 -0.69259 0.47826 -0.78125 0.49128 -0.875 " pathEditMode="relative" rAng="0" ptsTypes="AAAAA">
                                      <p:cBhvr>
                                        <p:cTn id="91" dur="3189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63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7.40741E-7 C 0.02696 -0.00301 0.05196 -0.06991 0.07852 -0.16157 C 0.10482 -0.25116 0.125 -0.43148 0.15886 -0.54421 C 0.19258 -0.65741 0.25078 -0.72893 0.28086 -0.83796 C 0.31094 -0.94792 0.33099 -1.06921 0.33998 -1.19815 " pathEditMode="relative" rAng="0" ptsTypes="AAAAA">
                                      <p:cBhvr>
                                        <p:cTn id="96" dur="3394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749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3.75E-6 7.40741E-7 C 0.02161 -0.00301 0.04166 -0.06991 0.06289 -0.16157 C 0.08398 -0.25116 0.10013 -0.43148 0.12721 -0.54421 C 0.15416 -0.65741 0.20078 -0.72894 0.22487 -0.83796 C 0.24895 -0.94792 0.26497 -1.06921 0.27213 -1.19815 " pathEditMode="relative" rAng="0" ptsTypes="AAAAA">
                                      <p:cBhvr>
                                        <p:cTn id="101" dur="2528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816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3.54167E-6 -3.7037E-7 C 0.02161 -0.00301 0.04166 -0.06991 0.06289 -0.16157 C 0.08398 -0.25116 0.10013 -0.43148 0.12721 -0.54421 C 0.15416 -0.65741 0.20078 -0.72893 0.22487 -0.83796 C 0.24895 -0.94792 0.26497 -1.06921 0.27213 -1.19815 " pathEditMode="relative" rAng="0" ptsTypes="AAAAA">
                                      <p:cBhvr>
                                        <p:cTn id="106" dur="2611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658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1.25E-6 -7.40741E-7 C 0.02161 -0.00301 0.04167 -0.06991 0.06289 -0.16157 C 0.08398 -0.25116 0.10013 -0.43148 0.12721 -0.54421 C 0.15417 -0.65741 0.20078 -0.72893 0.22487 -0.83796 C 0.24896 -0.94792 0.26497 -1.06921 0.27213 -1.19815 " pathEditMode="relative" rAng="0" ptsTypes="AAAAA">
                                      <p:cBhvr>
                                        <p:cTn id="111" dur="2998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692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2.08333E-7 4.07407E-6 C 0.02161 -0.00301 0.04167 -0.06991 0.06289 -0.16158 C 0.08398 -0.25139 0.10013 -0.43149 0.12721 -0.54422 C 0.15417 -0.65741 0.20078 -0.72894 0.22487 -0.83797 C 0.24896 -0.94792 0.26497 -1.06922 0.27214 -1.19815 " pathEditMode="relative" rAng="0" ptsTypes="AAAAA">
                                      <p:cBhvr>
                                        <p:cTn id="116" dur="2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305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-3.33333E-6 C 0.03242 -0.00254 0.0625 -0.05787 0.09427 -0.13379 C 0.12617 -0.20787 0.15039 -0.35694 0.19089 -0.45023 C 0.23151 -0.54375 0.30156 -0.60277 0.33776 -0.69305 C 0.37383 -0.78402 0.39805 -0.88426 0.40886 -0.99074 " pathEditMode="relative" rAng="0" ptsTypes="AAAAA">
                                      <p:cBhvr>
                                        <p:cTn id="121" dur="3486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316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1.48148E-6 C 0.02161 -0.00254 0.04166 -0.05741 0.06289 -0.13241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126" dur="3741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623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2.59259E-6 C 0.03112 -0.00139 0.06015 -0.02778 0.09088 -0.06389 C 0.12135 -0.09931 0.14479 -0.1706 0.18385 -0.21505 C 0.22291 -0.25972 0.29023 -0.28797 0.32513 -0.33102 C 0.36002 -0.37454 0.38307 -0.42246 0.39362 -0.47315 " pathEditMode="relative" rAng="0" ptsTypes="AAAAA">
                                      <p:cBhvr>
                                        <p:cTn id="131" dur="2788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518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1.48148E-6 C 0.03893 -0.00139 0.075 -0.02778 0.11341 -0.06389 C 0.15143 -0.0993 0.1806 -0.1706 0.22955 -0.21504 C 0.27812 -0.25972 0.36224 -0.28796 0.40573 -0.33102 C 0.44922 -0.37454 0.47812 -0.42245 0.49114 -0.47315 " pathEditMode="relative" rAng="0" ptsTypes="AAAAA">
                                      <p:cBhvr>
                                        <p:cTn id="136" dur="3181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036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-4.44444E-6 C 0.02787 -0.00208 0.05391 -0.03773 0.08151 -0.08657 C 0.10886 -0.13449 0.12995 -0.23101 0.16511 -0.2912 C 0.2 -0.35162 0.26055 -0.38981 0.2918 -0.44814 C 0.32305 -0.50694 0.34388 -0.57175 0.35326 -0.64027 " pathEditMode="relative" rAng="0" ptsTypes="AAAAA">
                                      <p:cBhvr>
                                        <p:cTn id="141" dur="2725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557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-3.7037E-6 C 0.00599 -0.00254 0.01158 -0.05787 0.01757 -0.13379 C 0.02356 -0.20787 0.02812 -0.35694 0.0358 -0.45023 C 0.04336 -0.54375 0.05651 -0.60277 0.06328 -0.69305 C 0.07005 -0.78402 0.07461 -0.88426 0.07669 -0.99074 " pathEditMode="relative" rAng="0" ptsTypes="AAAAA">
                                      <p:cBhvr>
                                        <p:cTn id="146" dur="3893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3295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3.7037E-7 C 0.00664 -0.00185 0.01289 -0.03264 0.01953 -0.075 C 0.02604 -0.11643 0.03112 -0.2 0.03958 -0.25208 C 0.04791 -0.3044 0.0625 -0.3375 0.06992 -0.38773 C 0.07747 -0.43889 0.08242 -0.49491 0.08476 -0.55417 " pathEditMode="relative" rAng="0" ptsTypes="AAAAA">
                                      <p:cBhvr>
                                        <p:cTn id="151" dur="2634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637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4.81481E-6 C 0.02826 -0.00232 0.05495 -0.0426 0.08334 -0.09792 C 0.11146 -0.15209 0.13282 -0.26112 0.16901 -0.32917 C 0.20482 -0.39769 0.26693 -0.44075 0.29896 -0.50672 C 0.33099 -0.57338 0.35235 -0.64653 0.36224 -0.72408 " pathEditMode="relative" rAng="0" ptsTypes="AAAAA">
                                      <p:cBhvr>
                                        <p:cTn id="156" dur="3103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193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1.85185E-6 C 0.01641 -0.00254 0.0319 -0.04699 0.04844 -0.10764 C 0.06472 -0.16713 0.07722 -0.28704 0.09818 -0.3618 C 0.11914 -0.43704 0.15508 -0.48426 0.17383 -0.55671 C 0.19245 -0.62986 0.20482 -0.71041 0.21068 -0.79537 " pathEditMode="relative" rAng="0" ptsTypes="AAAAA">
                                      <p:cBhvr>
                                        <p:cTn id="161" dur="3238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811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7.40741E-7 C 0.01132 -0.00324 0.022 -0.05555 0.03346 -0.12755 C 0.04479 -0.19815 0.05338 -0.34005 0.06783 -0.4287 C 0.08229 -0.51805 0.10716 -0.57407 0.12005 -0.65995 C 0.13294 -0.74676 0.14153 -0.8419 0.14557 -0.94282 " pathEditMode="relative" rAng="0" ptsTypes="AAAAA">
                                      <p:cBhvr>
                                        <p:cTn id="166" dur="2995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643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5E-6 4.07407E-6 C 0.01133 -0.00324 0.022 -0.05556 0.03347 -0.12755 C 0.0448 -0.19815 0.05338 -0.34005 0.06784 -0.42871 C 0.0823 -0.51806 0.10717 -0.57408 0.12006 -0.65996 C 0.13295 -0.74676 0.14154 -0.8419 0.14558 -0.94283 " pathEditMode="relative" rAng="0" ptsTypes="AAAAA">
                                      <p:cBhvr>
                                        <p:cTn id="171" dur="3385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755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3.7037E-7 C 0.01133 -0.00324 0.02201 -0.05556 0.03347 -0.12755 C 0.0448 -0.19815 0.05339 -0.34005 0.06784 -0.4287 C 0.0823 -0.51806 0.10716 -0.57407 0.12006 -0.65995 C 0.13295 -0.74676 0.14154 -0.8419 0.14558 -0.94282 " pathEditMode="relative" rAng="0" ptsTypes="AAAAA">
                                      <p:cBhvr>
                                        <p:cTn id="176" dur="3891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647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1.875E-6 2.59259E-6 C 0.01133 -0.00324 0.022 -0.05556 0.03346 -0.12755 C 0.04479 -0.19815 0.05338 -0.34005 0.06784 -0.42871 C 0.08229 -0.51806 0.10716 -0.57408 0.12005 -0.65996 C 0.13294 -0.74676 0.14153 -0.8419 0.14557 -0.94283 " pathEditMode="relative" rAng="0" ptsTypes="AAAAA">
                                      <p:cBhvr>
                                        <p:cTn id="181" dur="316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909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2.22045E-16 C 0.00911 -0.0037 0.01771 -0.05903 0.02669 -0.13519 C 0.03581 -0.20995 0.04258 -0.36019 0.05417 -0.45394 C 0.06575 -0.54838 0.08568 -0.60787 0.09596 -0.69884 C 0.10625 -0.79051 0.11315 -0.8912 0.11641 -0.99792 " pathEditMode="relative" rAng="0" ptsTypes="AAAAA">
                                      <p:cBhvr>
                                        <p:cTn id="186" dur="3809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3626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29167E-6 -4.44444E-6 C 0.02643 -0.00324 0.05143 -0.05555 0.07838 -0.12754 C 0.10482 -0.19814 0.125 -0.34004 0.15885 -0.4287 C 0.19271 -0.51805 0.25091 -0.57407 0.28112 -0.65995 C 0.31133 -0.74675 0.33151 -0.84189 0.34101 -0.94282 " pathEditMode="relative" rAng="0" ptsTypes="AAAAA">
                                      <p:cBhvr>
                                        <p:cTn id="191" dur="2909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35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1.11111E-6 C 0.02032 -0.00324 0.03959 -0.05555 0.06029 -0.12755 C 0.08073 -0.19815 0.09623 -0.34005 0.12227 -0.4287 C 0.14844 -0.51805 0.19323 -0.57407 0.21654 -0.65995 C 0.23985 -0.74676 0.25534 -0.8419 0.26264 -0.94282 " pathEditMode="relative" rAng="0" ptsTypes="AAAAA">
                                      <p:cBhvr>
                                        <p:cTn id="196" dur="2885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635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7.40741E-7 C 0.02474 -0.00324 0.04818 -0.05555 0.07318 -0.12755 C 0.09805 -0.19815 0.1168 -0.34005 0.14844 -0.4287 C 0.18008 -0.51805 0.23463 -0.57407 0.26276 -0.65995 C 0.29101 -0.74676 0.30989 -0.8419 0.31875 -0.94282 " pathEditMode="relative" rAng="0" ptsTypes="AAAAA">
                                      <p:cBhvr>
                                        <p:cTn id="201" dur="254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984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7.40741E-7 C 0.01132 -0.00324 0.022 -0.05556 0.03346 -0.12755 C 0.04479 -0.19815 0.05338 -0.34005 0.06784 -0.4287 C 0.08229 -0.51806 0.10716 -0.57407 0.12005 -0.65995 C 0.13294 -0.74676 0.14153 -0.8419 0.14557 -0.94282 " pathEditMode="relative" rAng="0" ptsTypes="AAAAA">
                                      <p:cBhvr>
                                        <p:cTn id="206" dur="3685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946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-4.81481E-6 C 0.01133 -0.00324 0.02201 -0.05555 0.03346 -0.12754 C 0.04479 -0.19814 0.05339 -0.34004 0.06784 -0.4287 C 0.08229 -0.51805 0.10716 -0.57407 0.12005 -0.65995 C 0.13294 -0.74675 0.14154 -0.84189 0.14557 -0.94282 " pathEditMode="relative" rAng="0" ptsTypes="AAAAA">
                                      <p:cBhvr>
                                        <p:cTn id="211" dur="2853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322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29167E-6 2.59259E-6 C 0.01133 -0.00301 0.02201 -0.04815 0.03347 -0.11042 C 0.04479 -0.17153 0.05339 -0.29445 0.06784 -0.37107 C 0.08229 -0.44838 0.10716 -0.49699 0.12005 -0.5713 C 0.13295 -0.6463 0.14154 -0.72871 0.14558 -0.81597 " pathEditMode="relative" rAng="0" ptsTypes="AAAAA">
                                      <p:cBhvr>
                                        <p:cTn id="216" dur="288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301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1.11111E-6 C 0.02643 -0.00324 0.05143 -0.05556 0.07838 -0.12755 C 0.10481 -0.19815 0.125 -0.34005 0.15885 -0.4287 C 0.1927 -0.51806 0.25091 -0.57408 0.28112 -0.65995 C 0.31132 -0.74676 0.33151 -0.8419 0.34101 -0.94283 " pathEditMode="relative" rAng="0" ptsTypes="AAAAA">
                                      <p:cBhvr>
                                        <p:cTn id="221" dur="2567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3224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1.48148E-6 C 0.02031 -0.00324 0.03958 -0.05556 0.06028 -0.12755 C 0.08073 -0.19815 0.09622 -0.34005 0.12226 -0.42871 C 0.14844 -0.51806 0.19323 -0.57408 0.21653 -0.65996 C 0.23984 -0.74676 0.25534 -0.8419 0.26263 -0.94283 " pathEditMode="relative" rAng="0" ptsTypes="AAAAA">
                                      <p:cBhvr>
                                        <p:cTn id="226" dur="2809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3797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3.7037E-7 C 0.02474 -0.00324 0.04818 -0.05556 0.07318 -0.12755 C 0.09805 -0.19815 0.1168 -0.34005 0.14844 -0.4287 C 0.18008 -0.51806 0.23464 -0.57407 0.26276 -0.65995 C 0.29102 -0.74676 0.3099 -0.8419 0.31875 -0.94282 " pathEditMode="relative" rAng="0" ptsTypes="AAAAA">
                                      <p:cBhvr>
                                        <p:cTn id="231" dur="3383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3632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59259E-6 C 0.01328 -0.00139 0.02578 -0.02778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36" dur="389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997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59259E-6 C 0.02826 -0.00232 0.05495 -0.0426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41" dur="3314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2621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-4.07407E-6 C 0.02748 -0.00277 0.05352 -0.0493 0.08099 -0.11319 C 0.10847 -0.17592 0.1293 -0.30185 0.16446 -0.38055 C 0.19948 -0.45972 0.25977 -0.50949 0.29102 -0.58564 C 0.32227 -0.66273 0.34297 -0.74722 0.35274 -0.8368 " pathEditMode="relative" rAng="0" ptsTypes="AAAAA">
                                      <p:cBhvr>
                                        <p:cTn id="246" dur="3452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3115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2.96296E-6 C 0.01132 -0.00324 0.022 -0.05555 0.03346 -0.12754 C 0.04479 -0.19815 0.05338 -0.34004 0.06783 -0.4287 C 0.08229 -0.51805 0.10716 -0.57407 0.12005 -0.65995 C 0.13294 -0.74676 0.14153 -0.8419 0.14557 -0.94282 " pathEditMode="relative" rAng="0" ptsTypes="AAAAA">
                                      <p:cBhvr>
                                        <p:cTn id="251" dur="394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672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5E-6 1.85185E-6 C 0.01133 -0.00324 0.02201 -0.05556 0.03347 -0.12755 C 0.0448 -0.19815 0.05339 -0.34005 0.06784 -0.42871 C 0.0823 -0.51806 0.10717 -0.57408 0.12006 -0.65996 C 0.13295 -0.74676 0.14154 -0.8419 0.14558 -0.94283 " pathEditMode="relative" rAng="0" ptsTypes="AAAAA">
                                      <p:cBhvr>
                                        <p:cTn id="256" dur="3885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3969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75E-6 2.59259E-6 C 0.04687 -0.00232 0.09075 -0.04537 0.13698 -0.10486 C 0.18242 -0.16273 0.21705 -0.2794 0.27617 -0.35232 C 0.33463 -0.42547 0.43554 -0.47199 0.4875 -0.5426 C 0.5401 -0.61366 0.57474 -0.6919 0.58997 -0.77523 " pathEditMode="relative" rAng="0" ptsTypes="AAAAA">
                                      <p:cBhvr>
                                        <p:cTn id="261" dur="2591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0" grpId="0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981715" y="1177890"/>
            <a:ext cx="7055719" cy="4622803"/>
            <a:chOff x="3981715" y="1177890"/>
            <a:chExt cx="7055719" cy="4622803"/>
          </a:xfrm>
        </p:grpSpPr>
        <p:sp>
          <p:nvSpPr>
            <p:cNvPr id="4" name="矩形: 圆角 3"/>
            <p:cNvSpPr/>
            <p:nvPr/>
          </p:nvSpPr>
          <p:spPr>
            <a:xfrm>
              <a:off x="3981715" y="1177890"/>
              <a:ext cx="6610086" cy="4184654"/>
            </a:xfrm>
            <a:prstGeom prst="roundRect">
              <a:avLst>
                <a:gd name="adj" fmla="val 7666"/>
              </a:avLst>
            </a:prstGeom>
            <a:noFill/>
            <a:ln w="28575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: 圆角 2"/>
            <p:cNvSpPr/>
            <p:nvPr/>
          </p:nvSpPr>
          <p:spPr>
            <a:xfrm>
              <a:off x="4372239" y="1581150"/>
              <a:ext cx="6665195" cy="4219543"/>
            </a:xfrm>
            <a:prstGeom prst="roundRect">
              <a:avLst>
                <a:gd name="adj" fmla="val 7666"/>
              </a:avLst>
            </a:prstGeom>
            <a:blipFill>
              <a:blip r:embed="rId5"/>
              <a:stretch>
                <a:fillRect/>
              </a:stretch>
            </a:blipFill>
            <a:ln w="28575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4755242" y="-5702007"/>
            <a:ext cx="7087318" cy="649258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10099" y="5765804"/>
            <a:ext cx="9657444" cy="73303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54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spd="med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3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1.04167E-6 0.54467 " pathEditMode="relative" rAng="0" ptsTypes="AA">
                                      <p:cBhvr>
                                        <p:cTn id="16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4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1.45833E-6 -0.44491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/>
          <p:cNvSpPr/>
          <p:nvPr/>
        </p:nvSpPr>
        <p:spPr>
          <a:xfrm>
            <a:off x="466808" y="4984062"/>
            <a:ext cx="1593784" cy="1156583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chemeClr val="bg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1" name="矩形: 圆角 60"/>
          <p:cNvSpPr/>
          <p:nvPr/>
        </p:nvSpPr>
        <p:spPr>
          <a:xfrm>
            <a:off x="2109956" y="4984062"/>
            <a:ext cx="1593784" cy="1156583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12700">
            <a:solidFill>
              <a:schemeClr val="bg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矩形: 圆角 61"/>
          <p:cNvSpPr/>
          <p:nvPr/>
        </p:nvSpPr>
        <p:spPr>
          <a:xfrm>
            <a:off x="3753103" y="4984062"/>
            <a:ext cx="1593784" cy="1156583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 w="12700">
            <a:solidFill>
              <a:schemeClr val="bg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88099" y="701731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652934" y="81980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50243" y="819804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747850" y="756900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715078" y="801088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133795" y="801088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489334" y="849909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77049" y="7751789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3385" y="7521508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529182" y="745919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22540" y="8222344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84485" y="672921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24499" y="895423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456784" y="908179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9788" y="924352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25025" y="91692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63943" y="6582155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389770" y="7599285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38584" y="8101510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140992" y="7826281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990923" y="7133844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96725" y="7548569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72569" y="8792695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43625" y="68580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74344" y="75593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58177" y="80786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43625" y="74266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963548" y="97678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63943" y="806250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309901" y="894081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625641" y="833834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88099" y="896180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84881" y="733700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397702" y="981823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112656" y="7513536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858614" y="8391842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923072" y="7789380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949166" y="7680724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463832" y="6788039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51011" y="9269264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96025" y="70104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26744" y="77117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210577" y="82310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96025" y="75790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115948" y="99202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91184" y="8303907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729675" y="-1694764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-11504536" y="5493251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4342645" y="-16483598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706355" y="5029200"/>
            <a:ext cx="17600536" cy="17600536"/>
          </a:xfrm>
          <a:prstGeom prst="ellipse">
            <a:avLst/>
          </a:prstGeom>
          <a:noFill/>
          <a:ln w="28575">
            <a:gradFill>
              <a:gsLst>
                <a:gs pos="14000">
                  <a:schemeClr val="bg1">
                    <a:alpha val="11000"/>
                  </a:schemeClr>
                </a:gs>
                <a:gs pos="45000">
                  <a:schemeClr val="bg1">
                    <a:alpha val="88000"/>
                  </a:schemeClr>
                </a:gs>
                <a:gs pos="69000">
                  <a:schemeClr val="bg1">
                    <a:alpha val="83000"/>
                  </a:schemeClr>
                </a:gs>
                <a:gs pos="92000">
                  <a:schemeClr val="bg1">
                    <a:alpha val="1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409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spd="med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194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26" dur="303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107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31" dur="290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83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36" dur="286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969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41" dur="259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8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46" dur="304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235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51" dur="273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212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56" dur="288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443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61" dur="331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7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66" dur="390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482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71" dur="325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86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76" dur="266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676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81" dur="318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63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86" dur="339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749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1" dur="252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816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96" dur="261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658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01" dur="2998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692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06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305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111" dur="348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316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116" dur="374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62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21" dur="2788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518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26" dur="318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36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31" dur="27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55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36" dur="389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29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41" dur="2634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637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46" dur="310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319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51" dur="3238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81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56" dur="299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643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61" dur="338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75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66" dur="389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647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71" dur="3166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909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76" dur="380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3626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81" dur="290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35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86" dur="288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635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91" dur="254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984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96" dur="368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946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201" dur="2853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322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206" dur="288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01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211" dur="256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3224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216" dur="28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3797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21" dur="338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3632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26" dur="389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997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31" dur="331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62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36" dur="345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3115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41" dur="394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2672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46" dur="3885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3969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51" dur="259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3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5" dur="3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7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59" dur="30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1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3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5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7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0" grpId="0" animBg="1"/>
      <p:bldP spid="61" grpId="0" animBg="1"/>
      <p:bldP spid="62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38868" y="-3753309"/>
            <a:ext cx="1733550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838868" y="6148451"/>
            <a:ext cx="2362200" cy="47148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2192000" y="3243263"/>
            <a:ext cx="12192000" cy="8057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414885" y="-6762750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4932176" y="3116643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139566" y="244734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903138" y="3116644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932176" y="4002763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376585" y="3617148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945419" y="6205243"/>
            <a:ext cx="695624" cy="695624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208020" y="4568371"/>
            <a:ext cx="695624" cy="695624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164371" y="2639651"/>
            <a:ext cx="761762" cy="7617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3817855" y="2853817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770213" y="3429000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573118" y="3907384"/>
            <a:ext cx="481457" cy="481457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681744" y="3565501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137070" y="222870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205459" y="317385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017681" y="4002763"/>
            <a:ext cx="488909" cy="48890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236313" y="4826733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718556" y="2326577"/>
            <a:ext cx="434523" cy="43452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938450" y="4622347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220984" y="5159675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574464" y="3963960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846670" y="3929481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648505" y="4941044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066368" y="392657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3454380" y="3835779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2727846" y="406600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846670" y="3398517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731098" y="3625745"/>
            <a:ext cx="176957" cy="176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943281" y="3125029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3225869" y="3222527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631579" y="3519627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7215526" y="5964237"/>
            <a:ext cx="473075" cy="47307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900375" y="3998155"/>
            <a:ext cx="396745" cy="39674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3333151" y="5909074"/>
            <a:ext cx="403475" cy="403475"/>
          </a:xfrm>
          <a:prstGeom prst="ellipse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703684" y="4622347"/>
            <a:ext cx="468656" cy="468656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596988" y="3222527"/>
            <a:ext cx="325833" cy="32583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194079" y="3260941"/>
            <a:ext cx="407821" cy="407821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4088175" y="4076012"/>
            <a:ext cx="247381" cy="247381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362670" y="3645981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5789066" y="4883812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7088051" y="4347205"/>
            <a:ext cx="364013" cy="364013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4050211" y="4280952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4980994" y="4251895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857567" y="3260941"/>
            <a:ext cx="574838" cy="574838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2529297" y="3609356"/>
            <a:ext cx="437262" cy="437262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4509924" y="5835144"/>
            <a:ext cx="398131" cy="398131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314068" y="4155174"/>
            <a:ext cx="234047" cy="234047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4886747" y="6542470"/>
            <a:ext cx="335656" cy="335656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4860208" y="4758181"/>
            <a:ext cx="275487" cy="275487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-13555923" y="4525044"/>
            <a:ext cx="12192000" cy="4571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911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8000">
        <p14:ripple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1.25E-6 0.544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22222E-6 L 5.55112E-17 -0.4449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 -3.7037E-6 L 1 -3.703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469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3.33333E-6 4.07407E-6 C 0.02162 -0.00162 0.04167 -0.03264 0.06289 -0.07547 C 0.08399 -0.11737 0.10013 -0.20162 0.12722 -0.25417 C 0.15417 -0.30695 0.20078 -0.34028 0.22487 -0.39121 C 0.24896 -0.4426 0.26498 -0.49908 0.27214 -0.55926 " pathEditMode="relative" rAng="0" ptsTypes="AAAAA">
                                      <p:cBhvr>
                                        <p:cTn id="24" dur="209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796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85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6.25E-7 -7.40741E-7 C 0.01602 -0.00162 0.03086 -0.03264 0.04662 -0.07546 C 0.06237 -0.11736 0.07435 -0.20162 0.0944 -0.25417 C 0.11445 -0.30694 0.14909 -0.34051 0.16706 -0.3912 C 0.1849 -0.44259 0.19688 -0.49907 0.20221 -0.55926 " pathEditMode="relative" rAng="0" ptsTypes="AAAAA">
                                      <p:cBhvr>
                                        <p:cTn id="29" dur="254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735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34" dur="2233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712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4.16667E-6 7.40741E-7 C 0.00703 -0.00162 0.01354 -0.03264 0.02057 -0.07546 C 0.02747 -0.11736 0.03281 -0.20162 0.04166 -0.25417 C 0.05052 -0.30695 0.06588 -0.34051 0.07382 -0.3912 C 0.08177 -0.44259 0.08698 -0.49907 0.08945 -0.55926 " pathEditMode="relative" rAng="0" ptsTypes="AAAAA">
                                      <p:cBhvr>
                                        <p:cTn id="39" dur="2386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-2796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943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2.91667E-6 7.40741E-7 C -0.00573 -0.00185 -0.01067 -0.03426 -0.01627 -0.07894 C -0.02187 -0.12269 -0.0263 -0.21042 -0.0332 -0.26528 C -0.03997 -0.32037 -0.05247 -0.35532 -0.05872 -0.40833 C -0.06497 -0.46204 -0.06875 -0.52083 -0.07057 -0.58357 " pathEditMode="relative" rAng="0" ptsTypes="AAAAA">
                                      <p:cBhvr>
                                        <p:cTn id="44" dur="2813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-2919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234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8.33333E-7 4.44444E-6 C 0.03021 -0.00278 0.0582 -0.05301 0.08789 -0.12246 C 0.11758 -0.19051 0.14024 -0.32709 0.178 -0.41227 C 0.21589 -0.49792 0.28125 -0.55232 0.31511 -0.6345 C 0.34883 -0.71783 0.37136 -0.8095 0.38151 -0.90695 " pathEditMode="relative" rAng="0" ptsTypes="AAAAA">
                                      <p:cBhvr>
                                        <p:cTn id="49" dur="340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-4534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982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8.33333E-7 1.85185E-6 C -0.0224 -0.00162 -0.04323 -0.03264 -0.06524 -0.07546 C -0.08724 -0.11736 -0.10391 -0.20162 -0.13203 -0.25417 C -0.16003 -0.30695 -0.20833 -0.34051 -0.23346 -0.39121 C -0.25846 -0.44259 -0.27513 -0.49908 -0.28255 -0.55926 " pathEditMode="relative" rAng="0" ptsTypes="AAAAA">
                                      <p:cBhvr>
                                        <p:cTn id="54" dur="2759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86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2.08333E-7 7.40741E-7 C -0.0224 -0.00162 -0.04323 -0.03264 -0.06523 -0.07546 C -0.08724 -0.11736 -0.10391 -0.20162 -0.13203 -0.25417 C -0.16003 -0.30695 -0.20833 -0.34051 -0.23346 -0.3912 C -0.25846 -0.44259 -0.27513 -0.49907 -0.28255 -0.55926 " pathEditMode="relative" rAng="0" ptsTypes="AAAAA">
                                      <p:cBhvr>
                                        <p:cTn id="59" dur="216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176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64" dur="2689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13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69" dur="2894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249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0.10521 -0.0368 C 0.07787 -0.0375 0.05261 -0.04768 0.02578 -0.0618 C -0.00091 -0.07546 -0.02122 -0.10301 -0.05547 -0.12037 C -0.08945 -0.13773 -0.14844 -0.14861 -0.17877 -0.16528 C -0.20911 -0.18217 -0.2293 -0.20069 -0.23841 -0.22037 " pathEditMode="relative" rAng="0" ptsTypes="AAAAA">
                                      <p:cBhvr>
                                        <p:cTn id="74" dur="2028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919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316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79" dur="211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158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84" dur="2498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192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8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805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-0.56562 -2.96296E-6 C -0.51211 -2.96296E-6 -0.46237 -0.01967 -0.40937 -0.04421 C -0.35651 -0.07268 -0.3164 -0.12592 -0.24882 -0.15926 C -0.18151 -0.19259 -0.06536 -0.21713 -0.00507 -0.2456 C 0.05482 -0.27916 0.09506 -0.31736 0.11329 -0.35555 " pathEditMode="relative" rAng="0" ptsTypes="AAAAA">
                                      <p:cBhvr>
                                        <p:cTn id="94" dur="298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45" y="-1777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816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99" dur="324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123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1.04167E-6 -3.33333E-6 C 0.01601 -0.00162 0.03086 -0.03264 0.04661 -0.07546 C 0.06237 -0.11736 0.07435 -0.20162 0.0944 -0.25416 C 0.11445 -0.30694 0.14909 -0.34051 0.16706 -0.3912 C 0.18489 -0.44259 0.19687 -0.49907 0.20221 -0.55926 " pathEditMode="relative" rAng="0" ptsTypes="AAAAA">
                                      <p:cBhvr>
                                        <p:cTn id="104" dur="2288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18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109" dur="268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36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114" dur="222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57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2.08333E-7 -2.22222E-6 C 0.01016 -2.22222E-6 0.01966 0.02547 0.02982 0.05718 C 0.03997 0.0956 0.04766 0.16621 0.06055 0.21088 C 0.07344 0.25533 0.09557 0.28727 0.10716 0.32616 C 0.11862 0.37084 0.1263 0.42176 0.12982 0.47338 " pathEditMode="relative" rAng="0" ptsTypes="AAAAA">
                                      <p:cBhvr>
                                        <p:cTn id="119" dur="3393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365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795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1.04167E-6 -1.11111E-6 C -0.01068 -1.11111E-6 -0.02057 0.01181 -0.03112 0.02685 C -0.04154 0.04491 -0.04948 0.07801 -0.06289 0.09908 C -0.0763 0.12014 -0.09935 0.13519 -0.1112 0.15324 C -0.12318 0.17431 -0.13112 0.19838 -0.13463 0.22269 " pathEditMode="relative" rAng="0" ptsTypes="AAAAA">
                                      <p:cBhvr>
                                        <p:cTn id="124" dur="213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2" y="1113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137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25E-6 -4.81481E-6 C 0.00742 -4.81481E-6 0.01419 0.01667 0.02161 0.0375 C 0.02891 0.0625 0.03437 0.1088 0.04375 0.1382 C 0.05312 0.16737 0.06914 0.1882 0.07747 0.21366 C 0.08581 0.24283 0.09127 0.27639 0.09388 0.31019 " pathEditMode="relative" rAng="0" ptsTypes="AAAAA">
                                      <p:cBhvr>
                                        <p:cTn id="129" dur="2603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155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693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134" dur="2738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31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-1.875E-6 -3.7037E-6 C 0.0056 -3.7037E-6 0.01081 0.02454 0.01654 0.05556 C 0.02214 0.0926 0.02643 0.16135 0.0336 0.2051 C 0.04089 0.24838 0.05313 0.27917 0.05964 0.31713 C 0.06602 0.36042 0.07018 0.41019 0.07227 0.46042 " pathEditMode="relative" rAng="0" ptsTypes="AAAAA">
                                      <p:cBhvr>
                                        <p:cTn id="139" dur="2495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23009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143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44" dur="2885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255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49" dur="339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147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2.5E-6 4.81481E-6 C -0.00286 0.00069 -0.0056 0.01597 -0.00846 0.0368 C -0.01133 0.0574 -0.01354 0.09861 -0.01718 0.1243 C -0.0207 0.15023 -0.02695 0.16643 -0.03021 0.19143 C -0.03346 0.21666 -0.03567 0.24421 -0.03659 0.27361 " pathEditMode="relative" rAng="0" ptsTypes="AAAAA">
                                      <p:cBhvr>
                                        <p:cTn id="154" dur="266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13681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409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3.54167E-6 -2.22222E-6 C 0.02357 -0.00139 0.04271 -0.02569 0.06485 -0.05949 C 0.08555 -0.0919 0.1017 -0.15764 0.12982 -0.19838 C 0.15482 -0.23981 0.20209 -0.26597 0.22565 -0.30555 C 0.24935 -0.3456 0.26706 -0.38958 0.27149 -0.43588 " pathEditMode="relative" rAng="0" ptsTypes="AAAAA">
                                      <p:cBhvr>
                                        <p:cTn id="159" dur="3309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1806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126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1.875E-6 -2.59259E-6 C -0.00287 -0.00115 -0.00521 -0.02083 -0.00794 -0.04838 C -0.01042 -0.07453 -0.01237 -0.12778 -0.01576 -0.16088 C -0.01875 -0.19444 -0.02448 -0.21551 -0.02735 -0.24768 C -0.03021 -0.28009 -0.03229 -0.31574 -0.03281 -0.35301 " pathEditMode="relative" rAng="0" ptsTypes="AAAAA">
                                      <p:cBhvr>
                                        <p:cTn id="164" dur="240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-17662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1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3.54167E-6 4.44444E-6 C 0.00599 0.00023 0.01185 0.00902 0.01797 0.02083 C 0.02395 0.03263 0.02877 0.05601 0.03659 0.0706 C 0.04401 0.08541 0.05729 0.09467 0.06419 0.10902 C 0.07122 0.12338 0.07591 0.13912 0.07799 0.15601 " pathEditMode="relative" rAng="0" ptsTypes="AAAAA">
                                      <p:cBhvr>
                                        <p:cTn id="169" dur="238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7801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135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2.08333E-6 3.33333E-6 C 0.0082 -0.00232 0.01575 -0.04607 0.02383 -0.10648 C 0.03177 -0.16528 0.03802 -0.2838 0.04831 -0.35787 C 0.05859 -0.43218 0.0763 -0.4794 0.08541 -0.5507 C 0.09453 -0.62292 0.10065 -0.70232 0.10351 -0.78704 " pathEditMode="relative" rAng="0" ptsTypes="AAAAA">
                                      <p:cBhvr>
                                        <p:cTn id="174" dur="204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39352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484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-1.66667E-6 4.44444E-6 C 0.02943 -0.00093 0.05664 -0.0176 0.08581 -0.04051 C 0.11445 -0.06297 0.13659 -0.10811 0.1737 -0.13612 C 0.21055 -0.16436 0.27409 -0.18241 0.3069 -0.2095 C 0.33985 -0.23704 0.36172 -0.26713 0.37175 -0.29931 " pathEditMode="relative" rAng="0" ptsTypes="AAAAA">
                                      <p:cBhvr>
                                        <p:cTn id="179" dur="318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1" y="-14977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446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0.01796 -0.04907 C 0.01693 -0.05092 0.04922 -0.08032 0.08386 -0.12083 C 0.11797 -0.16041 0.14427 -0.24004 0.18829 -0.28958 C 0.23217 -0.33958 0.30756 -0.37129 0.34662 -0.41921 C 0.38568 -0.46782 0.41172 -0.52106 0.4237 -0.57778 " pathEditMode="relative" rAng="0" ptsTypes="AAAAA">
                                      <p:cBhvr>
                                        <p:cTn id="184" dur="2353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26435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72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4.16667E-6 -1.85185E-6 C 0.04011 -0.00162 0.07735 -0.02847 0.11706 -0.06528 C 0.15625 -0.10139 0.18646 -0.17384 0.23711 -0.21875 C 0.28737 -0.26435 0.37409 -0.29329 0.41901 -0.3368 C 0.46407 -0.38102 0.49388 -0.4294 0.50769 -0.48102 " pathEditMode="relative" rAng="0" ptsTypes="AAAAA">
                                      <p:cBhvr>
                                        <p:cTn id="189" dur="2382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24051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51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-8.33333E-7 1.48148E-6 C 0.01068 -0.00116 0.02044 -0.01736 0.03125 -0.03958 C 0.04167 -0.06158 0.04974 -0.10556 0.06315 -0.1331 C 0.07669 -0.16042 0.1 -0.17824 0.11185 -0.2044 C 0.12383 -0.23125 0.1319 -0.26065 0.13568 -0.2919 " pathEditMode="relative" rAng="0" ptsTypes="AAAAA">
                                      <p:cBhvr>
                                        <p:cTn id="194" dur="2067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-146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724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2.91667E-6 -2.59259E-6 C -0.00703 -0.00162 -0.01354 -0.02592 -0.02045 -0.05903 C -0.02722 -0.0919 -0.03255 -0.1574 -0.04128 -0.19838 C -0.05 -0.23935 -0.06511 -0.26551 -0.07279 -0.30463 C -0.08073 -0.3449 -0.08581 -0.38865 -0.08815 -0.43518 " pathEditMode="relative" rAng="0" ptsTypes="AAAAA">
                                      <p:cBhvr>
                                        <p:cTn id="199" dur="2309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-21759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3297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198"/>
                                  </p:stCondLst>
                                  <p:childTnLst>
                                    <p:animMotion origin="layout" path="M -2.70833E-6 1.48148E-6 C -0.00182 0.00069 -0.00338 0.0162 -0.00508 0.0375 C -0.00677 0.05856 -0.00807 0.10046 -0.01028 0.12662 C -0.0125 0.15278 -0.01614 0.16967 -0.0181 0.19491 C -0.02005 0.22037 -0.02135 0.24838 -0.02187 0.27847 " pathEditMode="relative" rAng="0" ptsTypes="AAAAA">
                                      <p:cBhvr>
                                        <p:cTn id="204" dur="2883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132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889"/>
                                  </p:stCondLst>
                                  <p:childTnLst>
                                    <p:animMotion origin="layout" path="M -4.16667E-7 -3.33333E-6 C -0.00182 0.0007 -0.00338 0.01621 -0.00508 0.0375 C -0.00677 0.05857 -0.00807 0.10047 -0.01029 0.12662 C -0.0125 0.15278 -0.01615 0.16968 -0.0181 0.19491 C -0.02005 0.22037 -0.02135 0.24838 -0.02187 0.27848 " pathEditMode="relative" rAng="0" ptsTypes="AAAAA">
                                      <p:cBhvr>
                                        <p:cTn id="209" dur="3392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434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497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365"/>
                                  </p:stCondLst>
                                  <p:childTnLst>
                                    <p:animMotion origin="layout" path="M -3.54167E-6 2.59259E-6 C 0.00469 0.00046 0.00873 0.01504 0.01302 0.03518 C 0.01745 0.05486 0.02071 0.09421 0.02644 0.11875 C 0.03217 0.14328 0.04154 0.15903 0.04662 0.18287 C 0.05157 0.20671 0.05495 0.23287 0.05638 0.26134 " pathEditMode="relative" rAng="0" ptsTypes="AAAAA">
                                      <p:cBhvr>
                                        <p:cTn id="214" dur="2814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3056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41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12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171"/>
                                  </p:stCondLst>
                                  <p:childTnLst>
                                    <p:animMotion origin="layout" path="M -3.95833E-6 3.33333E-6 C 0.01003 0.00046 0.01875 0.01574 0.02813 0.03634 C 0.0375 0.05694 0.04467 0.09768 0.05691 0.12314 C 0.06927 0.14861 0.08946 0.16527 0.10026 0.18981 C 0.11107 0.21458 0.11823 0.24189 0.12123 0.27129 " pathEditMode="relative" rAng="0" ptsTypes="AAAAA">
                                      <p:cBhvr>
                                        <p:cTn id="219" dur="2952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13565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476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615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949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24" dur="344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898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172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135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29" dur="3385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862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93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368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34" dur="252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ntr" presetSubtype="0" repeatCount="indefinite" fill="hold" grpId="0" nodeType="withEffect">
                                  <p:stCondLst>
                                    <p:cond delay="129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224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repeatCount="indefinite" fill="hold" grpId="1" nodeType="withEffect">
                                  <p:stCondLst>
                                    <p:cond delay="112"/>
                                  </p:stCondLst>
                                  <p:childTnLst>
                                    <p:animMotion origin="layout" path="M -6.25E-7 -1.85185E-6 C -0.00521 -1.85185E-6 -0.0099 0.01597 -0.0151 0.03611 C -0.02018 0.06019 -0.02396 0.10486 -0.03047 0.1331 C -0.03698 0.16134 -0.04805 0.18125 -0.05391 0.20579 C -0.05963 0.23403 -0.06354 0.26644 -0.06523 0.29908 " pathEditMode="relative" rAng="0" ptsTypes="AAAAA">
                                      <p:cBhvr>
                                        <p:cTn id="239" dur="272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14954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ntr" presetSubtype="0" repeatCount="indefinite" fill="hold" grpId="0" nodeType="withEffect">
                                  <p:stCondLst>
                                    <p:cond delay="658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329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0" presetClass="path" presetSubtype="0" repeatCount="indefinite" fill="hold" grpId="1" nodeType="withEffect">
                                  <p:stCondLst>
                                    <p:cond delay="1140"/>
                                  </p:stCondLst>
                                  <p:childTnLst>
                                    <p:animMotion origin="layout" path="M 2.08333E-6 -1.11111E-6 C 0.03008 -1.11111E-6 0.05794 -0.02755 0.08776 -0.0618 C 0.11732 -0.10278 0.13997 -0.17824 0.17773 -0.22616 C 0.21562 -0.27407 0.28086 -0.30833 0.31458 -0.3493 C 0.34831 -0.39722 0.37083 -0.45208 0.38112 -0.50671 " pathEditMode="relative" rAng="0" ptsTypes="AAAAA">
                                      <p:cBhvr>
                                        <p:cTn id="244" dur="349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4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0" presetClass="entr" presetSubtype="0" repeatCount="indefinite" fill="hold" grpId="0" nodeType="withEffect">
                                  <p:stCondLst>
                                    <p:cond delay="369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196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2.70833E-6 3.33333E-6 C 0.01328 3.33333E-6 0.02552 -0.0294 0.03867 -0.06621 C 0.0517 -0.11019 0.06159 -0.19144 0.07839 -0.24236 C 0.09505 -0.29375 0.1237 -0.33056 0.13867 -0.37454 C 0.15352 -0.42593 0.16341 -0.48473 0.16797 -0.54329 " pathEditMode="relative" rAng="0" ptsTypes="AAAAA">
                                      <p:cBhvr>
                                        <p:cTn id="249" dur="2043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27176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ntr" presetSubtype="0" repeatCount="indefinite" fill="hold" grpId="0" nodeType="withEffect">
                                  <p:stCondLst>
                                    <p:cond delay="596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518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grpId="1" nodeType="withEffect">
                                  <p:stCondLst>
                                    <p:cond delay="790"/>
                                  </p:stCondLst>
                                  <p:childTnLst>
                                    <p:animMotion origin="layout" path="M -3.33333E-6 -2.22222E-6 C -0.0263 -2.22222E-6 -0.05052 -0.05185 -0.0763 -0.11551 C -0.10182 -0.1919 -0.12148 -0.33472 -0.15455 -0.42199 C -0.18724 -0.51111 -0.24362 -0.57523 -0.27304 -0.65208 C -0.30247 -0.74074 -0.32187 -0.84328 -0.3306 -0.94467 " pathEditMode="relative" rAng="0" ptsTypes="AAAAA">
                                      <p:cBhvr>
                                        <p:cTn id="254" dur="2822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-47245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406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3384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0" presetClass="path" presetSubtype="0" repeatCount="indefinite" fill="hold" grpId="1" nodeType="withEffect">
                                  <p:stCondLst>
                                    <p:cond delay="872"/>
                                  </p:stCondLst>
                                  <p:childTnLst>
                                    <p:animMotion origin="layout" path="M 4.16667E-6 1.11111E-6 C 0.00286 1.11111E-6 0.00559 0.02083 0.00846 0.04676 C 0.01145 0.07801 0.01354 0.13565 0.01731 0.17176 C 0.02096 0.20833 0.02734 0.23449 0.03073 0.26551 C 0.03398 0.30208 0.03619 0.34375 0.03724 0.38542 " pathEditMode="relative" rAng="0" ptsTypes="AAAAA">
                                      <p:cBhvr>
                                        <p:cTn id="259" dur="2807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19259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04167E-6 -2.96296E-6 L 1 -2.96296E-6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0" y="0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816600" y="-1"/>
            <a:ext cx="2800350" cy="6850063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0" y="0"/>
            <a:ext cx="2800350" cy="6858000"/>
            <a:chOff x="0" y="0"/>
            <a:chExt cx="280035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2800350" cy="6858000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9967" y="2032000"/>
              <a:ext cx="2760416" cy="413385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08300" y="-1"/>
            <a:ext cx="2800350" cy="6850063"/>
            <a:chOff x="2908300" y="-1"/>
            <a:chExt cx="2800350" cy="6850063"/>
          </a:xfrm>
        </p:grpSpPr>
        <p:sp>
          <p:nvSpPr>
            <p:cNvPr id="7" name="矩形 6"/>
            <p:cNvSpPr/>
            <p:nvPr/>
          </p:nvSpPr>
          <p:spPr>
            <a:xfrm>
              <a:off x="2908300" y="-1"/>
              <a:ext cx="2800350" cy="6850063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28267" y="619126"/>
              <a:ext cx="2760416" cy="413385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551759" y="-1"/>
            <a:ext cx="4629129" cy="685006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729675" y="-16947649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11504536" y="5493251"/>
            <a:ext cx="17600536" cy="1760053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7000"/>
                </a:schemeClr>
              </a:gs>
              <a:gs pos="57000">
                <a:schemeClr val="bg1">
                  <a:alpha val="19000"/>
                </a:schemeClr>
              </a:gs>
              <a:gs pos="83000">
                <a:schemeClr val="bg1">
                  <a:alpha val="17000"/>
                </a:schemeClr>
              </a:gs>
              <a:gs pos="100000">
                <a:schemeClr val="bg1"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93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split orient="vert"/>
      </p:transition>
    </mc:Choice>
    <mc:Fallback>
      <p:transition spd="slow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3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1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17000" decel="6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4" dur="3000" fill="hold"/>
                                        <p:tgtEl>
                                          <p:spTgt spid="1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2" grpId="0" animBg="1"/>
      <p:bldP spid="16" grpId="0" animBg="1"/>
      <p:bldP spid="16" grpId="1" animBg="1"/>
      <p:bldP spid="17" grpId="0" animBg="1"/>
      <p:bldP spid="1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88099" y="701731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-652934" y="81980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50243" y="819804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47850" y="7569006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15078" y="801088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33795" y="8010881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489334" y="849909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77049" y="7751789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633385" y="7521508"/>
            <a:ext cx="583281" cy="583281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-529182" y="7459192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22540" y="8222344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84485" y="6729215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24499" y="8954230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56784" y="9081799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39788" y="9243526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925025" y="9169247"/>
            <a:ext cx="551689" cy="55168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3943" y="6582155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389770" y="7599285"/>
            <a:ext cx="502225" cy="502225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38584" y="8101510"/>
            <a:ext cx="417250" cy="41725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40992" y="7826281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990923" y="7133844"/>
            <a:ext cx="551689" cy="551689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96725" y="7548569"/>
            <a:ext cx="412808" cy="41280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72569" y="8792695"/>
            <a:ext cx="368424" cy="368424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43625" y="68580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4344" y="75593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58177" y="80786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43625" y="74266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963548" y="97678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63943" y="8062504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309901" y="8940810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-625641" y="8338348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88099" y="8961809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84881" y="7337007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397702" y="9818232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12656" y="7513536"/>
            <a:ext cx="600233" cy="6002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858614" y="8391842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923072" y="7789380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949166" y="7680724"/>
            <a:ext cx="759708" cy="7597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463832" y="6788039"/>
            <a:ext cx="551689" cy="5516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151011" y="9269264"/>
            <a:ext cx="625642" cy="62564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96025" y="7010400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726744" y="7711736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210577" y="8231080"/>
            <a:ext cx="225494" cy="225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96025" y="7579014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2115948" y="9920253"/>
            <a:ext cx="265444" cy="2654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891184" y="8303907"/>
            <a:ext cx="883753" cy="883753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-845780" y="-5499520"/>
            <a:ext cx="7087318" cy="649258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-990923" y="5968291"/>
            <a:ext cx="12343136" cy="73303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09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15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194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fill="hold" grpId="1" nodeType="withEffect">
                                  <p:stCondLst>
                                    <p:cond delay="278"/>
                                  </p:stCondLst>
                                  <p:childTnLst>
                                    <p:animMotion origin="layout" path="M 1.25E-6 -2.22222E-6 C 0.02161 -0.00208 0.04167 -0.05139 0.06289 -0.11875 C 0.08398 -0.18472 0.10013 -0.31736 0.12721 -0.40023 C 0.15417 -0.48356 0.20078 -0.53611 0.22487 -0.61643 C 0.24896 -0.69722 0.26497 -0.78657 0.27213 -0.88148 " pathEditMode="relative" rAng="0" ptsTypes="AAAAA">
                                      <p:cBhvr>
                                        <p:cTn id="9" dur="303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40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107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14" dur="290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indefinite" fill="hold" grpId="0" nodeType="withEffect">
                                  <p:stCondLst>
                                    <p:cond delay="1439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83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1" nodeType="withEffect">
                                  <p:stCondLst>
                                    <p:cond delay="813"/>
                                  </p:stCondLst>
                                  <p:childTnLst>
                                    <p:animMotion origin="layout" path="M -3.95833E-6 -2.22222E-6 C 0.02162 -0.00301 0.04167 -0.06991 0.06289 -0.16157 C 0.08399 -0.25116 0.10013 -0.43148 0.12722 -0.54421 C 0.15417 -0.65741 0.20079 -0.72893 0.22487 -0.83796 C 0.24896 -0.94791 0.26498 -1.06921 0.27214 -1.19815 " pathEditMode="relative" rAng="0" ptsTypes="AAAAA">
                                      <p:cBhvr>
                                        <p:cTn id="19" dur="286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969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1.45833E-6 4.44444E-6 C -0.00846 -0.00209 -0.01641 -0.04422 -0.02474 -0.10232 C -0.03294 -0.15903 -0.03919 -0.27292 -0.04987 -0.34422 C -0.06042 -0.41575 -0.07865 -0.46112 -0.08802 -0.5301 C -0.09753 -0.59954 -0.10378 -0.67616 -0.10651 -0.75764 " pathEditMode="relative" rAng="0" ptsTypes="AAAAA">
                                      <p:cBhvr>
                                        <p:cTn id="24" dur="259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378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85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29" dur="304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9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235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1" nodeType="withEffect">
                                  <p:stCondLst>
                                    <p:cond delay="422"/>
                                  </p:stCondLst>
                                  <p:childTnLst>
                                    <p:animMotion origin="layout" path="M 5E-6 -3.33333E-6 C 0.03894 -0.00277 0.07514 -0.05764 0.11342 -0.13333 C 0.15157 -0.20717 0.18073 -0.35578 0.22956 -0.44861 C 0.27826 -0.54189 0.36224 -0.60069 0.40573 -0.69074 C 0.44935 -0.78125 0.47826 -0.88125 0.49128 -0.98703 " pathEditMode="relative" rAng="0" ptsTypes="AAAAA">
                                      <p:cBhvr>
                                        <p:cTn id="34" dur="27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935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755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212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grpId="1" nodeType="withEffect">
                                  <p:stCondLst>
                                    <p:cond delay="208"/>
                                  </p:stCondLst>
                                  <p:childTnLst>
                                    <p:animMotion origin="layout" path="M -1.66667E-6 1.85185E-6 C 0.01302 -0.00209 0.02513 -0.04746 0.03802 -0.10949 C 0.05078 -0.17014 0.06055 -0.29213 0.07695 -0.36852 C 0.09323 -0.44514 0.12149 -0.49352 0.13607 -0.56713 C 0.15065 -0.64167 0.16029 -0.72384 0.16472 -0.81088 " pathEditMode="relative" rAng="0" ptsTypes="AAAAA">
                                      <p:cBhvr>
                                        <p:cTn id="39" dur="288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05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44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1448"/>
                                  </p:stCondLst>
                                  <p:childTnLst>
                                    <p:animMotion origin="layout" path="M -3.95833E-6 4.81481E-6 C -0.00247 -0.00232 -0.00468 -0.04468 -0.00703 -0.10325 C -0.00937 -0.16065 -0.01119 -0.27547 -0.01419 -0.34746 C -0.01718 -0.41945 -0.02226 -0.46528 -0.02487 -0.53496 C -0.0276 -0.60487 -0.02942 -0.68218 -0.03007 -0.76436 " pathEditMode="relative" rAng="0" ptsTypes="AAAAA">
                                      <p:cBhvr>
                                        <p:cTn id="44" dur="331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3821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836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734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grpId="1" nodeType="withEffect">
                                  <p:stCondLst>
                                    <p:cond delay="1364"/>
                                  </p:stCondLst>
                                  <p:childTnLst>
                                    <p:animMotion origin="layout" path="M -2.5E-6 -3.7037E-7 C 0.00638 -0.00208 0.0125 -0.04421 0.01888 -0.10231 C 0.02526 -0.15903 0.03008 -0.27292 0.03828 -0.34421 C 0.04636 -0.41574 0.06029 -0.46111 0.06745 -0.53009 C 0.07487 -0.59954 0.07956 -0.67616 0.08177 -0.75764 " pathEditMode="relative" rAng="0" ptsTypes="AAAAA">
                                      <p:cBhvr>
                                        <p:cTn id="49" dur="390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378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482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4" dur="3259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86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1.25E-6 -3.33333E-6 C 0.03893 -0.00185 0.07513 -0.04166 0.11341 -0.09629 C 0.15156 -0.14977 0.18073 -0.25717 0.22956 -0.3243 C 0.27826 -0.39166 0.36237 -0.43426 0.40586 -0.4993 C 0.44935 -0.56481 0.47826 -0.63703 0.49128 -0.71365 " pathEditMode="relative" rAng="0" ptsTypes="AAAAA">
                                      <p:cBhvr>
                                        <p:cTn id="59" dur="266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356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676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2.29167E-6 3.7037E-6 C 0.03893 -0.00232 0.07513 -0.05116 0.11341 -0.11829 C 0.15143 -0.1838 0.18073 -0.31551 0.22956 -0.39769 C 0.27826 -0.48033 0.36224 -0.53264 0.40573 -0.61227 C 0.44935 -0.6926 0.47826 -0.78125 0.49128 -0.875 " pathEditMode="relative" rAng="0" ptsTypes="AAAAA">
                                      <p:cBhvr>
                                        <p:cTn id="64" dur="318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4375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63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-2.5E-6 -3.33333E-6 C 0.02696 -0.00301 0.05196 -0.0699 0.07852 -0.16157 C 0.10482 -0.25115 0.125 -0.43148 0.15886 -0.54421 C 0.19258 -0.6574 0.25078 -0.72893 0.28086 -0.83796 C 0.31094 -0.94791 0.33099 -1.06921 0.33998 -1.19814 " pathEditMode="relative" rAng="0" ptsTypes="AAAAA">
                                      <p:cBhvr>
                                        <p:cTn id="69" dur="339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-5990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749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4" dur="252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816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79" dur="261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658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4" dur="299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692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6.25E-7 1.85185E-6 C 0.02162 -0.00301 0.04167 -0.06991 0.06289 -0.16158 C 0.08399 -0.25116 0.10013 -0.43148 0.12721 -0.54421 C 0.15417 -0.65741 0.20078 -0.72894 0.22487 -0.83796 C 0.24896 -0.94792 0.26497 -1.06921 0.27214 -1.19815 " pathEditMode="relative" rAng="0" ptsTypes="AAAAA">
                                      <p:cBhvr>
                                        <p:cTn id="8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5990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305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1.875E-6 4.07407E-6 C 0.03242 -0.00255 0.0625 -0.05787 0.09427 -0.1338 C 0.12617 -0.20787 0.15039 -0.35695 0.19089 -0.45024 C 0.23151 -0.54375 0.30156 -0.60278 0.33776 -0.69306 C 0.37383 -0.78403 0.39805 -0.88426 0.40886 -0.99074 " pathEditMode="relative" rAng="0" ptsTypes="AAAAA">
                                      <p:cBhvr>
                                        <p:cTn id="94" dur="348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3" y="-495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316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2.08333E-6 -4.07407E-6 C 0.02161 -0.00254 0.04166 -0.0574 0.06289 -0.1324 C 0.08398 -0.20555 0.10013 -0.35324 0.12721 -0.4456 C 0.15416 -0.53819 0.20078 -0.59676 0.22487 -0.68588 C 0.24896 -0.77592 0.26497 -0.87523 0.27213 -0.98055 " pathEditMode="relative" rAng="0" ptsTypes="AAAAA">
                                      <p:cBhvr>
                                        <p:cTn id="99" dur="374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4902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23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4.16667E-6 0 C 0.03112 -0.00139 0.06015 -0.02778 0.09088 -0.06389 C 0.12135 -0.09931 0.14479 -0.1706 0.18385 -0.21505 C 0.22291 -0.25972 0.29023 -0.28796 0.32513 -0.33102 C 0.36002 -0.37454 0.38307 -0.42245 0.39362 -0.47315 " pathEditMode="relative" rAng="0" ptsTypes="AAAAA">
                                      <p:cBhvr>
                                        <p:cTn id="104" dur="278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4" y="-2365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18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3.75E-6 -4.07407E-6 C 0.03893 -0.00138 0.075 -0.02777 0.11341 -0.06388 C 0.15143 -0.0993 0.1806 -0.1706 0.22955 -0.21504 C 0.27812 -0.25972 0.36224 -0.28796 0.40573 -0.33101 C 0.44922 -0.37453 0.47812 -0.42245 0.49114 -0.47314 " pathEditMode="relative" rAng="0" ptsTypes="AAAAA">
                                      <p:cBhvr>
                                        <p:cTn id="109" dur="318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2365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36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2.29167E-6 2.96296E-6 C 0.02787 -0.00209 0.05391 -0.03773 0.08151 -0.08658 C 0.10886 -0.13449 0.12995 -0.23102 0.16511 -0.29121 C 0.2 -0.35162 0.26055 -0.38982 0.2918 -0.44815 C 0.32305 -0.50695 0.34388 -0.57176 0.35326 -0.64028 " pathEditMode="relative" rAng="0" ptsTypes="AAAAA">
                                      <p:cBhvr>
                                        <p:cTn id="114" dur="272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3201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57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4.375E-6 2.22222E-6 C 0.00599 -0.00255 0.01158 -0.05787 0.01757 -0.1338 C 0.02356 -0.20787 0.02812 -0.35695 0.0358 -0.45023 C 0.04336 -0.54375 0.05651 -0.60278 0.06328 -0.69306 C 0.07005 -0.78403 0.07461 -0.88426 0.07669 -0.99074 " pathEditMode="relative" rAng="0" ptsTypes="AAAAA">
                                      <p:cBhvr>
                                        <p:cTn id="119" dur="3893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49537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295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3.75E-6 -2.96296E-6 C 0.00664 -0.00185 0.01289 -0.03264 0.01953 -0.075 C 0.02604 -0.11643 0.03112 -0.2 0.03958 -0.25208 C 0.04791 -0.3044 0.0625 -0.3375 0.06992 -0.38773 C 0.07747 -0.43889 0.08242 -0.4949 0.08476 -0.55416 " pathEditMode="relative" rAng="0" ptsTypes="AAAAA">
                                      <p:cBhvr>
                                        <p:cTn id="124" dur="2634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-2770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637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129" dur="310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193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-3.75E-6 -4.44444E-6 C 0.01641 -0.00254 0.0319 -0.04699 0.04844 -0.10763 C 0.06472 -0.16713 0.07722 -0.28703 0.09818 -0.3618 C 0.11914 -0.43703 0.15508 -0.48425 0.17383 -0.55671 C 0.19245 -0.62986 0.20482 -0.71041 0.21068 -0.79537 " pathEditMode="relative" rAng="0" ptsTypes="AAAAA">
                                      <p:cBhvr>
                                        <p:cTn id="134" dur="3238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-3976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81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39" dur="299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643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144" dur="3385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755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3.33333E-6 -4.44444E-6 C 0.01133 -0.00324 0.02201 -0.05555 0.03347 -0.12754 C 0.0448 -0.19814 0.05339 -0.34004 0.06784 -0.4287 C 0.0823 -0.51805 0.10716 -0.57407 0.12006 -0.65995 C 0.13295 -0.74675 0.14154 -0.84189 0.14558 -0.94282 " pathEditMode="relative" rAng="0" ptsTypes="AAAAA">
                                      <p:cBhvr>
                                        <p:cTn id="149" dur="389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647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2.08333E-7 -4.07407E-6 C 0.01133 -0.00324 0.02201 -0.05555 0.03346 -0.12754 C 0.04479 -0.19814 0.05339 -0.34004 0.06784 -0.4287 C 0.08229 -0.51805 0.10716 -0.57407 0.12005 -0.65995 C 0.13294 -0.74676 0.14154 -0.84189 0.14557 -0.94282 " pathEditMode="relative" rAng="0" ptsTypes="AAAAA">
                                      <p:cBhvr>
                                        <p:cTn id="154" dur="3166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909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04167E-6 -4.07407E-6 C 0.00911 -0.0037 0.01771 -0.05902 0.02669 -0.13518 C 0.03581 -0.20995 0.04258 -0.36018 0.05417 -0.45393 C 0.06575 -0.54838 0.08568 -0.60787 0.09596 -0.69884 C 0.10625 -0.79051 0.11315 -0.8912 0.11641 -0.99791 " pathEditMode="relative" rAng="0" ptsTypes="AAAAA">
                                      <p:cBhvr>
                                        <p:cTn id="159" dur="3809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-49907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626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2.5E-6 2.96296E-6 C 0.02643 -0.00324 0.05143 -0.05556 0.07838 -0.12755 C 0.10482 -0.19815 0.125 -0.34005 0.15885 -0.42871 C 0.19271 -0.51806 0.25091 -0.57408 0.28112 -0.65996 C 0.31133 -0.74676 0.33151 -0.8419 0.34101 -0.94283 " pathEditMode="relative" rAng="0" ptsTypes="AAAAA">
                                      <p:cBhvr>
                                        <p:cTn id="164" dur="2909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5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5E-6 -3.7037E-6 C 0.02032 -0.00324 0.03959 -0.05555 0.06029 -0.12754 C 0.08073 -0.19814 0.09623 -0.34004 0.12227 -0.4287 C 0.14844 -0.51805 0.19323 -0.57407 0.21654 -0.65995 C 0.23985 -0.74676 0.25534 -0.84189 0.26264 -0.94282 " pathEditMode="relative" rAng="0" ptsTypes="AAAAA">
                                      <p:cBhvr>
                                        <p:cTn id="169" dur="288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635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1.04167E-6 -4.81481E-6 C 0.02474 -0.00324 0.04818 -0.05555 0.07318 -0.12754 C 0.09805 -0.19814 0.1168 -0.34004 0.14844 -0.4287 C 0.18008 -0.51805 0.23463 -0.57407 0.26276 -0.65995 C 0.29101 -0.74675 0.30989 -0.84189 0.31875 -0.94282 " pathEditMode="relative" rAng="0" ptsTypes="AAAAA">
                                      <p:cBhvr>
                                        <p:cTn id="174" dur="254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984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-1.85185E-6 C 0.01132 -0.00324 0.022 -0.05555 0.03346 -0.12754 C 0.04479 -0.19815 0.05338 -0.34004 0.06784 -0.4287 C 0.08229 -0.51805 0.10716 -0.57407 0.12005 -0.65995 C 0.13294 -0.74676 0.14153 -0.8419 0.14557 -0.94282 " pathEditMode="relative" rAng="0" ptsTypes="AAAAA">
                                      <p:cBhvr>
                                        <p:cTn id="179" dur="368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946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1.25E-6 1.11111E-6 C 0.01133 -0.00324 0.02201 -0.05556 0.03346 -0.12755 C 0.04479 -0.19815 0.05339 -0.34005 0.06784 -0.4287 C 0.08229 -0.51806 0.10716 -0.57408 0.12005 -0.65995 C 0.13294 -0.74676 0.14154 -0.8419 0.14557 -0.94283 " pathEditMode="relative" rAng="0" ptsTypes="AAAAA">
                                      <p:cBhvr>
                                        <p:cTn id="184" dur="2853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22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2.08333E-6 -1.48148E-6 C 0.01133 -0.00301 0.02201 -0.04815 0.03347 -0.11042 C 0.04479 -0.17153 0.05339 -0.29444 0.06784 -0.37106 C 0.08229 -0.44838 0.10716 -0.49699 0.12005 -0.57129 C 0.13294 -0.64629 0.14154 -0.7287 0.14558 -0.81597 " pathEditMode="relative" rAng="0" ptsTypes="AAAAA">
                                      <p:cBhvr>
                                        <p:cTn id="189" dur="2882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081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01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4.375E-6 -1.48148E-6 C 0.02643 -0.00324 0.05143 -0.05555 0.07838 -0.12754 C 0.10481 -0.19815 0.125 -0.34004 0.15885 -0.4287 C 0.1927 -0.51805 0.25091 -0.57407 0.28112 -0.65995 C 0.31132 -0.74676 0.33151 -0.8419 0.34101 -0.94282 " pathEditMode="relative" rAng="0" ptsTypes="AAAAA">
                                      <p:cBhvr>
                                        <p:cTn id="194" dur="2567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4" y="-47153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224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1.66667E-6 -1.11111E-6 C 0.02031 -0.00324 0.03958 -0.05555 0.06028 -0.12755 C 0.08073 -0.19815 0.09622 -0.34005 0.12226 -0.4287 C 0.14844 -0.51805 0.19323 -0.57407 0.21653 -0.65995 C 0.23984 -0.74676 0.25534 -0.8419 0.26263 -0.94282 " pathEditMode="relative" rAng="0" ptsTypes="AAAAA">
                                      <p:cBhvr>
                                        <p:cTn id="199" dur="280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3797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-2.08333E-6 -2.22222E-6 C 0.02474 -0.00324 0.04818 -0.05555 0.07318 -0.12754 C 0.09805 -0.19815 0.1168 -0.34004 0.14844 -0.4287 C 0.18008 -0.51805 0.23464 -0.57407 0.26276 -0.65995 C 0.29102 -0.74676 0.3099 -0.8419 0.31875 -0.94282 " pathEditMode="relative" rAng="0" ptsTypes="AAAAA">
                                      <p:cBhvr>
                                        <p:cTn id="204" dur="3383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4715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3632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3.75E-6 -2.96296E-6 C 0.01328 -0.00139 0.02578 -0.02777 0.03906 -0.06389 C 0.05221 -0.0993 0.06224 -0.1706 0.07916 -0.21504 C 0.09596 -0.25972 0.125 -0.28796 0.13997 -0.33102 C 0.15494 -0.37453 0.16497 -0.42245 0.16953 -0.47315 " pathEditMode="relative" rAng="0" ptsTypes="AAAAA">
                                      <p:cBhvr>
                                        <p:cTn id="209" dur="389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2365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997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2.70833E-6 2.22222E-6 C 0.02826 -0.00232 0.05495 -0.04259 0.08334 -0.09792 C 0.11146 -0.15209 0.13282 -0.26111 0.16901 -0.32917 C 0.20482 -0.39769 0.26693 -0.44074 0.29896 -0.50672 C 0.33099 -0.57338 0.35235 -0.64653 0.36224 -0.72408 " pathEditMode="relative" rAng="0" ptsTypes="AAAAA">
                                      <p:cBhvr>
                                        <p:cTn id="214" dur="3314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12" y="-36204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62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3.75E-6 3.33333E-6 C 0.02748 -0.00278 0.05352 -0.04931 0.08099 -0.1132 C 0.10847 -0.17593 0.1293 -0.30186 0.16446 -0.38056 C 0.19948 -0.45973 0.25977 -0.50949 0.29102 -0.58565 C 0.32227 -0.66273 0.34297 -0.74723 0.35274 -0.83681 " pathEditMode="relative" rAng="0" ptsTypes="AAAAA">
                                      <p:cBhvr>
                                        <p:cTn id="219" dur="3452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30" y="-4185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3115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4" dur="394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672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3.75E-6 -3.33333E-6 C 0.01132 -0.00324 0.022 -0.05555 0.03346 -0.12754 C 0.04479 -0.19814 0.05338 -0.34004 0.06783 -0.4287 C 0.08229 -0.51805 0.10716 -0.57407 0.12005 -0.65995 C 0.13294 -0.74676 0.14153 -0.84189 0.14557 -0.94282 " pathEditMode="relative" rAng="0" ptsTypes="AAAAA">
                                      <p:cBhvr>
                                        <p:cTn id="229" dur="3885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47153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3969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fill="hold" grpId="1" nodeType="withEffect">
                                  <p:stCondLst>
                                    <p:cond delay="1459"/>
                                  </p:stCondLst>
                                  <p:childTnLst>
                                    <p:animMotion origin="layout" path="M 3.95833E-6 -1.48148E-6 C 0.04687 -0.00231 0.09075 -0.04537 0.13698 -0.10486 C 0.18242 -0.16273 0.21705 -0.2794 0.27617 -0.35231 C 0.33463 -0.42546 0.43554 -0.47199 0.4875 -0.54259 C 0.5401 -0.61366 0.57474 -0.6919 0.58997 -0.77523 " pathEditMode="relative" rAng="0" ptsTypes="AAAAA">
                                      <p:cBhvr>
                                        <p:cTn id="234" dur="259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-3877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-3.95833E-6 0.54467 " pathEditMode="relative" rAng="0" ptsTypes="AA">
                                      <p:cBhvr>
                                        <p:cTn id="236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45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-0.44491 " pathEditMode="relative" rAng="0" ptsTypes="AA">
                                      <p:cBhvr>
                                        <p:cTn id="238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2695786" y="609012"/>
            <a:ext cx="6800429" cy="5821229"/>
            <a:chOff x="3191275" y="1562100"/>
            <a:chExt cx="5821200" cy="4983000"/>
          </a:xfrm>
          <a:blipFill>
            <a:blip r:embed="rId2"/>
            <a:stretch>
              <a:fillRect/>
            </a:stretch>
          </a:blipFill>
        </p:grpSpPr>
        <p:sp>
          <p:nvSpPr>
            <p:cNvPr id="2" name="矩形 1"/>
            <p:cNvSpPr>
              <a:spLocks noChangeAspect="1"/>
            </p:cNvSpPr>
            <p:nvPr/>
          </p:nvSpPr>
          <p:spPr>
            <a:xfrm>
              <a:off x="4029475" y="15621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>
              <a:spLocks noChangeAspect="1"/>
            </p:cNvSpPr>
            <p:nvPr/>
          </p:nvSpPr>
          <p:spPr>
            <a:xfrm>
              <a:off x="4867675" y="15621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6544075" y="15621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>
              <a:spLocks noChangeAspect="1"/>
            </p:cNvSpPr>
            <p:nvPr/>
          </p:nvSpPr>
          <p:spPr>
            <a:xfrm>
              <a:off x="7382275" y="15621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31912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>
              <a:spLocks noChangeAspect="1"/>
            </p:cNvSpPr>
            <p:nvPr/>
          </p:nvSpPr>
          <p:spPr>
            <a:xfrm>
              <a:off x="40294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>
              <a:spLocks noChangeAspect="1"/>
            </p:cNvSpPr>
            <p:nvPr/>
          </p:nvSpPr>
          <p:spPr>
            <a:xfrm>
              <a:off x="48676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>
              <a:spLocks noChangeAspect="1"/>
            </p:cNvSpPr>
            <p:nvPr/>
          </p:nvSpPr>
          <p:spPr>
            <a:xfrm>
              <a:off x="57058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>
              <a:spLocks noChangeAspect="1"/>
            </p:cNvSpPr>
            <p:nvPr/>
          </p:nvSpPr>
          <p:spPr>
            <a:xfrm>
              <a:off x="65440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>
              <a:spLocks noChangeAspect="1"/>
            </p:cNvSpPr>
            <p:nvPr/>
          </p:nvSpPr>
          <p:spPr>
            <a:xfrm>
              <a:off x="73822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>
              <a:spLocks noChangeAspect="1"/>
            </p:cNvSpPr>
            <p:nvPr/>
          </p:nvSpPr>
          <p:spPr>
            <a:xfrm>
              <a:off x="8220475" y="24003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>
              <a:spLocks noChangeAspect="1"/>
            </p:cNvSpPr>
            <p:nvPr/>
          </p:nvSpPr>
          <p:spPr>
            <a:xfrm>
              <a:off x="31912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>
              <a:spLocks noChangeAspect="1"/>
            </p:cNvSpPr>
            <p:nvPr/>
          </p:nvSpPr>
          <p:spPr>
            <a:xfrm>
              <a:off x="40294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>
              <a:spLocks noChangeAspect="1"/>
            </p:cNvSpPr>
            <p:nvPr/>
          </p:nvSpPr>
          <p:spPr>
            <a:xfrm>
              <a:off x="48676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>
              <a:spLocks noChangeAspect="1"/>
            </p:cNvSpPr>
            <p:nvPr/>
          </p:nvSpPr>
          <p:spPr>
            <a:xfrm>
              <a:off x="57058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>
              <a:spLocks noChangeAspect="1"/>
            </p:cNvSpPr>
            <p:nvPr/>
          </p:nvSpPr>
          <p:spPr>
            <a:xfrm>
              <a:off x="65440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>
              <a:spLocks noChangeAspect="1"/>
            </p:cNvSpPr>
            <p:nvPr/>
          </p:nvSpPr>
          <p:spPr>
            <a:xfrm>
              <a:off x="73822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>
              <a:spLocks noChangeAspect="1"/>
            </p:cNvSpPr>
            <p:nvPr/>
          </p:nvSpPr>
          <p:spPr>
            <a:xfrm>
              <a:off x="8220475" y="32385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>
              <a:spLocks noChangeAspect="1"/>
            </p:cNvSpPr>
            <p:nvPr/>
          </p:nvSpPr>
          <p:spPr>
            <a:xfrm>
              <a:off x="4029475" y="40767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>
              <a:spLocks noChangeAspect="1"/>
            </p:cNvSpPr>
            <p:nvPr/>
          </p:nvSpPr>
          <p:spPr>
            <a:xfrm>
              <a:off x="4867675" y="40767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>
              <a:spLocks noChangeAspect="1"/>
            </p:cNvSpPr>
            <p:nvPr/>
          </p:nvSpPr>
          <p:spPr>
            <a:xfrm>
              <a:off x="5705875" y="40767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>
              <a:spLocks noChangeAspect="1"/>
            </p:cNvSpPr>
            <p:nvPr/>
          </p:nvSpPr>
          <p:spPr>
            <a:xfrm>
              <a:off x="6544075" y="40767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>
              <a:spLocks noChangeAspect="1"/>
            </p:cNvSpPr>
            <p:nvPr/>
          </p:nvSpPr>
          <p:spPr>
            <a:xfrm>
              <a:off x="7382275" y="40767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>
              <a:spLocks noChangeAspect="1"/>
            </p:cNvSpPr>
            <p:nvPr/>
          </p:nvSpPr>
          <p:spPr>
            <a:xfrm>
              <a:off x="4867675" y="49149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>
              <a:spLocks noChangeAspect="1"/>
            </p:cNvSpPr>
            <p:nvPr/>
          </p:nvSpPr>
          <p:spPr>
            <a:xfrm>
              <a:off x="5705875" y="49149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>
              <a:spLocks noChangeAspect="1"/>
            </p:cNvSpPr>
            <p:nvPr/>
          </p:nvSpPr>
          <p:spPr>
            <a:xfrm>
              <a:off x="6544075" y="49149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>
              <a:spLocks noChangeAspect="1"/>
            </p:cNvSpPr>
            <p:nvPr/>
          </p:nvSpPr>
          <p:spPr>
            <a:xfrm>
              <a:off x="5705875" y="5753100"/>
              <a:ext cx="792000" cy="7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心形 31"/>
          <p:cNvSpPr/>
          <p:nvPr/>
        </p:nvSpPr>
        <p:spPr>
          <a:xfrm>
            <a:off x="4932176" y="3116643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心形 32"/>
          <p:cNvSpPr/>
          <p:nvPr/>
        </p:nvSpPr>
        <p:spPr>
          <a:xfrm>
            <a:off x="5139566" y="2447340"/>
            <a:ext cx="551689" cy="55168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心形 33"/>
          <p:cNvSpPr/>
          <p:nvPr/>
        </p:nvSpPr>
        <p:spPr>
          <a:xfrm>
            <a:off x="5903138" y="3116644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心形 34"/>
          <p:cNvSpPr/>
          <p:nvPr/>
        </p:nvSpPr>
        <p:spPr>
          <a:xfrm>
            <a:off x="4932176" y="4002763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>
            <a:off x="4376585" y="3617148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1945419" y="6205243"/>
            <a:ext cx="695624" cy="695624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心形 37"/>
          <p:cNvSpPr/>
          <p:nvPr/>
        </p:nvSpPr>
        <p:spPr>
          <a:xfrm>
            <a:off x="5208020" y="4568371"/>
            <a:ext cx="695624" cy="695624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心形 38"/>
          <p:cNvSpPr/>
          <p:nvPr/>
        </p:nvSpPr>
        <p:spPr>
          <a:xfrm>
            <a:off x="7164371" y="2639651"/>
            <a:ext cx="761762" cy="7617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心形 39"/>
          <p:cNvSpPr/>
          <p:nvPr/>
        </p:nvSpPr>
        <p:spPr>
          <a:xfrm>
            <a:off x="3817855" y="2853817"/>
            <a:ext cx="481457" cy="481457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心形 40"/>
          <p:cNvSpPr/>
          <p:nvPr/>
        </p:nvSpPr>
        <p:spPr>
          <a:xfrm>
            <a:off x="2770213" y="3429000"/>
            <a:ext cx="481457" cy="481457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心形 41"/>
          <p:cNvSpPr/>
          <p:nvPr/>
        </p:nvSpPr>
        <p:spPr>
          <a:xfrm>
            <a:off x="4573118" y="3907384"/>
            <a:ext cx="481457" cy="481457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6681744" y="3565501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7137070" y="2228709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心形 44"/>
          <p:cNvSpPr/>
          <p:nvPr/>
        </p:nvSpPr>
        <p:spPr>
          <a:xfrm>
            <a:off x="9205459" y="3173856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心形 45"/>
          <p:cNvSpPr/>
          <p:nvPr/>
        </p:nvSpPr>
        <p:spPr>
          <a:xfrm>
            <a:off x="8017681" y="4002763"/>
            <a:ext cx="488909" cy="488909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心形 46"/>
          <p:cNvSpPr/>
          <p:nvPr/>
        </p:nvSpPr>
        <p:spPr>
          <a:xfrm>
            <a:off x="8236313" y="4826733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心形 47"/>
          <p:cNvSpPr/>
          <p:nvPr/>
        </p:nvSpPr>
        <p:spPr>
          <a:xfrm>
            <a:off x="5718556" y="2326577"/>
            <a:ext cx="434523" cy="434523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心形 48"/>
          <p:cNvSpPr/>
          <p:nvPr/>
        </p:nvSpPr>
        <p:spPr>
          <a:xfrm>
            <a:off x="2938450" y="4622347"/>
            <a:ext cx="574838" cy="574838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心形 49"/>
          <p:cNvSpPr/>
          <p:nvPr/>
        </p:nvSpPr>
        <p:spPr>
          <a:xfrm>
            <a:off x="6220984" y="5159675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心形 50"/>
          <p:cNvSpPr/>
          <p:nvPr/>
        </p:nvSpPr>
        <p:spPr>
          <a:xfrm>
            <a:off x="5574464" y="3963960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心形 51"/>
          <p:cNvSpPr/>
          <p:nvPr/>
        </p:nvSpPr>
        <p:spPr>
          <a:xfrm>
            <a:off x="1846670" y="3929481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心形 52"/>
          <p:cNvSpPr/>
          <p:nvPr/>
        </p:nvSpPr>
        <p:spPr>
          <a:xfrm>
            <a:off x="4648505" y="4941044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心形 53"/>
          <p:cNvSpPr/>
          <p:nvPr/>
        </p:nvSpPr>
        <p:spPr>
          <a:xfrm>
            <a:off x="6066368" y="3926579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心形 54"/>
          <p:cNvSpPr/>
          <p:nvPr/>
        </p:nvSpPr>
        <p:spPr>
          <a:xfrm>
            <a:off x="3454380" y="3835779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>
            <a:off x="2727846" y="4066006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心形 56"/>
          <p:cNvSpPr/>
          <p:nvPr/>
        </p:nvSpPr>
        <p:spPr>
          <a:xfrm>
            <a:off x="1846670" y="3398517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心形 57"/>
          <p:cNvSpPr/>
          <p:nvPr/>
        </p:nvSpPr>
        <p:spPr>
          <a:xfrm>
            <a:off x="4731098" y="3625745"/>
            <a:ext cx="176957" cy="17695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心形 58"/>
          <p:cNvSpPr/>
          <p:nvPr/>
        </p:nvSpPr>
        <p:spPr>
          <a:xfrm>
            <a:off x="6943281" y="3125029"/>
            <a:ext cx="225494" cy="22549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心形 59"/>
          <p:cNvSpPr/>
          <p:nvPr/>
        </p:nvSpPr>
        <p:spPr>
          <a:xfrm>
            <a:off x="3225869" y="3222527"/>
            <a:ext cx="225494" cy="22549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心形 60"/>
          <p:cNvSpPr/>
          <p:nvPr/>
        </p:nvSpPr>
        <p:spPr>
          <a:xfrm>
            <a:off x="5631579" y="3519627"/>
            <a:ext cx="225494" cy="22549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心形 61"/>
          <p:cNvSpPr/>
          <p:nvPr/>
        </p:nvSpPr>
        <p:spPr>
          <a:xfrm>
            <a:off x="7215526" y="5964237"/>
            <a:ext cx="473075" cy="473075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心形 62"/>
          <p:cNvSpPr/>
          <p:nvPr/>
        </p:nvSpPr>
        <p:spPr>
          <a:xfrm>
            <a:off x="6900375" y="3998155"/>
            <a:ext cx="396745" cy="396745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心形 63"/>
          <p:cNvSpPr/>
          <p:nvPr/>
        </p:nvSpPr>
        <p:spPr>
          <a:xfrm>
            <a:off x="3333151" y="5909074"/>
            <a:ext cx="403475" cy="403475"/>
          </a:xfrm>
          <a:prstGeom prst="hear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心形 64"/>
          <p:cNvSpPr/>
          <p:nvPr/>
        </p:nvSpPr>
        <p:spPr>
          <a:xfrm>
            <a:off x="1703684" y="4622347"/>
            <a:ext cx="468656" cy="468656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>
            <a:off x="1596988" y="3222527"/>
            <a:ext cx="325833" cy="325833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心形 66"/>
          <p:cNvSpPr/>
          <p:nvPr/>
        </p:nvSpPr>
        <p:spPr>
          <a:xfrm>
            <a:off x="4194079" y="3260941"/>
            <a:ext cx="407821" cy="407821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心形 67"/>
          <p:cNvSpPr/>
          <p:nvPr/>
        </p:nvSpPr>
        <p:spPr>
          <a:xfrm>
            <a:off x="4088175" y="4076012"/>
            <a:ext cx="247381" cy="247381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>
            <a:off x="3362670" y="3645981"/>
            <a:ext cx="364013" cy="364013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心形 69"/>
          <p:cNvSpPr/>
          <p:nvPr/>
        </p:nvSpPr>
        <p:spPr>
          <a:xfrm>
            <a:off x="5789066" y="4883812"/>
            <a:ext cx="364013" cy="364013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心形 70"/>
          <p:cNvSpPr/>
          <p:nvPr/>
        </p:nvSpPr>
        <p:spPr>
          <a:xfrm>
            <a:off x="7088051" y="4347205"/>
            <a:ext cx="364013" cy="364013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心形 71"/>
          <p:cNvSpPr/>
          <p:nvPr/>
        </p:nvSpPr>
        <p:spPr>
          <a:xfrm>
            <a:off x="4050211" y="4280952"/>
            <a:ext cx="574838" cy="574838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心形 72"/>
          <p:cNvSpPr/>
          <p:nvPr/>
        </p:nvSpPr>
        <p:spPr>
          <a:xfrm>
            <a:off x="4980994" y="4251895"/>
            <a:ext cx="574838" cy="574838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心形 73"/>
          <p:cNvSpPr/>
          <p:nvPr/>
        </p:nvSpPr>
        <p:spPr>
          <a:xfrm>
            <a:off x="6857567" y="3260941"/>
            <a:ext cx="574838" cy="574838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心形 74"/>
          <p:cNvSpPr/>
          <p:nvPr/>
        </p:nvSpPr>
        <p:spPr>
          <a:xfrm>
            <a:off x="2529297" y="3609356"/>
            <a:ext cx="437262" cy="437262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心形 75"/>
          <p:cNvSpPr/>
          <p:nvPr/>
        </p:nvSpPr>
        <p:spPr>
          <a:xfrm>
            <a:off x="4509924" y="5835144"/>
            <a:ext cx="398131" cy="398131"/>
          </a:xfrm>
          <a:prstGeom prst="heart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心形 76"/>
          <p:cNvSpPr/>
          <p:nvPr/>
        </p:nvSpPr>
        <p:spPr>
          <a:xfrm>
            <a:off x="5314068" y="4155174"/>
            <a:ext cx="234047" cy="234047"/>
          </a:xfrm>
          <a:prstGeom prst="heart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心形 77"/>
          <p:cNvSpPr/>
          <p:nvPr/>
        </p:nvSpPr>
        <p:spPr>
          <a:xfrm>
            <a:off x="4886747" y="6542470"/>
            <a:ext cx="335656" cy="335656"/>
          </a:xfrm>
          <a:prstGeom prst="heart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心形 78"/>
          <p:cNvSpPr/>
          <p:nvPr/>
        </p:nvSpPr>
        <p:spPr>
          <a:xfrm>
            <a:off x="4860208" y="4758181"/>
            <a:ext cx="275487" cy="275487"/>
          </a:xfrm>
          <a:prstGeom prst="heart">
            <a:avLst/>
          </a:prstGeom>
          <a:solidFill>
            <a:schemeClr val="bg1">
              <a:alpha val="7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4618673" y="300423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FA3D64"/>
                </a:solidFill>
              </a:rPr>
              <a:t>感谢有你</a:t>
            </a:r>
          </a:p>
        </p:txBody>
      </p:sp>
    </p:spTree>
    <p:extLst>
      <p:ext uri="{BB962C8B-B14F-4D97-AF65-F5344CB8AC3E}">
        <p14:creationId xmlns:p14="http://schemas.microsoft.com/office/powerpoint/2010/main" val="1789094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indefinite" fill="hold" grpId="0" nodeType="withEffect">
                                  <p:stCondLst>
                                    <p:cond delay="986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469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fill="hold" grpId="1" nodeType="withEffect">
                                  <p:stCondLst>
                                    <p:cond delay="662"/>
                                  </p:stCondLst>
                                  <p:childTnLst>
                                    <p:animMotion origin="layout" path="M -3.33333E-6 4.07407E-6 C 0.02162 -0.00162 0.04167 -0.03264 0.06289 -0.07547 C 0.08399 -0.11737 0.10013 -0.20162 0.12722 -0.25417 C 0.15417 -0.30695 0.20078 -0.34028 0.22487 -0.39121 C 0.24896 -0.4426 0.26498 -0.49908 0.27214 -0.55926 " pathEditMode="relative" rAng="0" ptsTypes="AAAAA">
                                      <p:cBhvr>
                                        <p:cTn id="17" dur="209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2796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fill="hold" grpId="0" nodeType="withEffect">
                                  <p:stCondLst>
                                    <p:cond delay="1039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8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fill="hold" grpId="1" nodeType="withEffect">
                                  <p:stCondLst>
                                    <p:cond delay="97"/>
                                  </p:stCondLst>
                                  <p:childTnLst>
                                    <p:animMotion origin="layout" path="M -6.25E-7 -7.40741E-7 C 0.01602 -0.00162 0.03086 -0.03264 0.04662 -0.07546 C 0.06237 -0.11736 0.07435 -0.20162 0.0944 -0.25417 C 0.11445 -0.30694 0.14909 -0.34051 0.16706 -0.3912 C 0.1849 -0.44259 0.19688 -0.49907 0.20221 -0.55926 " pathEditMode="relative" rAng="0" ptsTypes="AAAAA">
                                      <p:cBhvr>
                                        <p:cTn id="22" dur="2547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indefinite" fill="hold" grpId="0" nodeType="withEffect">
                                  <p:stCondLst>
                                    <p:cond delay="1134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735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grpId="1" nodeType="withEffect">
                                  <p:stCondLst>
                                    <p:cond delay="105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27" dur="223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746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712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grpId="1" nodeType="withEffect">
                                  <p:stCondLst>
                                    <p:cond delay="233"/>
                                  </p:stCondLst>
                                  <p:childTnLst>
                                    <p:animMotion origin="layout" path="M 4.16667E-6 7.40741E-7 C 0.00703 -0.00162 0.01354 -0.03264 0.02057 -0.07546 C 0.02747 -0.11736 0.03281 -0.20162 0.04166 -0.25417 C 0.05052 -0.30695 0.06588 -0.34051 0.07382 -0.3912 C 0.08177 -0.44259 0.08698 -0.49907 0.08945 -0.55926 " pathEditMode="relative" rAng="0" ptsTypes="AAAAA">
                                      <p:cBhvr>
                                        <p:cTn id="32" dur="238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-2796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943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grpId="1" nodeType="withEffect">
                                  <p:stCondLst>
                                    <p:cond delay="489"/>
                                  </p:stCondLst>
                                  <p:childTnLst>
                                    <p:animMotion origin="layout" path="M -2.91667E-6 7.40741E-7 C -0.00573 -0.00185 -0.01067 -0.03426 -0.01627 -0.07894 C -0.02187 -0.12269 -0.0263 -0.21042 -0.0332 -0.26528 C -0.03997 -0.32037 -0.05247 -0.35532 -0.05872 -0.40833 C -0.06497 -0.46204 -0.06875 -0.52083 -0.07057 -0.58357 " pathEditMode="relative" rAng="0" ptsTypes="AAAAA">
                                      <p:cBhvr>
                                        <p:cTn id="37" dur="281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-2919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0" nodeType="withEffect">
                                  <p:stCondLst>
                                    <p:cond delay="1177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234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fill="hold" grpId="1" nodeType="withEffect">
                                  <p:stCondLst>
                                    <p:cond delay="75"/>
                                  </p:stCondLst>
                                  <p:childTnLst>
                                    <p:animMotion origin="layout" path="M -8.33333E-7 4.44444E-6 C 0.03021 -0.00278 0.0582 -0.05301 0.08789 -0.12246 C 0.11758 -0.19051 0.14024 -0.32709 0.178 -0.41227 C 0.21589 -0.49792 0.28125 -0.55232 0.31511 -0.6345 C 0.34883 -0.71783 0.37136 -0.8095 0.38151 -0.90695 " pathEditMode="relative" rAng="0" ptsTypes="AAAAA">
                                      <p:cBhvr>
                                        <p:cTn id="42" dur="3408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-4534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77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982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fill="hold" grpId="1" nodeType="withEffect">
                                  <p:stCondLst>
                                    <p:cond delay="1136"/>
                                  </p:stCondLst>
                                  <p:childTnLst>
                                    <p:animMotion origin="layout" path="M 8.33333E-7 1.85185E-6 C -0.0224 -0.00162 -0.04323 -0.03264 -0.06524 -0.07546 C -0.08724 -0.11736 -0.10391 -0.20162 -0.13203 -0.25417 C -0.16003 -0.30695 -0.20833 -0.34051 -0.23346 -0.39121 C -0.25846 -0.44259 -0.27513 -0.49908 -0.28255 -0.55926 " pathEditMode="relative" rAng="0" ptsTypes="AAAAA">
                                      <p:cBhvr>
                                        <p:cTn id="47" dur="2759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201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86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grpId="1" nodeType="withEffect">
                                  <p:stCondLst>
                                    <p:cond delay="488"/>
                                  </p:stCondLst>
                                  <p:childTnLst>
                                    <p:animMotion origin="layout" path="M -2.08333E-7 7.40741E-7 C -0.0224 -0.00162 -0.04323 -0.03264 -0.06523 -0.07546 C -0.08724 -0.11736 -0.10391 -0.20162 -0.13203 -0.25417 C -0.16003 -0.30695 -0.20833 -0.34051 -0.23346 -0.3912 C -0.25846 -0.44259 -0.27513 -0.49907 -0.28255 -0.55926 " pathEditMode="relative" rAng="0" ptsTypes="AAAAA">
                                      <p:cBhvr>
                                        <p:cTn id="52" dur="216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1459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176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grpId="1" nodeType="withEffect">
                                  <p:stCondLst>
                                    <p:cond delay="1206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57" dur="268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13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grpId="1" nodeType="withEffect">
                                  <p:stCondLst>
                                    <p:cond delay="1358"/>
                                  </p:stCondLst>
                                  <p:childTnLst>
                                    <p:animMotion origin="layout" path="M -2.5E-6 2.59259E-6 C -0.02239 -0.00162 -0.04323 -0.03264 -0.06523 -0.07547 C -0.08724 -0.11736 -0.1039 -0.20162 -0.13203 -0.25417 C -0.16002 -0.30695 -0.20846 -0.34051 -0.23346 -0.39121 C -0.25846 -0.4426 -0.27513 -0.49908 -0.28255 -0.55926 " pathEditMode="relative" rAng="0" ptsTypes="AAAAA">
                                      <p:cBhvr>
                                        <p:cTn id="62" dur="289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-2796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249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grpId="1" nodeType="withEffect">
                                  <p:stCondLst>
                                    <p:cond delay="625"/>
                                  </p:stCondLst>
                                  <p:childTnLst>
                                    <p:animMotion origin="layout" path="M 0.10521 -0.0368 C 0.07787 -0.0375 0.05261 -0.04768 0.02578 -0.0618 C -0.00091 -0.07546 -0.02122 -0.10301 -0.05547 -0.12037 C -0.08945 -0.13773 -0.14844 -0.14861 -0.17877 -0.16528 C -0.20911 -0.18217 -0.2293 -0.20069 -0.23841 -0.22037 " pathEditMode="relative" rAng="0" ptsTypes="AAAAA">
                                      <p:cBhvr>
                                        <p:cTn id="67" dur="2028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919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316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fill="hold" grpId="1" nodeType="withEffect">
                                  <p:stCondLst>
                                    <p:cond delay="1431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72" dur="211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0" nodeType="withEffect">
                                  <p:stCondLst>
                                    <p:cond delay="1196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158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fill="hold" grpId="1" nodeType="withEffect">
                                  <p:stCondLst>
                                    <p:cond delay="104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77" dur="249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0" nodeType="withEffect">
                                  <p:stCondLst>
                                    <p:cond delay="602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192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fill="hold" grpId="1" nodeType="withEffect">
                                  <p:stCondLst>
                                    <p:cond delay="24"/>
                                  </p:stCondLst>
                                  <p:childTnLst>
                                    <p:animMotion origin="layout" path="M -3.33333E-6 -2.59259E-6 C 0.01602 -0.00162 0.03086 -0.03264 0.04662 -0.07546 C 0.06237 -0.11736 0.07435 -0.20162 0.0944 -0.25416 C 0.11446 -0.30694 0.14909 -0.34051 0.16706 -0.3912 C 0.1849 -0.44259 0.19688 -0.49907 0.20222 -0.55926 " pathEditMode="relative" rAng="0" ptsTypes="AAAAA">
                                      <p:cBhvr>
                                        <p:cTn id="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805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grpId="1" nodeType="withEffect">
                                  <p:stCondLst>
                                    <p:cond delay="246"/>
                                  </p:stCondLst>
                                  <p:childTnLst>
                                    <p:animMotion origin="layout" path="M -0.56562 -2.96296E-6 C -0.51211 -2.96296E-6 -0.46237 -0.01967 -0.40937 -0.04421 C -0.35651 -0.07268 -0.3164 -0.12592 -0.24882 -0.15926 C -0.18151 -0.19259 -0.06536 -0.21713 -0.00507 -0.2456 C 0.05482 -0.27916 0.09506 -0.31736 0.11329 -0.35555 " pathEditMode="relative" rAng="0" ptsTypes="AAAAA">
                                      <p:cBhvr>
                                        <p:cTn id="87" dur="298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45" y="-1777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0" nodeType="withEffect">
                                  <p:stCondLst>
                                    <p:cond delay="765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816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grpId="1" nodeType="withEffect">
                                  <p:stCondLst>
                                    <p:cond delay="609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92" dur="324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159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123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grpId="1" nodeType="withEffect">
                                  <p:stCondLst>
                                    <p:cond delay="414"/>
                                  </p:stCondLst>
                                  <p:childTnLst>
                                    <p:animMotion origin="layout" path="M 1.04167E-6 -3.33333E-6 C 0.01601 -0.00162 0.03086 -0.03264 0.04661 -0.07546 C 0.06237 -0.11736 0.07435 -0.20162 0.0944 -0.25416 C 0.11445 -0.30694 0.14909 -0.34051 0.16706 -0.3912 C 0.18489 -0.44259 0.19687 -0.49907 0.20221 -0.55926 " pathEditMode="relative" rAng="0" ptsTypes="AAAAA">
                                      <p:cBhvr>
                                        <p:cTn id="97" dur="2288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-27963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0" nodeType="withEffect">
                                  <p:stCondLst>
                                    <p:cond delay="965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18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grpId="1" nodeType="withEffect">
                                  <p:stCondLst>
                                    <p:cond delay="127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102" dur="268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0" nodeType="withEffect">
                                  <p:stCondLst>
                                    <p:cond delay="747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36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grpId="1" nodeType="withEffect">
                                  <p:stCondLst>
                                    <p:cond delay="282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107" dur="2225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1345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57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fill="hold" grpId="1" nodeType="withEffect">
                                  <p:stCondLst>
                                    <p:cond delay="559"/>
                                  </p:stCondLst>
                                  <p:childTnLst>
                                    <p:animMotion origin="layout" path="M -2.08333E-7 -2.22222E-6 C 0.01016 -2.22222E-6 0.01966 0.02547 0.02982 0.05718 C 0.03997 0.0956 0.04766 0.16621 0.06055 0.21088 C 0.07344 0.25533 0.09557 0.28727 0.10716 0.32616 C 0.11862 0.37084 0.1263 0.42176 0.12982 0.47338 " pathEditMode="relative" rAng="0" ptsTypes="AAAAA">
                                      <p:cBhvr>
                                        <p:cTn id="112" dur="3393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2365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0" nodeType="withEffect">
                                  <p:stCondLst>
                                    <p:cond delay="485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795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fill="hold" grpId="1" nodeType="withEffect">
                                  <p:stCondLst>
                                    <p:cond delay="1156"/>
                                  </p:stCondLst>
                                  <p:childTnLst>
                                    <p:animMotion origin="layout" path="M -1.04167E-6 -1.11111E-6 C -0.01068 -1.11111E-6 -0.02057 0.01181 -0.03112 0.02685 C -0.04154 0.04491 -0.04948 0.07801 -0.06289 0.09908 C -0.0763 0.12014 -0.09935 0.13519 -0.1112 0.15324 C -0.12318 0.17431 -0.13112 0.19838 -0.13463 0.22269 " pathEditMode="relative" rAng="0" ptsTypes="AAAAA">
                                      <p:cBhvr>
                                        <p:cTn id="117" dur="2134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2" y="1113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0" nodeType="withEffect">
                                  <p:stCondLst>
                                    <p:cond delay="327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137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grpId="1" nodeType="withEffect">
                                  <p:stCondLst>
                                    <p:cond delay="670"/>
                                  </p:stCondLst>
                                  <p:childTnLst>
                                    <p:animMotion origin="layout" path="M 1.25E-6 -4.81481E-6 C 0.00742 -4.81481E-6 0.01419 0.01667 0.02161 0.0375 C 0.02891 0.0625 0.03437 0.1088 0.04375 0.1382 C 0.05312 0.16737 0.06914 0.1882 0.07747 0.21366 C 0.08581 0.24283 0.09127 0.27639 0.09388 0.31019 " pathEditMode="relative" rAng="0" ptsTypes="AAAAA">
                                      <p:cBhvr>
                                        <p:cTn id="122" dur="2603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1550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354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693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fill="hold" grpId="1" nodeType="withEffect">
                                  <p:stCondLst>
                                    <p:cond delay="1318"/>
                                  </p:stCondLst>
                                  <p:childTnLst>
                                    <p:animMotion origin="layout" path="M 4.16667E-7 1.85185E-6 C 0.0224 1.85185E-6 0.0431 0.01111 0.06523 0.025 C 0.08724 0.04166 0.10404 0.07245 0.13216 0.0919 C 0.16029 0.11134 0.20872 0.12523 0.23385 0.14213 C 0.25885 0.16157 0.27565 0.18379 0.2832 0.20625 " pathEditMode="relative" rAng="0" ptsTypes="AAAAA">
                                      <p:cBhvr>
                                        <p:cTn id="127" dur="2738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10301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916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31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fill="hold" grpId="1" nodeType="withEffect">
                                  <p:stCondLst>
                                    <p:cond delay="562"/>
                                  </p:stCondLst>
                                  <p:childTnLst>
                                    <p:animMotion origin="layout" path="M -1.875E-6 -3.7037E-6 C 0.0056 -3.7037E-6 0.01081 0.02454 0.01654 0.05556 C 0.02214 0.0926 0.02643 0.16135 0.0336 0.2051 C 0.04089 0.24838 0.05313 0.27917 0.05964 0.31713 C 0.06602 0.36042 0.07018 0.41019 0.07227 0.46042 " pathEditMode="relative" rAng="0" ptsTypes="AAAAA">
                                      <p:cBhvr>
                                        <p:cTn id="132" dur="2495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2300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ntr" presetSubtype="0" repeatCount="indefinite" fill="hold" grpId="0" nodeType="withEffect">
                                  <p:stCondLst>
                                    <p:cond delay="584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143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grpId="1" nodeType="withEffect">
                                  <p:stCondLst>
                                    <p:cond delay="1291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37" dur="288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ntr" presetSubtype="0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255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grpId="1" nodeType="withEffect">
                                  <p:stCondLst>
                                    <p:cond delay="1397"/>
                                  </p:stCondLst>
                                  <p:childTnLst>
                                    <p:animMotion origin="layout" path="M 3.33333E-6 1.48148E-6 C -0.00808 1.48148E-6 -0.01563 0.02106 -0.02383 0.04768 C -0.0319 0.07963 -0.03815 0.13889 -0.04844 0.17662 C -0.05899 0.21389 -0.07657 0.24028 -0.08594 0.27292 C -0.09506 0.31018 -0.10104 0.35324 -0.10404 0.39653 " pathEditMode="relative" rAng="0" ptsTypes="AAAAA">
                                      <p:cBhvr>
                                        <p:cTn id="142" dur="339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19815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147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grpId="1" nodeType="withEffect">
                                  <p:stCondLst>
                                    <p:cond delay="495"/>
                                  </p:stCondLst>
                                  <p:childTnLst>
                                    <p:animMotion origin="layout" path="M -2.5E-6 4.81481E-6 C -0.00286 0.00069 -0.0056 0.01597 -0.00846 0.0368 C -0.01133 0.0574 -0.01354 0.09861 -0.01718 0.1243 C -0.0207 0.15023 -0.02695 0.16643 -0.03021 0.19143 C -0.03346 0.21666 -0.03567 0.24421 -0.03659 0.27361 " pathEditMode="relative" rAng="0" ptsTypes="AAAAA">
                                      <p:cBhvr>
                                        <p:cTn id="147" dur="266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1368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repeatCount="indefinite" fill="hold" grpId="0" nodeType="withEffect">
                                  <p:stCondLst>
                                    <p:cond delay="1303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409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fill="hold" grpId="1" nodeType="withEffect">
                                  <p:stCondLst>
                                    <p:cond delay="389"/>
                                  </p:stCondLst>
                                  <p:childTnLst>
                                    <p:animMotion origin="layout" path="M -3.54167E-6 -2.22222E-6 C 0.02357 -0.00139 0.04271 -0.02569 0.06485 -0.05949 C 0.08555 -0.0919 0.1017 -0.15764 0.12982 -0.19838 C 0.15482 -0.23981 0.20209 -0.26597 0.22565 -0.30555 C 0.24935 -0.3456 0.26706 -0.38958 0.27149 -0.43588 " pathEditMode="relative" rAng="0" ptsTypes="AAAAA">
                                      <p:cBhvr>
                                        <p:cTn id="152" dur="3309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1806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0" nodeType="withEffect">
                                  <p:stCondLst>
                                    <p:cond delay="389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126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fill="hold" grpId="1" nodeType="withEffect">
                                  <p:stCondLst>
                                    <p:cond delay="268"/>
                                  </p:stCondLst>
                                  <p:childTnLst>
                                    <p:animMotion origin="layout" path="M 1.875E-6 -2.59259E-6 C -0.00287 -0.00115 -0.00521 -0.02083 -0.00794 -0.04838 C -0.01042 -0.07453 -0.01237 -0.12778 -0.01576 -0.16088 C -0.01875 -0.19444 -0.02448 -0.21551 -0.02735 -0.24768 C -0.03021 -0.28009 -0.03229 -0.31574 -0.03281 -0.35301 " pathEditMode="relative" rAng="0" ptsTypes="AAAAA">
                                      <p:cBhvr>
                                        <p:cTn id="157" dur="2409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-1766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repeatCount="indefinite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30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fill="hold" grpId="1" nodeType="withEffect">
                                  <p:stCondLst>
                                    <p:cond delay="4"/>
                                  </p:stCondLst>
                                  <p:childTnLst>
                                    <p:animMotion origin="layout" path="M 3.54167E-6 4.44444E-6 C 0.00599 0.00023 0.01185 0.00902 0.01797 0.02083 C 0.02395 0.03263 0.02877 0.05601 0.03659 0.0706 C 0.04401 0.08541 0.05729 0.09467 0.06419 0.10902 C 0.07122 0.12338 0.07591 0.13912 0.07799 0.15601 " pathEditMode="relative" rAng="0" ptsTypes="AAAAA">
                                      <p:cBhvr>
                                        <p:cTn id="162" dur="238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7801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ntr" presetSubtype="0" repeatCount="indefinite" fill="hold" grpId="0" nodeType="withEffect">
                                  <p:stCondLst>
                                    <p:cond delay="1114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135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0" presetClass="path" presetSubtype="0" repeatCount="indefinite" fill="hold" grpId="1" nodeType="withEffect">
                                  <p:stCondLst>
                                    <p:cond delay="1261"/>
                                  </p:stCondLst>
                                  <p:childTnLst>
                                    <p:animMotion origin="layout" path="M 2.08333E-6 3.33333E-6 C 0.0082 -0.00232 0.01575 -0.04607 0.02383 -0.10648 C 0.03177 -0.16528 0.03802 -0.2838 0.04831 -0.35787 C 0.05859 -0.43218 0.0763 -0.4794 0.08541 -0.5507 C 0.09453 -0.62292 0.10065 -0.70232 0.10351 -0.78704 " pathEditMode="relative" rAng="0" ptsTypes="AAAAA">
                                      <p:cBhvr>
                                        <p:cTn id="167" dur="204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39352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0" nodeType="withEffect">
                                  <p:stCondLst>
                                    <p:cond delay="418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484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0" presetClass="path" presetSubtype="0" repeatCount="indefinite" fill="hold" grpId="1" nodeType="withEffect">
                                  <p:stCondLst>
                                    <p:cond delay="1054"/>
                                  </p:stCondLst>
                                  <p:childTnLst>
                                    <p:animMotion origin="layout" path="M -1.66667E-6 4.44444E-6 C 0.02943 -0.00093 0.05664 -0.0176 0.08581 -0.04051 C 0.11445 -0.06297 0.13659 -0.10811 0.1737 -0.13612 C 0.21055 -0.16436 0.27409 -0.18241 0.3069 -0.2095 C 0.33985 -0.23704 0.36172 -0.26713 0.37175 -0.29931 " pathEditMode="relative" rAng="0" ptsTypes="AAAAA">
                                      <p:cBhvr>
                                        <p:cTn id="172" dur="3185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1" y="-1497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0" nodeType="withEffect">
                                  <p:stCondLst>
                                    <p:cond delay="607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446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grpId="1" nodeType="withEffect">
                                  <p:stCondLst>
                                    <p:cond delay="1217"/>
                                  </p:stCondLst>
                                  <p:childTnLst>
                                    <p:animMotion origin="layout" path="M -0.01796 -0.04907 C 0.01693 -0.05092 0.04922 -0.08032 0.08386 -0.12083 C 0.11797 -0.16041 0.14427 -0.24004 0.18829 -0.28958 C 0.23217 -0.33958 0.30756 -0.37129 0.34662 -0.41921 C 0.38568 -0.46782 0.41172 -0.52106 0.4237 -0.57778 " pathEditMode="relative" rAng="0" ptsTypes="AAAAA">
                                      <p:cBhvr>
                                        <p:cTn id="177" dur="235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-26435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1113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72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grpId="1" nodeType="withEffect">
                                  <p:stCondLst>
                                    <p:cond delay="656"/>
                                  </p:stCondLst>
                                  <p:childTnLst>
                                    <p:animMotion origin="layout" path="M -4.16667E-6 -1.85185E-6 C 0.04011 -0.00162 0.07735 -0.02847 0.11706 -0.06528 C 0.15625 -0.10139 0.18646 -0.17384 0.23711 -0.21875 C 0.28737 -0.26435 0.37409 -0.29329 0.41901 -0.3368 C 0.46407 -0.38102 0.49388 -0.4294 0.50769 -0.48102 " pathEditMode="relative" rAng="0" ptsTypes="AAAAA">
                                      <p:cBhvr>
                                        <p:cTn id="182" dur="2382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-24051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1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repeatCount="indefinite" fill="hold" grpId="1" nodeType="withEffect">
                                  <p:stCondLst>
                                    <p:cond delay="616"/>
                                  </p:stCondLst>
                                  <p:childTnLst>
                                    <p:animMotion origin="layout" path="M -8.33333E-7 1.48148E-6 C 0.01068 -0.00116 0.02044 -0.01736 0.03125 -0.03958 C 0.04167 -0.06158 0.04974 -0.10556 0.06315 -0.1331 C 0.07669 -0.16042 0.1 -0.17824 0.11185 -0.2044 C 0.12383 -0.23125 0.1319 -0.26065 0.13568 -0.2919 " pathEditMode="relative" rAng="0" ptsTypes="AAAAA">
                                      <p:cBhvr>
                                        <p:cTn id="187" dur="2067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-14606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ntr" presetSubtype="0" repeatCount="indefinite" fill="hold" grpId="0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724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fill="hold" grpId="1" nodeType="withEffect">
                                  <p:stCondLst>
                                    <p:cond delay="1066"/>
                                  </p:stCondLst>
                                  <p:childTnLst>
                                    <p:animMotion origin="layout" path="M 2.91667E-6 -2.59259E-6 C -0.00703 -0.00162 -0.01354 -0.02592 -0.02045 -0.05903 C -0.02722 -0.0919 -0.03255 -0.1574 -0.04128 -0.19838 C -0.05 -0.23935 -0.06511 -0.26551 -0.07279 -0.30463 C -0.08073 -0.3449 -0.08581 -0.38865 -0.08815 -0.43518 " pathEditMode="relative" rAng="0" ptsTypes="AAAAA">
                                      <p:cBhvr>
                                        <p:cTn id="192" dur="230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-21759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ntr" presetSubtype="0" repeatCount="indefinite" fill="hold" grpId="0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3297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fill="hold" grpId="1" nodeType="withEffect">
                                  <p:stCondLst>
                                    <p:cond delay="1198"/>
                                  </p:stCondLst>
                                  <p:childTnLst>
                                    <p:animMotion origin="layout" path="M -2.70833E-6 1.48148E-6 C -0.00182 0.00069 -0.00338 0.0162 -0.00508 0.0375 C -0.00677 0.05856 -0.00807 0.10046 -0.01028 0.12662 C -0.0125 0.15278 -0.01614 0.16967 -0.0181 0.19491 C -0.02005 0.22037 -0.02135 0.24838 -0.02187 0.27847 " pathEditMode="relative" rAng="0" ptsTypes="AAAAA">
                                      <p:cBhvr>
                                        <p:cTn id="197" dur="2883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3132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fill="hold" grpId="1" nodeType="withEffect">
                                  <p:stCondLst>
                                    <p:cond delay="889"/>
                                  </p:stCondLst>
                                  <p:childTnLst>
                                    <p:animMotion origin="layout" path="M -4.16667E-7 -3.33333E-6 C -0.00182 0.0007 -0.00338 0.01621 -0.00508 0.0375 C -0.00677 0.05857 -0.00807 0.10047 -0.01029 0.12662 C -0.0125 0.15278 -0.01615 0.16968 -0.0181 0.19491 C -0.02005 0.22037 -0.02135 0.24838 -0.02187 0.27848 " pathEditMode="relative" rAng="0" ptsTypes="AAAAA">
                                      <p:cBhvr>
                                        <p:cTn id="202" dur="339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13912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ntr" presetSubtype="0" repeatCount="indefinite" fill="hold" grpId="0" nodeType="withEffect">
                                  <p:stCondLst>
                                    <p:cond delay="1434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497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0" presetClass="path" presetSubtype="0" repeatCount="indefinite" fill="hold" grpId="1" nodeType="withEffect">
                                  <p:stCondLst>
                                    <p:cond delay="365"/>
                                  </p:stCondLst>
                                  <p:childTnLst>
                                    <p:animMotion origin="layout" path="M -3.54167E-6 2.59259E-6 C 0.00469 0.00046 0.00873 0.01504 0.01302 0.03518 C 0.01745 0.05486 0.02071 0.09421 0.02644 0.11875 C 0.03217 0.14328 0.04154 0.15903 0.04662 0.18287 C 0.05157 0.20671 0.05495 0.23287 0.05638 0.26134 " pathEditMode="relative" rAng="0" ptsTypes="AAAAA">
                                      <p:cBhvr>
                                        <p:cTn id="207" dur="2814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3056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10" presetClass="entr" presetSubtype="0" repeatCount="indefinite" fill="hold" grpId="0" nodeType="withEffect">
                                  <p:stCondLst>
                                    <p:cond delay="141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12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0" presetClass="path" presetSubtype="0" repeatCount="indefinite" fill="hold" grpId="1" nodeType="withEffect">
                                  <p:stCondLst>
                                    <p:cond delay="171"/>
                                  </p:stCondLst>
                                  <p:childTnLst>
                                    <p:animMotion origin="layout" path="M -3.95833E-6 3.33333E-6 C 0.01003 0.00046 0.01875 0.01574 0.02813 0.03634 C 0.0375 0.05694 0.04467 0.09768 0.05691 0.12314 C 0.06927 0.14861 0.08946 0.16527 0.10026 0.18981 C 0.11107 0.21458 0.11823 0.24189 0.12123 0.27129 " pathEditMode="relative" rAng="0" ptsTypes="AAAAA">
                                      <p:cBhvr>
                                        <p:cTn id="212" dur="2952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13565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0" nodeType="withEffect">
                                  <p:stCondLst>
                                    <p:cond delay="1476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615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fill="hold" grpId="1" nodeType="withEffect">
                                  <p:stCondLst>
                                    <p:cond delay="949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17" dur="344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898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2172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fill="hold" grpId="1" nodeType="withEffect">
                                  <p:stCondLst>
                                    <p:cond delay="1354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22" dur="3385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862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93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0" presetClass="path" presetSubtype="0" repeatCount="indefinite" fill="hold" grpId="1" nodeType="withEffect">
                                  <p:stCondLst>
                                    <p:cond delay="368"/>
                                  </p:stCondLst>
                                  <p:childTnLst>
                                    <p:animMotion origin="layout" path="M -3.33333E-6 -2.22222E-6 C -0.0026 -2.22222E-6 -0.00481 0.01574 -0.00729 0.03565 C -0.00976 0.05926 -0.01172 0.10324 -0.01484 0.13102 C -0.01797 0.1588 -0.02343 0.17847 -0.02617 0.20255 C -0.02903 0.23033 -0.03086 0.26204 -0.03164 0.29422 " pathEditMode="relative" rAng="0" ptsTypes="AAAAA">
                                      <p:cBhvr>
                                        <p:cTn id="227" dur="2522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9" y="14699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0" nodeType="withEffect">
                                  <p:stCondLst>
                                    <p:cond delay="129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224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fill="hold" grpId="1" nodeType="withEffect">
                                  <p:stCondLst>
                                    <p:cond delay="112"/>
                                  </p:stCondLst>
                                  <p:childTnLst>
                                    <p:animMotion origin="layout" path="M -6.25E-7 -1.85185E-6 C -0.00521 -1.85185E-6 -0.0099 0.01597 -0.0151 0.03611 C -0.02018 0.06019 -0.02396 0.10486 -0.03047 0.1331 C -0.03698 0.16134 -0.04805 0.18125 -0.05391 0.20579 C -0.05963 0.23403 -0.06354 0.26644 -0.06523 0.29908 " pathEditMode="relative" rAng="0" ptsTypes="AAAAA">
                                      <p:cBhvr>
                                        <p:cTn id="232" dur="272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14954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0" nodeType="withEffect">
                                  <p:stCondLst>
                                    <p:cond delay="658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329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0" presetClass="path" presetSubtype="0" repeatCount="indefinite" fill="hold" grpId="1" nodeType="withEffect">
                                  <p:stCondLst>
                                    <p:cond delay="1140"/>
                                  </p:stCondLst>
                                  <p:childTnLst>
                                    <p:animMotion origin="layout" path="M 2.08333E-6 -1.11111E-6 C 0.03008 -1.11111E-6 0.05794 -0.02755 0.08776 -0.0618 C 0.11732 -0.10278 0.13997 -0.17824 0.17773 -0.22616 C 0.21562 -0.27407 0.28086 -0.30833 0.31458 -0.3493 C 0.34831 -0.39722 0.37083 -0.45208 0.38112 -0.50671 " pathEditMode="relative" rAng="0" ptsTypes="AAAAA">
                                      <p:cBhvr>
                                        <p:cTn id="237" dur="3491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49" y="-25347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10" presetClass="entr" presetSubtype="0" repeatCount="indefinite" fill="hold" grpId="0" nodeType="withEffect">
                                  <p:stCondLst>
                                    <p:cond delay="369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196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repeatCount="indefinite" fill="hold" grpId="1" nodeType="withEffect">
                                  <p:stCondLst>
                                    <p:cond delay="568"/>
                                  </p:stCondLst>
                                  <p:childTnLst>
                                    <p:animMotion origin="layout" path="M -2.70833E-6 3.33333E-6 C 0.01328 3.33333E-6 0.02552 -0.0294 0.03867 -0.06621 C 0.0517 -0.11019 0.06159 -0.19144 0.07839 -0.24236 C 0.09505 -0.29375 0.1237 -0.33056 0.13867 -0.37454 C 0.15352 -0.42593 0.16341 -0.48473 0.16797 -0.54329 " pathEditMode="relative" rAng="0" ptsTypes="AAAAA">
                                      <p:cBhvr>
                                        <p:cTn id="242" dur="2043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2717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ntr" presetSubtype="0" repeatCount="indefinite" fill="hold" grpId="0" nodeType="withEffect">
                                  <p:stCondLst>
                                    <p:cond delay="596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18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0" presetClass="path" presetSubtype="0" repeatCount="indefinite" fill="hold" grpId="1" nodeType="withEffect">
                                  <p:stCondLst>
                                    <p:cond delay="790"/>
                                  </p:stCondLst>
                                  <p:childTnLst>
                                    <p:animMotion origin="layout" path="M -3.33333E-6 -2.22222E-6 C -0.0263 -2.22222E-6 -0.05052 -0.05185 -0.0763 -0.11551 C -0.10182 -0.1919 -0.12148 -0.33472 -0.15455 -0.42199 C -0.18724 -0.51111 -0.24362 -0.57523 -0.27304 -0.65208 C -0.30247 -0.74074 -0.32187 -0.84328 -0.3306 -0.94467 " pathEditMode="relative" rAng="0" ptsTypes="AAAAA">
                                      <p:cBhvr>
                                        <p:cTn id="247" dur="2822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36" y="-47245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ntr" presetSubtype="0" repeatCount="indefinite" fill="hold" grpId="0" nodeType="withEffect">
                                  <p:stCondLst>
                                    <p:cond delay="406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3384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0" presetClass="path" presetSubtype="0" repeatCount="indefinite" fill="hold" grpId="1" nodeType="withEffect">
                                  <p:stCondLst>
                                    <p:cond delay="872"/>
                                  </p:stCondLst>
                                  <p:childTnLst>
                                    <p:animMotion origin="layout" path="M 4.16667E-6 1.11111E-6 C 0.00286 1.11111E-6 0.00559 0.02083 0.00846 0.04676 C 0.01145 0.07801 0.01354 0.13565 0.01731 0.17176 C 0.02096 0.20833 0.02734 0.23449 0.03073 0.26551 C 0.03398 0.30208 0.03619 0.34375 0.03724 0.38542 " pathEditMode="relative" rAng="0" ptsTypes="AAAAA">
                                      <p:cBhvr>
                                        <p:cTn id="252" dur="2807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1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细">
      <a:majorFont>
        <a:latin typeface="Segoe UI Semilight"/>
        <a:ea typeface="微软雅黑"/>
        <a:cs typeface=""/>
      </a:majorFont>
      <a:minorFont>
        <a:latin typeface="Segoe U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148</Words>
  <Application>Microsoft Office PowerPoint</Application>
  <PresentationFormat>宽屏</PresentationFormat>
  <Paragraphs>9</Paragraphs>
  <Slides>16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汉仪黑荔枝体简</vt:lpstr>
      <vt:lpstr>微软雅黑</vt:lpstr>
      <vt:lpstr>微软雅黑 Light</vt:lpstr>
      <vt:lpstr>Arial</vt:lpstr>
      <vt:lpstr>Segoe UI Light</vt:lpstr>
      <vt:lpstr>Segoe UI Semilight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 Ann</dc:creator>
  <cp:lastModifiedBy>Jo Ann</cp:lastModifiedBy>
  <cp:revision>49</cp:revision>
  <dcterms:created xsi:type="dcterms:W3CDTF">2016-09-29T13:41:00Z</dcterms:created>
  <dcterms:modified xsi:type="dcterms:W3CDTF">2017-01-04T17:41:36Z</dcterms:modified>
</cp:coreProperties>
</file>