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64" r:id="rId5"/>
    <p:sldId id="258" r:id="rId6"/>
    <p:sldId id="259" r:id="rId7"/>
    <p:sldId id="260" r:id="rId8"/>
    <p:sldId id="261" r:id="rId9"/>
    <p:sldId id="262" r:id="rId10"/>
    <p:sldId id="277" r:id="rId11"/>
    <p:sldId id="265" r:id="rId12"/>
    <p:sldId id="266" r:id="rId13"/>
    <p:sldId id="271" r:id="rId14"/>
    <p:sldId id="267" r:id="rId15"/>
    <p:sldId id="268" r:id="rId16"/>
    <p:sldId id="269" r:id="rId17"/>
    <p:sldId id="270" r:id="rId18"/>
    <p:sldId id="272" r:id="rId19"/>
    <p:sldId id="273" r:id="rId20"/>
    <p:sldId id="274" r:id="rId21"/>
    <p:sldId id="275" r:id="rId22"/>
    <p:sldId id="276" r:id="rId23"/>
    <p:sldId id="263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DB3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C13F57-0AF9-4B59-A3E2-9F8DB6BF13F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5A885-781C-40C6-A168-0D96080F417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6.jpeg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圆角矩形 5"/>
          <p:cNvSpPr/>
          <p:nvPr/>
        </p:nvSpPr>
        <p:spPr>
          <a:xfrm>
            <a:off x="537731" y="2922064"/>
            <a:ext cx="2144889" cy="891822"/>
          </a:xfrm>
          <a:prstGeom prst="roundRect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619102" y="2952476"/>
            <a:ext cx="19821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443" y="4028375"/>
            <a:ext cx="572464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rgbClr val="3DB3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培训行业</a:t>
            </a:r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通用模板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731" y="5066166"/>
            <a:ext cx="5967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anything what you want and what you like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7731" y="5456245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讲师：少先队员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34042" y="4996861"/>
            <a:ext cx="553344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842495" y="4290540"/>
            <a:ext cx="2105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@</a:t>
            </a:r>
            <a:r>
              <a:rPr lang="en-US" altLang="zh-CN" dirty="0" err="1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shaoxianduiyuan</a:t>
            </a:r>
            <a:endParaRPr lang="en-US" altLang="zh-CN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358972" y="5177535"/>
            <a:ext cx="409306" cy="281329"/>
            <a:chOff x="-1087696" y="3924301"/>
            <a:chExt cx="1862396" cy="1015618"/>
          </a:xfrm>
        </p:grpSpPr>
        <p:sp>
          <p:nvSpPr>
            <p:cNvPr id="22" name="圆角矩形 21"/>
            <p:cNvSpPr/>
            <p:nvPr/>
          </p:nvSpPr>
          <p:spPr>
            <a:xfrm>
              <a:off x="-1087696" y="3924301"/>
              <a:ext cx="1862396" cy="1015618"/>
            </a:xfrm>
            <a:prstGeom prst="roundRect">
              <a:avLst/>
            </a:prstGeom>
            <a:noFill/>
            <a:ln w="38100">
              <a:solidFill>
                <a:srgbClr val="3DB3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-1054100" y="3975100"/>
              <a:ext cx="1765300" cy="431800"/>
            </a:xfrm>
            <a:custGeom>
              <a:avLst/>
              <a:gdLst>
                <a:gd name="connsiteX0" fmla="*/ 0 w 1765300"/>
                <a:gd name="connsiteY0" fmla="*/ 0 h 431800"/>
                <a:gd name="connsiteX1" fmla="*/ 901700 w 1765300"/>
                <a:gd name="connsiteY1" fmla="*/ 431800 h 431800"/>
                <a:gd name="connsiteX2" fmla="*/ 1765300 w 1765300"/>
                <a:gd name="connsiteY2" fmla="*/ 0 h 431800"/>
                <a:gd name="connsiteX3" fmla="*/ 1765300 w 1765300"/>
                <a:gd name="connsiteY3" fmla="*/ 0 h 431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5300" h="431800">
                  <a:moveTo>
                    <a:pt x="0" y="0"/>
                  </a:moveTo>
                  <a:lnTo>
                    <a:pt x="901700" y="431800"/>
                  </a:lnTo>
                  <a:lnTo>
                    <a:pt x="1765300" y="0"/>
                  </a:lnTo>
                  <a:lnTo>
                    <a:pt x="1765300" y="0"/>
                  </a:lnTo>
                </a:path>
              </a:pathLst>
            </a:custGeom>
            <a:noFill/>
            <a:ln w="38100">
              <a:solidFill>
                <a:srgbClr val="3DB3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9885528" y="5170124"/>
            <a:ext cx="18838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err="1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shaoxianduiyuan</a:t>
            </a:r>
            <a:endParaRPr lang="en-US" altLang="zh-CN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309"/>
          <a:stretch>
            <a:fillRect/>
          </a:stretch>
        </p:blipFill>
        <p:spPr>
          <a:xfrm>
            <a:off x="9318766" y="4181590"/>
            <a:ext cx="489717" cy="37523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2929" y="4569521"/>
            <a:ext cx="601391" cy="601391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860825" y="4703137"/>
            <a:ext cx="2105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少先队员</a:t>
            </a:r>
            <a:endParaRPr lang="en-US" altLang="zh-CN" dirty="0" smtClean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28133" y="385491"/>
            <a:ext cx="10735733" cy="598311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80845" y="541867"/>
            <a:ext cx="2630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zh-CN" altLang="en-US" sz="4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230797" y="1372864"/>
            <a:ext cx="173040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088082" y="1405025"/>
            <a:ext cx="20158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CONTENS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937225" y="2784764"/>
            <a:ext cx="1877289" cy="1877289"/>
          </a:xfrm>
          <a:prstGeom prst="ellips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670225" y="2784764"/>
            <a:ext cx="1877289" cy="1877289"/>
          </a:xfrm>
          <a:prstGeom prst="ellips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644487" y="2784765"/>
            <a:ext cx="1877289" cy="1877289"/>
          </a:xfrm>
          <a:prstGeom prst="ellips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9377487" y="2784766"/>
            <a:ext cx="1877289" cy="1877289"/>
          </a:xfrm>
          <a:prstGeom prst="ellips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任意多边形 157"/>
          <p:cNvSpPr>
            <a:spLocks noChangeArrowheads="1"/>
          </p:cNvSpPr>
          <p:nvPr/>
        </p:nvSpPr>
        <p:spPr bwMode="auto">
          <a:xfrm>
            <a:off x="1616320" y="3125251"/>
            <a:ext cx="519098" cy="503590"/>
          </a:xfrm>
          <a:custGeom>
            <a:avLst/>
            <a:gdLst>
              <a:gd name="T0" fmla="*/ 262805 w 519288"/>
              <a:gd name="T1" fmla="*/ 111558 h 503774"/>
              <a:gd name="T2" fmla="*/ 439744 w 519288"/>
              <a:gd name="T3" fmla="*/ 276036 h 503774"/>
              <a:gd name="T4" fmla="*/ 439744 w 519288"/>
              <a:gd name="T5" fmla="*/ 484796 h 503774"/>
              <a:gd name="T6" fmla="*/ 433425 w 519288"/>
              <a:gd name="T7" fmla="*/ 503774 h 503774"/>
              <a:gd name="T8" fmla="*/ 414467 w 519288"/>
              <a:gd name="T9" fmla="*/ 503774 h 503774"/>
              <a:gd name="T10" fmla="*/ 319678 w 519288"/>
              <a:gd name="T11" fmla="*/ 503774 h 503774"/>
              <a:gd name="T12" fmla="*/ 313359 w 519288"/>
              <a:gd name="T13" fmla="*/ 503774 h 503774"/>
              <a:gd name="T14" fmla="*/ 307040 w 519288"/>
              <a:gd name="T15" fmla="*/ 497448 h 503774"/>
              <a:gd name="T16" fmla="*/ 307040 w 519288"/>
              <a:gd name="T17" fmla="*/ 396231 h 503774"/>
              <a:gd name="T18" fmla="*/ 212251 w 519288"/>
              <a:gd name="T19" fmla="*/ 396231 h 503774"/>
              <a:gd name="T20" fmla="*/ 212251 w 519288"/>
              <a:gd name="T21" fmla="*/ 497448 h 503774"/>
              <a:gd name="T22" fmla="*/ 212251 w 519288"/>
              <a:gd name="T23" fmla="*/ 503774 h 503774"/>
              <a:gd name="T24" fmla="*/ 199612 w 519288"/>
              <a:gd name="T25" fmla="*/ 503774 h 503774"/>
              <a:gd name="T26" fmla="*/ 104823 w 519288"/>
              <a:gd name="T27" fmla="*/ 503774 h 503774"/>
              <a:gd name="T28" fmla="*/ 92185 w 519288"/>
              <a:gd name="T29" fmla="*/ 503774 h 503774"/>
              <a:gd name="T30" fmla="*/ 79546 w 519288"/>
              <a:gd name="T31" fmla="*/ 484796 h 503774"/>
              <a:gd name="T32" fmla="*/ 79546 w 519288"/>
              <a:gd name="T33" fmla="*/ 276036 h 503774"/>
              <a:gd name="T34" fmla="*/ 259644 w 519288"/>
              <a:gd name="T35" fmla="*/ 0 h 503774"/>
              <a:gd name="T36" fmla="*/ 281809 w 519288"/>
              <a:gd name="T37" fmla="*/ 9516 h 503774"/>
              <a:gd name="T38" fmla="*/ 370468 w 519288"/>
              <a:gd name="T39" fmla="*/ 91992 h 503774"/>
              <a:gd name="T40" fmla="*/ 370468 w 519288"/>
              <a:gd name="T41" fmla="*/ 22205 h 503774"/>
              <a:gd name="T42" fmla="*/ 383134 w 519288"/>
              <a:gd name="T43" fmla="*/ 9516 h 503774"/>
              <a:gd name="T44" fmla="*/ 414798 w 519288"/>
              <a:gd name="T45" fmla="*/ 9516 h 503774"/>
              <a:gd name="T46" fmla="*/ 427463 w 519288"/>
              <a:gd name="T47" fmla="*/ 22205 h 503774"/>
              <a:gd name="T48" fmla="*/ 427463 w 519288"/>
              <a:gd name="T49" fmla="*/ 142746 h 503774"/>
              <a:gd name="T50" fmla="*/ 509789 w 519288"/>
              <a:gd name="T51" fmla="*/ 218877 h 503774"/>
              <a:gd name="T52" fmla="*/ 509789 w 519288"/>
              <a:gd name="T53" fmla="*/ 269631 h 503774"/>
              <a:gd name="T54" fmla="*/ 465460 w 519288"/>
              <a:gd name="T55" fmla="*/ 269631 h 503774"/>
              <a:gd name="T56" fmla="*/ 262810 w 519288"/>
              <a:gd name="T57" fmla="*/ 79303 h 503774"/>
              <a:gd name="T58" fmla="*/ 60161 w 519288"/>
              <a:gd name="T59" fmla="*/ 269631 h 503774"/>
              <a:gd name="T60" fmla="*/ 34830 w 519288"/>
              <a:gd name="T61" fmla="*/ 275975 h 503774"/>
              <a:gd name="T62" fmla="*/ 9499 w 519288"/>
              <a:gd name="T63" fmla="*/ 269631 h 503774"/>
              <a:gd name="T64" fmla="*/ 9499 w 519288"/>
              <a:gd name="T65" fmla="*/ 218877 h 503774"/>
              <a:gd name="T66" fmla="*/ 237479 w 519288"/>
              <a:gd name="T67" fmla="*/ 9516 h 503774"/>
              <a:gd name="T68" fmla="*/ 259644 w 519288"/>
              <a:gd name="T69" fmla="*/ 0 h 50377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19288"/>
              <a:gd name="T106" fmla="*/ 0 h 503774"/>
              <a:gd name="T107" fmla="*/ 519288 w 519288"/>
              <a:gd name="T108" fmla="*/ 503774 h 50377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19288" h="503774">
                <a:moveTo>
                  <a:pt x="262805" y="111558"/>
                </a:moveTo>
                <a:cubicBezTo>
                  <a:pt x="262805" y="111558"/>
                  <a:pt x="262805" y="111558"/>
                  <a:pt x="439744" y="276036"/>
                </a:cubicBezTo>
                <a:cubicBezTo>
                  <a:pt x="439744" y="276036"/>
                  <a:pt x="439744" y="276036"/>
                  <a:pt x="439744" y="484796"/>
                </a:cubicBezTo>
                <a:cubicBezTo>
                  <a:pt x="439744" y="497448"/>
                  <a:pt x="433425" y="503774"/>
                  <a:pt x="433425" y="503774"/>
                </a:cubicBezTo>
                <a:cubicBezTo>
                  <a:pt x="427106" y="503774"/>
                  <a:pt x="420786" y="503774"/>
                  <a:pt x="414467" y="503774"/>
                </a:cubicBezTo>
                <a:cubicBezTo>
                  <a:pt x="414467" y="503774"/>
                  <a:pt x="414467" y="503774"/>
                  <a:pt x="319678" y="503774"/>
                </a:cubicBezTo>
                <a:cubicBezTo>
                  <a:pt x="319678" y="503774"/>
                  <a:pt x="313359" y="503774"/>
                  <a:pt x="313359" y="503774"/>
                </a:cubicBezTo>
                <a:cubicBezTo>
                  <a:pt x="313359" y="503774"/>
                  <a:pt x="307040" y="497448"/>
                  <a:pt x="307040" y="497448"/>
                </a:cubicBezTo>
                <a:cubicBezTo>
                  <a:pt x="307040" y="497448"/>
                  <a:pt x="307040" y="497448"/>
                  <a:pt x="307040" y="396231"/>
                </a:cubicBezTo>
                <a:cubicBezTo>
                  <a:pt x="307040" y="396231"/>
                  <a:pt x="307040" y="396231"/>
                  <a:pt x="212251" y="396231"/>
                </a:cubicBezTo>
                <a:cubicBezTo>
                  <a:pt x="212251" y="396231"/>
                  <a:pt x="212251" y="396231"/>
                  <a:pt x="212251" y="497448"/>
                </a:cubicBezTo>
                <a:cubicBezTo>
                  <a:pt x="212251" y="497448"/>
                  <a:pt x="212251" y="503774"/>
                  <a:pt x="212251" y="503774"/>
                </a:cubicBezTo>
                <a:cubicBezTo>
                  <a:pt x="205931" y="503774"/>
                  <a:pt x="205931" y="503774"/>
                  <a:pt x="199612" y="503774"/>
                </a:cubicBezTo>
                <a:cubicBezTo>
                  <a:pt x="199612" y="503774"/>
                  <a:pt x="199612" y="503774"/>
                  <a:pt x="104823" y="503774"/>
                </a:cubicBezTo>
                <a:cubicBezTo>
                  <a:pt x="98504" y="503774"/>
                  <a:pt x="98504" y="503774"/>
                  <a:pt x="92185" y="503774"/>
                </a:cubicBezTo>
                <a:cubicBezTo>
                  <a:pt x="85865" y="503774"/>
                  <a:pt x="79546" y="497448"/>
                  <a:pt x="79546" y="484796"/>
                </a:cubicBezTo>
                <a:cubicBezTo>
                  <a:pt x="79546" y="484796"/>
                  <a:pt x="79546" y="484796"/>
                  <a:pt x="79546" y="276036"/>
                </a:cubicBezTo>
                <a:lnTo>
                  <a:pt x="262805" y="111558"/>
                </a:lnTo>
                <a:close/>
                <a:moveTo>
                  <a:pt x="259644" y="0"/>
                </a:moveTo>
                <a:cubicBezTo>
                  <a:pt x="267560" y="0"/>
                  <a:pt x="275476" y="3172"/>
                  <a:pt x="281809" y="9516"/>
                </a:cubicBezTo>
                <a:cubicBezTo>
                  <a:pt x="281809" y="9516"/>
                  <a:pt x="281809" y="9516"/>
                  <a:pt x="370468" y="91992"/>
                </a:cubicBezTo>
                <a:cubicBezTo>
                  <a:pt x="370468" y="91992"/>
                  <a:pt x="370468" y="91992"/>
                  <a:pt x="370468" y="22205"/>
                </a:cubicBezTo>
                <a:cubicBezTo>
                  <a:pt x="370468" y="15861"/>
                  <a:pt x="376801" y="9516"/>
                  <a:pt x="383134" y="9516"/>
                </a:cubicBezTo>
                <a:cubicBezTo>
                  <a:pt x="383134" y="9516"/>
                  <a:pt x="383134" y="9516"/>
                  <a:pt x="414798" y="9516"/>
                </a:cubicBezTo>
                <a:cubicBezTo>
                  <a:pt x="421130" y="9516"/>
                  <a:pt x="427463" y="15861"/>
                  <a:pt x="427463" y="22205"/>
                </a:cubicBezTo>
                <a:cubicBezTo>
                  <a:pt x="427463" y="22205"/>
                  <a:pt x="427463" y="22205"/>
                  <a:pt x="427463" y="142746"/>
                </a:cubicBezTo>
                <a:cubicBezTo>
                  <a:pt x="427463" y="142746"/>
                  <a:pt x="427463" y="142746"/>
                  <a:pt x="509789" y="218877"/>
                </a:cubicBezTo>
                <a:cubicBezTo>
                  <a:pt x="522455" y="231565"/>
                  <a:pt x="522455" y="250598"/>
                  <a:pt x="509789" y="269631"/>
                </a:cubicBezTo>
                <a:cubicBezTo>
                  <a:pt x="503457" y="282319"/>
                  <a:pt x="478126" y="282319"/>
                  <a:pt x="465460" y="269631"/>
                </a:cubicBezTo>
                <a:cubicBezTo>
                  <a:pt x="465460" y="269631"/>
                  <a:pt x="465460" y="269631"/>
                  <a:pt x="262810" y="79303"/>
                </a:cubicBezTo>
                <a:cubicBezTo>
                  <a:pt x="262810" y="79303"/>
                  <a:pt x="262810" y="79303"/>
                  <a:pt x="60161" y="269631"/>
                </a:cubicBezTo>
                <a:cubicBezTo>
                  <a:pt x="53828" y="275975"/>
                  <a:pt x="41163" y="275975"/>
                  <a:pt x="34830" y="275975"/>
                </a:cubicBezTo>
                <a:cubicBezTo>
                  <a:pt x="28497" y="275975"/>
                  <a:pt x="15831" y="275975"/>
                  <a:pt x="9499" y="269631"/>
                </a:cubicBezTo>
                <a:cubicBezTo>
                  <a:pt x="-3167" y="250598"/>
                  <a:pt x="-3167" y="231565"/>
                  <a:pt x="9499" y="218877"/>
                </a:cubicBezTo>
                <a:cubicBezTo>
                  <a:pt x="9499" y="218877"/>
                  <a:pt x="9499" y="218877"/>
                  <a:pt x="237479" y="9516"/>
                </a:cubicBezTo>
                <a:cubicBezTo>
                  <a:pt x="243812" y="3172"/>
                  <a:pt x="251728" y="0"/>
                  <a:pt x="2596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3" name="Freeform 129"/>
          <p:cNvSpPr>
            <a:spLocks noChangeAspect="1" noEditPoints="1" noChangeArrowheads="1"/>
          </p:cNvSpPr>
          <p:nvPr/>
        </p:nvSpPr>
        <p:spPr bwMode="auto">
          <a:xfrm>
            <a:off x="4351953" y="3115009"/>
            <a:ext cx="513832" cy="513832"/>
          </a:xfrm>
          <a:custGeom>
            <a:avLst/>
            <a:gdLst>
              <a:gd name="T0" fmla="*/ 1347898219 w 97"/>
              <a:gd name="T1" fmla="*/ 0 h 97"/>
              <a:gd name="T2" fmla="*/ 1404064177 w 97"/>
              <a:gd name="T3" fmla="*/ 0 h 97"/>
              <a:gd name="T4" fmla="*/ 1488305166 w 97"/>
              <a:gd name="T5" fmla="*/ 758195398 h 97"/>
              <a:gd name="T6" fmla="*/ 1375983847 w 97"/>
              <a:gd name="T7" fmla="*/ 926682675 h 97"/>
              <a:gd name="T8" fmla="*/ 1375983847 w 97"/>
              <a:gd name="T9" fmla="*/ 954763005 h 97"/>
              <a:gd name="T10" fmla="*/ 1039009293 w 97"/>
              <a:gd name="T11" fmla="*/ 1123250282 h 97"/>
              <a:gd name="T12" fmla="*/ 645868780 w 97"/>
              <a:gd name="T13" fmla="*/ 1291737559 h 97"/>
              <a:gd name="T14" fmla="*/ 505461832 w 97"/>
              <a:gd name="T15" fmla="*/ 1207496570 h 97"/>
              <a:gd name="T16" fmla="*/ 365054884 w 97"/>
              <a:gd name="T17" fmla="*/ 1263657229 h 97"/>
              <a:gd name="T18" fmla="*/ 28080330 w 97"/>
              <a:gd name="T19" fmla="*/ 1067089622 h 97"/>
              <a:gd name="T20" fmla="*/ 1347898219 w 97"/>
              <a:gd name="T21" fmla="*/ 0 h 97"/>
              <a:gd name="T22" fmla="*/ 1600631784 w 97"/>
              <a:gd name="T23" fmla="*/ 28080330 h 97"/>
              <a:gd name="T24" fmla="*/ 2147483647 w 97"/>
              <a:gd name="T25" fmla="*/ 336974555 h 97"/>
              <a:gd name="T26" fmla="*/ 1712958402 w 97"/>
              <a:gd name="T27" fmla="*/ 758195398 h 97"/>
              <a:gd name="T28" fmla="*/ 1684872773 w 97"/>
              <a:gd name="T29" fmla="*/ 730115068 h 97"/>
              <a:gd name="T30" fmla="*/ 1600631784 w 97"/>
              <a:gd name="T31" fmla="*/ 28080330 h 97"/>
              <a:gd name="T32" fmla="*/ 2147483647 w 97"/>
              <a:gd name="T33" fmla="*/ 477381502 h 97"/>
              <a:gd name="T34" fmla="*/ 1825279721 w 97"/>
              <a:gd name="T35" fmla="*/ 926682675 h 97"/>
              <a:gd name="T36" fmla="*/ 1825279721 w 97"/>
              <a:gd name="T37" fmla="*/ 926682675 h 97"/>
              <a:gd name="T38" fmla="*/ 1656792444 w 97"/>
              <a:gd name="T39" fmla="*/ 1123250282 h 97"/>
              <a:gd name="T40" fmla="*/ 1656792444 w 97"/>
              <a:gd name="T41" fmla="*/ 1263657229 h 97"/>
              <a:gd name="T42" fmla="*/ 1600631784 w 97"/>
              <a:gd name="T43" fmla="*/ 1769119061 h 97"/>
              <a:gd name="T44" fmla="*/ 1684872773 w 97"/>
              <a:gd name="T45" fmla="*/ 1909526009 h 97"/>
              <a:gd name="T46" fmla="*/ 2147483647 w 97"/>
              <a:gd name="T47" fmla="*/ 2106093616 h 97"/>
              <a:gd name="T48" fmla="*/ 2147483647 w 97"/>
              <a:gd name="T49" fmla="*/ 1347898219 h 97"/>
              <a:gd name="T50" fmla="*/ 2147483647 w 97"/>
              <a:gd name="T51" fmla="*/ 477381502 h 97"/>
              <a:gd name="T52" fmla="*/ 2147483647 w 97"/>
              <a:gd name="T53" fmla="*/ 2147483647 h 97"/>
              <a:gd name="T54" fmla="*/ 1375983847 w 97"/>
              <a:gd name="T55" fmla="*/ 2147483647 h 97"/>
              <a:gd name="T56" fmla="*/ 1516385496 w 97"/>
              <a:gd name="T57" fmla="*/ 2147483647 h 97"/>
              <a:gd name="T58" fmla="*/ 1628712114 w 97"/>
              <a:gd name="T59" fmla="*/ 2078013286 h 97"/>
              <a:gd name="T60" fmla="*/ 2147483647 w 97"/>
              <a:gd name="T61" fmla="*/ 2147483647 h 97"/>
              <a:gd name="T62" fmla="*/ 1179410941 w 97"/>
              <a:gd name="T63" fmla="*/ 2147483647 h 97"/>
              <a:gd name="T64" fmla="*/ 28080330 w 97"/>
              <a:gd name="T65" fmla="*/ 1684872773 h 97"/>
              <a:gd name="T66" fmla="*/ 336974555 w 97"/>
              <a:gd name="T67" fmla="*/ 1600631784 h 97"/>
              <a:gd name="T68" fmla="*/ 505461832 w 97"/>
              <a:gd name="T69" fmla="*/ 1656792444 h 97"/>
              <a:gd name="T70" fmla="*/ 589708120 w 97"/>
              <a:gd name="T71" fmla="*/ 1628712114 h 97"/>
              <a:gd name="T72" fmla="*/ 1263657229 w 97"/>
              <a:gd name="T73" fmla="*/ 1965686668 h 97"/>
              <a:gd name="T74" fmla="*/ 1347898219 w 97"/>
              <a:gd name="T75" fmla="*/ 2106093616 h 97"/>
              <a:gd name="T76" fmla="*/ 1179410941 w 97"/>
              <a:gd name="T77" fmla="*/ 2147483647 h 97"/>
              <a:gd name="T78" fmla="*/ 0 w 97"/>
              <a:gd name="T79" fmla="*/ 1488305166 h 97"/>
              <a:gd name="T80" fmla="*/ 224647937 w 97"/>
              <a:gd name="T81" fmla="*/ 1432144507 h 97"/>
              <a:gd name="T82" fmla="*/ 0 w 97"/>
              <a:gd name="T83" fmla="*/ 1263657229 h 97"/>
              <a:gd name="T84" fmla="*/ 0 w 97"/>
              <a:gd name="T85" fmla="*/ 1347898219 h 97"/>
              <a:gd name="T86" fmla="*/ 0 w 97"/>
              <a:gd name="T87" fmla="*/ 1488305166 h 97"/>
              <a:gd name="T88" fmla="*/ 1460224836 w 97"/>
              <a:gd name="T89" fmla="*/ 1123250282 h 97"/>
              <a:gd name="T90" fmla="*/ 1123250282 w 97"/>
              <a:gd name="T91" fmla="*/ 1291737559 h 97"/>
              <a:gd name="T92" fmla="*/ 702029439 w 97"/>
              <a:gd name="T93" fmla="*/ 1460224836 h 97"/>
              <a:gd name="T94" fmla="*/ 702029439 w 97"/>
              <a:gd name="T95" fmla="*/ 1460224836 h 97"/>
              <a:gd name="T96" fmla="*/ 1347898219 w 97"/>
              <a:gd name="T97" fmla="*/ 1769119061 h 97"/>
              <a:gd name="T98" fmla="*/ 1404064177 w 97"/>
              <a:gd name="T99" fmla="*/ 1741038732 h 97"/>
              <a:gd name="T100" fmla="*/ 1460224836 w 97"/>
              <a:gd name="T101" fmla="*/ 1235576900 h 97"/>
              <a:gd name="T102" fmla="*/ 1460224836 w 97"/>
              <a:gd name="T103" fmla="*/ 1123250282 h 9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97"/>
              <a:gd name="T157" fmla="*/ 0 h 97"/>
              <a:gd name="T158" fmla="*/ 97 w 97"/>
              <a:gd name="T159" fmla="*/ 97 h 9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97" h="97">
                <a:moveTo>
                  <a:pt x="48" y="0"/>
                </a:moveTo>
                <a:cubicBezTo>
                  <a:pt x="49" y="0"/>
                  <a:pt x="50" y="0"/>
                  <a:pt x="50" y="0"/>
                </a:cubicBezTo>
                <a:cubicBezTo>
                  <a:pt x="52" y="9"/>
                  <a:pt x="53" y="18"/>
                  <a:pt x="53" y="27"/>
                </a:cubicBezTo>
                <a:cubicBezTo>
                  <a:pt x="51" y="28"/>
                  <a:pt x="49" y="30"/>
                  <a:pt x="49" y="33"/>
                </a:cubicBezTo>
                <a:cubicBezTo>
                  <a:pt x="49" y="33"/>
                  <a:pt x="49" y="34"/>
                  <a:pt x="49" y="34"/>
                </a:cubicBezTo>
                <a:cubicBezTo>
                  <a:pt x="45" y="36"/>
                  <a:pt x="41" y="38"/>
                  <a:pt x="37" y="40"/>
                </a:cubicBezTo>
                <a:cubicBezTo>
                  <a:pt x="33" y="42"/>
                  <a:pt x="28" y="44"/>
                  <a:pt x="23" y="46"/>
                </a:cubicBezTo>
                <a:cubicBezTo>
                  <a:pt x="22" y="44"/>
                  <a:pt x="20" y="43"/>
                  <a:pt x="18" y="43"/>
                </a:cubicBezTo>
                <a:cubicBezTo>
                  <a:pt x="16" y="43"/>
                  <a:pt x="14" y="44"/>
                  <a:pt x="13" y="45"/>
                </a:cubicBezTo>
                <a:cubicBezTo>
                  <a:pt x="9" y="43"/>
                  <a:pt x="5" y="40"/>
                  <a:pt x="1" y="38"/>
                </a:cubicBezTo>
                <a:cubicBezTo>
                  <a:pt x="6" y="16"/>
                  <a:pt x="25" y="0"/>
                  <a:pt x="48" y="0"/>
                </a:cubicBezTo>
                <a:close/>
                <a:moveTo>
                  <a:pt x="57" y="1"/>
                </a:moveTo>
                <a:cubicBezTo>
                  <a:pt x="66" y="2"/>
                  <a:pt x="74" y="6"/>
                  <a:pt x="81" y="12"/>
                </a:cubicBezTo>
                <a:cubicBezTo>
                  <a:pt x="75" y="17"/>
                  <a:pt x="68" y="22"/>
                  <a:pt x="61" y="27"/>
                </a:cubicBezTo>
                <a:cubicBezTo>
                  <a:pt x="61" y="26"/>
                  <a:pt x="60" y="26"/>
                  <a:pt x="60" y="26"/>
                </a:cubicBezTo>
                <a:cubicBezTo>
                  <a:pt x="60" y="17"/>
                  <a:pt x="59" y="9"/>
                  <a:pt x="57" y="1"/>
                </a:cubicBezTo>
                <a:close/>
                <a:moveTo>
                  <a:pt x="86" y="17"/>
                </a:moveTo>
                <a:cubicBezTo>
                  <a:pt x="79" y="23"/>
                  <a:pt x="72" y="28"/>
                  <a:pt x="65" y="33"/>
                </a:cubicBezTo>
                <a:cubicBezTo>
                  <a:pt x="65" y="33"/>
                  <a:pt x="65" y="33"/>
                  <a:pt x="65" y="33"/>
                </a:cubicBezTo>
                <a:cubicBezTo>
                  <a:pt x="65" y="36"/>
                  <a:pt x="62" y="39"/>
                  <a:pt x="59" y="40"/>
                </a:cubicBezTo>
                <a:cubicBezTo>
                  <a:pt x="59" y="42"/>
                  <a:pt x="59" y="43"/>
                  <a:pt x="59" y="45"/>
                </a:cubicBezTo>
                <a:cubicBezTo>
                  <a:pt x="59" y="51"/>
                  <a:pt x="58" y="57"/>
                  <a:pt x="57" y="63"/>
                </a:cubicBezTo>
                <a:cubicBezTo>
                  <a:pt x="59" y="64"/>
                  <a:pt x="60" y="66"/>
                  <a:pt x="60" y="68"/>
                </a:cubicBezTo>
                <a:cubicBezTo>
                  <a:pt x="70" y="71"/>
                  <a:pt x="80" y="73"/>
                  <a:pt x="89" y="75"/>
                </a:cubicBezTo>
                <a:cubicBezTo>
                  <a:pt x="94" y="67"/>
                  <a:pt x="97" y="58"/>
                  <a:pt x="97" y="48"/>
                </a:cubicBezTo>
                <a:cubicBezTo>
                  <a:pt x="97" y="36"/>
                  <a:pt x="93" y="25"/>
                  <a:pt x="86" y="17"/>
                </a:cubicBezTo>
                <a:close/>
                <a:moveTo>
                  <a:pt x="85" y="81"/>
                </a:moveTo>
                <a:cubicBezTo>
                  <a:pt x="76" y="91"/>
                  <a:pt x="63" y="97"/>
                  <a:pt x="49" y="97"/>
                </a:cubicBezTo>
                <a:cubicBezTo>
                  <a:pt x="51" y="90"/>
                  <a:pt x="53" y="83"/>
                  <a:pt x="54" y="77"/>
                </a:cubicBezTo>
                <a:cubicBezTo>
                  <a:pt x="56" y="76"/>
                  <a:pt x="57" y="75"/>
                  <a:pt x="58" y="74"/>
                </a:cubicBezTo>
                <a:cubicBezTo>
                  <a:pt x="67" y="77"/>
                  <a:pt x="76" y="79"/>
                  <a:pt x="85" y="81"/>
                </a:cubicBezTo>
                <a:close/>
                <a:moveTo>
                  <a:pt x="42" y="97"/>
                </a:moveTo>
                <a:cubicBezTo>
                  <a:pt x="22" y="94"/>
                  <a:pt x="6" y="79"/>
                  <a:pt x="1" y="60"/>
                </a:cubicBezTo>
                <a:cubicBezTo>
                  <a:pt x="5" y="59"/>
                  <a:pt x="9" y="58"/>
                  <a:pt x="12" y="57"/>
                </a:cubicBezTo>
                <a:cubicBezTo>
                  <a:pt x="14" y="58"/>
                  <a:pt x="16" y="59"/>
                  <a:pt x="18" y="59"/>
                </a:cubicBezTo>
                <a:cubicBezTo>
                  <a:pt x="19" y="59"/>
                  <a:pt x="20" y="58"/>
                  <a:pt x="21" y="58"/>
                </a:cubicBezTo>
                <a:cubicBezTo>
                  <a:pt x="29" y="62"/>
                  <a:pt x="37" y="66"/>
                  <a:pt x="45" y="70"/>
                </a:cubicBezTo>
                <a:cubicBezTo>
                  <a:pt x="45" y="72"/>
                  <a:pt x="46" y="73"/>
                  <a:pt x="48" y="75"/>
                </a:cubicBezTo>
                <a:cubicBezTo>
                  <a:pt x="46" y="82"/>
                  <a:pt x="44" y="89"/>
                  <a:pt x="42" y="97"/>
                </a:cubicBezTo>
                <a:close/>
                <a:moveTo>
                  <a:pt x="0" y="53"/>
                </a:moveTo>
                <a:cubicBezTo>
                  <a:pt x="3" y="52"/>
                  <a:pt x="5" y="51"/>
                  <a:pt x="8" y="51"/>
                </a:cubicBezTo>
                <a:cubicBezTo>
                  <a:pt x="5" y="49"/>
                  <a:pt x="3" y="47"/>
                  <a:pt x="0" y="45"/>
                </a:cubicBezTo>
                <a:cubicBezTo>
                  <a:pt x="0" y="46"/>
                  <a:pt x="0" y="47"/>
                  <a:pt x="0" y="48"/>
                </a:cubicBezTo>
                <a:cubicBezTo>
                  <a:pt x="0" y="50"/>
                  <a:pt x="0" y="51"/>
                  <a:pt x="0" y="53"/>
                </a:cubicBezTo>
                <a:close/>
                <a:moveTo>
                  <a:pt x="52" y="40"/>
                </a:moveTo>
                <a:cubicBezTo>
                  <a:pt x="48" y="42"/>
                  <a:pt x="44" y="44"/>
                  <a:pt x="40" y="46"/>
                </a:cubicBezTo>
                <a:cubicBezTo>
                  <a:pt x="35" y="48"/>
                  <a:pt x="30" y="50"/>
                  <a:pt x="25" y="52"/>
                </a:cubicBezTo>
                <a:cubicBezTo>
                  <a:pt x="25" y="52"/>
                  <a:pt x="25" y="52"/>
                  <a:pt x="25" y="52"/>
                </a:cubicBezTo>
                <a:cubicBezTo>
                  <a:pt x="33" y="56"/>
                  <a:pt x="40" y="60"/>
                  <a:pt x="48" y="63"/>
                </a:cubicBezTo>
                <a:cubicBezTo>
                  <a:pt x="48" y="63"/>
                  <a:pt x="49" y="62"/>
                  <a:pt x="50" y="62"/>
                </a:cubicBezTo>
                <a:cubicBezTo>
                  <a:pt x="51" y="56"/>
                  <a:pt x="52" y="50"/>
                  <a:pt x="52" y="44"/>
                </a:cubicBezTo>
                <a:cubicBezTo>
                  <a:pt x="52" y="43"/>
                  <a:pt x="52" y="42"/>
                  <a:pt x="52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4" name="任意多边形 146"/>
          <p:cNvSpPr>
            <a:spLocks noChangeArrowheads="1"/>
          </p:cNvSpPr>
          <p:nvPr/>
        </p:nvSpPr>
        <p:spPr bwMode="auto">
          <a:xfrm>
            <a:off x="10040979" y="3173740"/>
            <a:ext cx="550304" cy="412265"/>
          </a:xfrm>
          <a:custGeom>
            <a:avLst/>
            <a:gdLst>
              <a:gd name="T0" fmla="*/ 152941 w 574972"/>
              <a:gd name="T1" fmla="*/ 399844 h 399845"/>
              <a:gd name="T2" fmla="*/ 61228 w 574972"/>
              <a:gd name="T3" fmla="*/ 398217 h 399845"/>
              <a:gd name="T4" fmla="*/ 121790 w 574972"/>
              <a:gd name="T5" fmla="*/ 346388 h 399845"/>
              <a:gd name="T6" fmla="*/ 147415 w 574972"/>
              <a:gd name="T7" fmla="*/ 328444 h 399845"/>
              <a:gd name="T8" fmla="*/ 270881 w 574972"/>
              <a:gd name="T9" fmla="*/ 219691 h 399845"/>
              <a:gd name="T10" fmla="*/ 179168 w 574972"/>
              <a:gd name="T11" fmla="*/ 399845 h 399845"/>
              <a:gd name="T12" fmla="*/ 185489 w 574972"/>
              <a:gd name="T13" fmla="*/ 291396 h 399845"/>
              <a:gd name="T14" fmla="*/ 226257 w 574972"/>
              <a:gd name="T15" fmla="*/ 259235 h 399845"/>
              <a:gd name="T16" fmla="*/ 263531 w 574972"/>
              <a:gd name="T17" fmla="*/ 225912 h 399845"/>
              <a:gd name="T18" fmla="*/ 297108 w 574972"/>
              <a:gd name="T19" fmla="*/ 209429 h 399845"/>
              <a:gd name="T20" fmla="*/ 309758 w 574972"/>
              <a:gd name="T21" fmla="*/ 223349 h 399845"/>
              <a:gd name="T22" fmla="*/ 342372 w 574972"/>
              <a:gd name="T23" fmla="*/ 256672 h 399845"/>
              <a:gd name="T24" fmla="*/ 370328 w 574972"/>
              <a:gd name="T25" fmla="*/ 264362 h 399845"/>
              <a:gd name="T26" fmla="*/ 388821 w 574972"/>
              <a:gd name="T27" fmla="*/ 248907 h 399845"/>
              <a:gd name="T28" fmla="*/ 297108 w 574972"/>
              <a:gd name="T29" fmla="*/ 399844 h 399845"/>
              <a:gd name="T30" fmla="*/ 506761 w 574972"/>
              <a:gd name="T31" fmla="*/ 139370 h 399845"/>
              <a:gd name="T32" fmla="*/ 415048 w 574972"/>
              <a:gd name="T33" fmla="*/ 399844 h 399845"/>
              <a:gd name="T34" fmla="*/ 418375 w 574972"/>
              <a:gd name="T35" fmla="*/ 219183 h 399845"/>
              <a:gd name="T36" fmla="*/ 458488 w 574972"/>
              <a:gd name="T37" fmla="*/ 184898 h 399845"/>
              <a:gd name="T38" fmla="*/ 506761 w 574972"/>
              <a:gd name="T39" fmla="*/ 139370 h 399845"/>
              <a:gd name="T40" fmla="*/ 533039 w 574972"/>
              <a:gd name="T41" fmla="*/ 0 h 399845"/>
              <a:gd name="T42" fmla="*/ 567983 w 574972"/>
              <a:gd name="T43" fmla="*/ 5127 h 399845"/>
              <a:gd name="T44" fmla="*/ 574972 w 574972"/>
              <a:gd name="T45" fmla="*/ 117913 h 399845"/>
              <a:gd name="T46" fmla="*/ 535369 w 574972"/>
              <a:gd name="T47" fmla="*/ 117913 h 399845"/>
              <a:gd name="T48" fmla="*/ 533039 w 574972"/>
              <a:gd name="T49" fmla="*/ 69209 h 399845"/>
              <a:gd name="T50" fmla="*/ 437526 w 574972"/>
              <a:gd name="T51" fmla="*/ 156362 h 399845"/>
              <a:gd name="T52" fmla="*/ 383945 w 574972"/>
              <a:gd name="T53" fmla="*/ 202502 h 399845"/>
              <a:gd name="T54" fmla="*/ 349001 w 574972"/>
              <a:gd name="T55" fmla="*/ 207629 h 399845"/>
              <a:gd name="T56" fmla="*/ 337353 w 574972"/>
              <a:gd name="T57" fmla="*/ 194812 h 399845"/>
              <a:gd name="T58" fmla="*/ 293091 w 574972"/>
              <a:gd name="T59" fmla="*/ 146109 h 399845"/>
              <a:gd name="T60" fmla="*/ 239510 w 574972"/>
              <a:gd name="T61" fmla="*/ 192249 h 399845"/>
              <a:gd name="T62" fmla="*/ 216214 w 574972"/>
              <a:gd name="T63" fmla="*/ 210192 h 399845"/>
              <a:gd name="T64" fmla="*/ 139337 w 574972"/>
              <a:gd name="T65" fmla="*/ 274275 h 399845"/>
              <a:gd name="T66" fmla="*/ 32175 w 574972"/>
              <a:gd name="T67" fmla="*/ 363992 h 399845"/>
              <a:gd name="T68" fmla="*/ 4220 w 574972"/>
              <a:gd name="T69" fmla="*/ 358865 h 399845"/>
              <a:gd name="T70" fmla="*/ 18197 w 574972"/>
              <a:gd name="T71" fmla="*/ 317851 h 399845"/>
              <a:gd name="T72" fmla="*/ 139337 w 574972"/>
              <a:gd name="T73" fmla="*/ 220445 h 399845"/>
              <a:gd name="T74" fmla="*/ 216214 w 574972"/>
              <a:gd name="T75" fmla="*/ 156362 h 399845"/>
              <a:gd name="T76" fmla="*/ 239510 w 574972"/>
              <a:gd name="T77" fmla="*/ 138419 h 399845"/>
              <a:gd name="T78" fmla="*/ 283772 w 574972"/>
              <a:gd name="T79" fmla="*/ 99969 h 399845"/>
              <a:gd name="T80" fmla="*/ 314057 w 574972"/>
              <a:gd name="T81" fmla="*/ 107659 h 399845"/>
              <a:gd name="T82" fmla="*/ 346671 w 574972"/>
              <a:gd name="T83" fmla="*/ 140982 h 399845"/>
              <a:gd name="T84" fmla="*/ 383945 w 574972"/>
              <a:gd name="T85" fmla="*/ 146109 h 399845"/>
              <a:gd name="T86" fmla="*/ 437526 w 574972"/>
              <a:gd name="T87" fmla="*/ 99969 h 399845"/>
              <a:gd name="T88" fmla="*/ 498095 w 574972"/>
              <a:gd name="T89" fmla="*/ 43576 h 399845"/>
              <a:gd name="T90" fmla="*/ 463151 w 574972"/>
              <a:gd name="T91" fmla="*/ 43576 h 399845"/>
              <a:gd name="T92" fmla="*/ 442185 w 574972"/>
              <a:gd name="T93" fmla="*/ 20506 h 399845"/>
              <a:gd name="T94" fmla="*/ 456163 w 574972"/>
              <a:gd name="T95" fmla="*/ 2563 h 399845"/>
              <a:gd name="T96" fmla="*/ 0 w 574972"/>
              <a:gd name="T97" fmla="*/ 0 h 399845"/>
              <a:gd name="T98" fmla="*/ 574972 w 574972"/>
              <a:gd name="T99" fmla="*/ 399845 h 3998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T96" t="T97" r="T98" b="T99"/>
            <a:pathLst>
              <a:path w="574972" h="399845">
                <a:moveTo>
                  <a:pt x="152941" y="323694"/>
                </a:moveTo>
                <a:lnTo>
                  <a:pt x="152941" y="399844"/>
                </a:lnTo>
                <a:lnTo>
                  <a:pt x="61228" y="399844"/>
                </a:lnTo>
                <a:lnTo>
                  <a:pt x="61228" y="398217"/>
                </a:lnTo>
                <a:lnTo>
                  <a:pt x="65606" y="394470"/>
                </a:lnTo>
                <a:cubicBezTo>
                  <a:pt x="121790" y="346388"/>
                  <a:pt x="121790" y="346388"/>
                  <a:pt x="121790" y="346388"/>
                </a:cubicBezTo>
                <a:cubicBezTo>
                  <a:pt x="145086" y="328444"/>
                  <a:pt x="145086" y="328444"/>
                  <a:pt x="145086" y="328444"/>
                </a:cubicBezTo>
                <a:cubicBezTo>
                  <a:pt x="147415" y="328444"/>
                  <a:pt x="147415" y="328444"/>
                  <a:pt x="147415" y="328444"/>
                </a:cubicBezTo>
                <a:lnTo>
                  <a:pt x="152941" y="323694"/>
                </a:lnTo>
                <a:close/>
                <a:moveTo>
                  <a:pt x="270881" y="219691"/>
                </a:moveTo>
                <a:lnTo>
                  <a:pt x="270881" y="399845"/>
                </a:lnTo>
                <a:lnTo>
                  <a:pt x="179168" y="399845"/>
                </a:lnTo>
                <a:lnTo>
                  <a:pt x="179168" y="296830"/>
                </a:lnTo>
                <a:lnTo>
                  <a:pt x="185489" y="291396"/>
                </a:lnTo>
                <a:cubicBezTo>
                  <a:pt x="216939" y="264361"/>
                  <a:pt x="216939" y="264361"/>
                  <a:pt x="216939" y="264361"/>
                </a:cubicBezTo>
                <a:cubicBezTo>
                  <a:pt x="226257" y="259235"/>
                  <a:pt x="226257" y="259235"/>
                  <a:pt x="226257" y="259235"/>
                </a:cubicBezTo>
                <a:cubicBezTo>
                  <a:pt x="240235" y="246418"/>
                  <a:pt x="240235" y="246418"/>
                  <a:pt x="240235" y="246418"/>
                </a:cubicBezTo>
                <a:cubicBezTo>
                  <a:pt x="263531" y="225912"/>
                  <a:pt x="263531" y="225912"/>
                  <a:pt x="263531" y="225912"/>
                </a:cubicBezTo>
                <a:lnTo>
                  <a:pt x="270881" y="219691"/>
                </a:lnTo>
                <a:close/>
                <a:moveTo>
                  <a:pt x="297108" y="209429"/>
                </a:moveTo>
                <a:lnTo>
                  <a:pt x="300913" y="213616"/>
                </a:lnTo>
                <a:cubicBezTo>
                  <a:pt x="309758" y="223349"/>
                  <a:pt x="309758" y="223349"/>
                  <a:pt x="309758" y="223349"/>
                </a:cubicBezTo>
                <a:cubicBezTo>
                  <a:pt x="333054" y="248982"/>
                  <a:pt x="333054" y="248982"/>
                  <a:pt x="333054" y="248982"/>
                </a:cubicBezTo>
                <a:cubicBezTo>
                  <a:pt x="342372" y="256672"/>
                  <a:pt x="342372" y="256672"/>
                  <a:pt x="342372" y="256672"/>
                </a:cubicBezTo>
                <a:cubicBezTo>
                  <a:pt x="344702" y="261799"/>
                  <a:pt x="344702" y="261799"/>
                  <a:pt x="344702" y="261799"/>
                </a:cubicBezTo>
                <a:cubicBezTo>
                  <a:pt x="351691" y="269489"/>
                  <a:pt x="363339" y="269489"/>
                  <a:pt x="370328" y="264362"/>
                </a:cubicBezTo>
                <a:cubicBezTo>
                  <a:pt x="379646" y="256672"/>
                  <a:pt x="379646" y="256672"/>
                  <a:pt x="379646" y="256672"/>
                </a:cubicBezTo>
                <a:lnTo>
                  <a:pt x="388821" y="248907"/>
                </a:lnTo>
                <a:lnTo>
                  <a:pt x="388821" y="399844"/>
                </a:lnTo>
                <a:lnTo>
                  <a:pt x="297108" y="399844"/>
                </a:lnTo>
                <a:lnTo>
                  <a:pt x="297108" y="209429"/>
                </a:lnTo>
                <a:close/>
                <a:moveTo>
                  <a:pt x="506761" y="139370"/>
                </a:moveTo>
                <a:lnTo>
                  <a:pt x="506761" y="399844"/>
                </a:lnTo>
                <a:lnTo>
                  <a:pt x="415048" y="399844"/>
                </a:lnTo>
                <a:lnTo>
                  <a:pt x="415048" y="222112"/>
                </a:lnTo>
                <a:lnTo>
                  <a:pt x="418375" y="219183"/>
                </a:lnTo>
                <a:cubicBezTo>
                  <a:pt x="428203" y="210532"/>
                  <a:pt x="428203" y="210532"/>
                  <a:pt x="428203" y="210532"/>
                </a:cubicBezTo>
                <a:cubicBezTo>
                  <a:pt x="458488" y="184898"/>
                  <a:pt x="458488" y="184898"/>
                  <a:pt x="458488" y="184898"/>
                </a:cubicBezTo>
                <a:cubicBezTo>
                  <a:pt x="474795" y="169518"/>
                  <a:pt x="487025" y="157984"/>
                  <a:pt x="496198" y="149332"/>
                </a:cubicBezTo>
                <a:lnTo>
                  <a:pt x="506761" y="139370"/>
                </a:lnTo>
                <a:close/>
                <a:moveTo>
                  <a:pt x="463151" y="0"/>
                </a:moveTo>
                <a:cubicBezTo>
                  <a:pt x="463151" y="0"/>
                  <a:pt x="463151" y="0"/>
                  <a:pt x="533039" y="0"/>
                </a:cubicBezTo>
                <a:cubicBezTo>
                  <a:pt x="533039" y="0"/>
                  <a:pt x="533039" y="0"/>
                  <a:pt x="554006" y="0"/>
                </a:cubicBezTo>
                <a:cubicBezTo>
                  <a:pt x="558665" y="0"/>
                  <a:pt x="563324" y="2563"/>
                  <a:pt x="567983" y="5127"/>
                </a:cubicBezTo>
                <a:cubicBezTo>
                  <a:pt x="572643" y="10253"/>
                  <a:pt x="574972" y="15380"/>
                  <a:pt x="574972" y="20506"/>
                </a:cubicBezTo>
                <a:lnTo>
                  <a:pt x="574972" y="117913"/>
                </a:lnTo>
                <a:cubicBezTo>
                  <a:pt x="574972" y="128166"/>
                  <a:pt x="565654" y="138419"/>
                  <a:pt x="554006" y="138419"/>
                </a:cubicBezTo>
                <a:cubicBezTo>
                  <a:pt x="542358" y="138419"/>
                  <a:pt x="535369" y="128166"/>
                  <a:pt x="535369" y="117913"/>
                </a:cubicBezTo>
                <a:cubicBezTo>
                  <a:pt x="535369" y="117913"/>
                  <a:pt x="535369" y="117913"/>
                  <a:pt x="535369" y="66646"/>
                </a:cubicBezTo>
                <a:cubicBezTo>
                  <a:pt x="535369" y="66646"/>
                  <a:pt x="535369" y="66646"/>
                  <a:pt x="533039" y="69209"/>
                </a:cubicBezTo>
                <a:cubicBezTo>
                  <a:pt x="533039" y="69209"/>
                  <a:pt x="533039" y="69209"/>
                  <a:pt x="467811" y="130729"/>
                </a:cubicBezTo>
                <a:cubicBezTo>
                  <a:pt x="467811" y="130729"/>
                  <a:pt x="467811" y="130729"/>
                  <a:pt x="437526" y="156362"/>
                </a:cubicBezTo>
                <a:cubicBezTo>
                  <a:pt x="437526" y="156362"/>
                  <a:pt x="437526" y="156362"/>
                  <a:pt x="414230" y="176869"/>
                </a:cubicBezTo>
                <a:cubicBezTo>
                  <a:pt x="414230" y="176869"/>
                  <a:pt x="414230" y="176869"/>
                  <a:pt x="383945" y="202502"/>
                </a:cubicBezTo>
                <a:cubicBezTo>
                  <a:pt x="383945" y="202502"/>
                  <a:pt x="383945" y="202502"/>
                  <a:pt x="374627" y="210192"/>
                </a:cubicBezTo>
                <a:cubicBezTo>
                  <a:pt x="367638" y="215319"/>
                  <a:pt x="355990" y="215319"/>
                  <a:pt x="349001" y="207629"/>
                </a:cubicBezTo>
                <a:cubicBezTo>
                  <a:pt x="349001" y="207629"/>
                  <a:pt x="349001" y="207629"/>
                  <a:pt x="346671" y="202502"/>
                </a:cubicBezTo>
                <a:cubicBezTo>
                  <a:pt x="346671" y="202502"/>
                  <a:pt x="346671" y="202502"/>
                  <a:pt x="337353" y="194812"/>
                </a:cubicBezTo>
                <a:cubicBezTo>
                  <a:pt x="337353" y="194812"/>
                  <a:pt x="337353" y="194812"/>
                  <a:pt x="314057" y="169179"/>
                </a:cubicBezTo>
                <a:cubicBezTo>
                  <a:pt x="314057" y="169179"/>
                  <a:pt x="314057" y="169179"/>
                  <a:pt x="293091" y="146109"/>
                </a:cubicBezTo>
                <a:cubicBezTo>
                  <a:pt x="293091" y="146109"/>
                  <a:pt x="293091" y="146109"/>
                  <a:pt x="262806" y="171742"/>
                </a:cubicBezTo>
                <a:cubicBezTo>
                  <a:pt x="262806" y="171742"/>
                  <a:pt x="262806" y="171742"/>
                  <a:pt x="239510" y="192249"/>
                </a:cubicBezTo>
                <a:cubicBezTo>
                  <a:pt x="239510" y="192249"/>
                  <a:pt x="239510" y="192249"/>
                  <a:pt x="225532" y="205065"/>
                </a:cubicBezTo>
                <a:cubicBezTo>
                  <a:pt x="225532" y="205065"/>
                  <a:pt x="225532" y="205065"/>
                  <a:pt x="216214" y="210192"/>
                </a:cubicBezTo>
                <a:cubicBezTo>
                  <a:pt x="216214" y="210192"/>
                  <a:pt x="216214" y="210192"/>
                  <a:pt x="141666" y="274275"/>
                </a:cubicBezTo>
                <a:cubicBezTo>
                  <a:pt x="141666" y="274275"/>
                  <a:pt x="141666" y="274275"/>
                  <a:pt x="139337" y="274275"/>
                </a:cubicBezTo>
                <a:cubicBezTo>
                  <a:pt x="139337" y="274275"/>
                  <a:pt x="139337" y="274275"/>
                  <a:pt x="116041" y="292218"/>
                </a:cubicBezTo>
                <a:cubicBezTo>
                  <a:pt x="116041" y="292218"/>
                  <a:pt x="116041" y="292218"/>
                  <a:pt x="32175" y="363992"/>
                </a:cubicBezTo>
                <a:cubicBezTo>
                  <a:pt x="29845" y="366555"/>
                  <a:pt x="25186" y="366555"/>
                  <a:pt x="22856" y="366555"/>
                </a:cubicBezTo>
                <a:cubicBezTo>
                  <a:pt x="15868" y="369118"/>
                  <a:pt x="8879" y="366555"/>
                  <a:pt x="4220" y="358865"/>
                </a:cubicBezTo>
                <a:cubicBezTo>
                  <a:pt x="-2769" y="348612"/>
                  <a:pt x="-440" y="335795"/>
                  <a:pt x="6549" y="328105"/>
                </a:cubicBezTo>
                <a:cubicBezTo>
                  <a:pt x="6549" y="328105"/>
                  <a:pt x="6549" y="328105"/>
                  <a:pt x="18197" y="317851"/>
                </a:cubicBezTo>
                <a:cubicBezTo>
                  <a:pt x="18197" y="317851"/>
                  <a:pt x="18197" y="317851"/>
                  <a:pt x="116041" y="238389"/>
                </a:cubicBezTo>
                <a:cubicBezTo>
                  <a:pt x="116041" y="238389"/>
                  <a:pt x="116041" y="238389"/>
                  <a:pt x="139337" y="220445"/>
                </a:cubicBezTo>
                <a:cubicBezTo>
                  <a:pt x="139337" y="220445"/>
                  <a:pt x="139337" y="220445"/>
                  <a:pt x="141666" y="217882"/>
                </a:cubicBezTo>
                <a:cubicBezTo>
                  <a:pt x="141666" y="217882"/>
                  <a:pt x="141666" y="217882"/>
                  <a:pt x="216214" y="156362"/>
                </a:cubicBezTo>
                <a:cubicBezTo>
                  <a:pt x="216214" y="156362"/>
                  <a:pt x="216214" y="156362"/>
                  <a:pt x="223203" y="148672"/>
                </a:cubicBezTo>
                <a:cubicBezTo>
                  <a:pt x="223203" y="148672"/>
                  <a:pt x="223203" y="148672"/>
                  <a:pt x="239510" y="138419"/>
                </a:cubicBezTo>
                <a:cubicBezTo>
                  <a:pt x="239510" y="138419"/>
                  <a:pt x="239510" y="138419"/>
                  <a:pt x="262806" y="117913"/>
                </a:cubicBezTo>
                <a:cubicBezTo>
                  <a:pt x="262806" y="117913"/>
                  <a:pt x="262806" y="117913"/>
                  <a:pt x="283772" y="99969"/>
                </a:cubicBezTo>
                <a:cubicBezTo>
                  <a:pt x="293091" y="92279"/>
                  <a:pt x="302409" y="94843"/>
                  <a:pt x="309398" y="102533"/>
                </a:cubicBezTo>
                <a:cubicBezTo>
                  <a:pt x="309398" y="102533"/>
                  <a:pt x="309398" y="102533"/>
                  <a:pt x="314057" y="107659"/>
                </a:cubicBezTo>
                <a:cubicBezTo>
                  <a:pt x="314057" y="107659"/>
                  <a:pt x="314057" y="107659"/>
                  <a:pt x="337353" y="133292"/>
                </a:cubicBezTo>
                <a:cubicBezTo>
                  <a:pt x="337353" y="133292"/>
                  <a:pt x="337353" y="133292"/>
                  <a:pt x="346671" y="140982"/>
                </a:cubicBezTo>
                <a:cubicBezTo>
                  <a:pt x="346671" y="140982"/>
                  <a:pt x="346671" y="140982"/>
                  <a:pt x="365308" y="161489"/>
                </a:cubicBezTo>
                <a:cubicBezTo>
                  <a:pt x="365308" y="161489"/>
                  <a:pt x="365308" y="161489"/>
                  <a:pt x="383945" y="146109"/>
                </a:cubicBezTo>
                <a:cubicBezTo>
                  <a:pt x="383945" y="146109"/>
                  <a:pt x="383945" y="146109"/>
                  <a:pt x="414230" y="120476"/>
                </a:cubicBezTo>
                <a:cubicBezTo>
                  <a:pt x="414230" y="120476"/>
                  <a:pt x="414230" y="120476"/>
                  <a:pt x="437526" y="99969"/>
                </a:cubicBezTo>
                <a:cubicBezTo>
                  <a:pt x="437526" y="99969"/>
                  <a:pt x="437526" y="99969"/>
                  <a:pt x="477129" y="61520"/>
                </a:cubicBezTo>
                <a:cubicBezTo>
                  <a:pt x="477129" y="61520"/>
                  <a:pt x="477129" y="61520"/>
                  <a:pt x="498095" y="43576"/>
                </a:cubicBezTo>
                <a:cubicBezTo>
                  <a:pt x="498095" y="43576"/>
                  <a:pt x="498095" y="43576"/>
                  <a:pt x="486447" y="43576"/>
                </a:cubicBezTo>
                <a:cubicBezTo>
                  <a:pt x="486447" y="43576"/>
                  <a:pt x="486447" y="43576"/>
                  <a:pt x="463151" y="43576"/>
                </a:cubicBezTo>
                <a:cubicBezTo>
                  <a:pt x="460822" y="43576"/>
                  <a:pt x="458492" y="43576"/>
                  <a:pt x="456163" y="41013"/>
                </a:cubicBezTo>
                <a:cubicBezTo>
                  <a:pt x="449174" y="38450"/>
                  <a:pt x="442185" y="30760"/>
                  <a:pt x="442185" y="20506"/>
                </a:cubicBezTo>
                <a:cubicBezTo>
                  <a:pt x="442185" y="12816"/>
                  <a:pt x="446844" y="5127"/>
                  <a:pt x="453833" y="2563"/>
                </a:cubicBezTo>
                <a:cubicBezTo>
                  <a:pt x="453833" y="2563"/>
                  <a:pt x="456163" y="2563"/>
                  <a:pt x="456163" y="2563"/>
                </a:cubicBezTo>
                <a:cubicBezTo>
                  <a:pt x="458492" y="0"/>
                  <a:pt x="460822" y="0"/>
                  <a:pt x="463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5" name="Freeform 203"/>
          <p:cNvSpPr>
            <a:spLocks noChangeAspect="1" noEditPoints="1" noChangeArrowheads="1"/>
          </p:cNvSpPr>
          <p:nvPr/>
        </p:nvSpPr>
        <p:spPr bwMode="auto">
          <a:xfrm>
            <a:off x="7338490" y="3145406"/>
            <a:ext cx="489282" cy="468932"/>
          </a:xfrm>
          <a:custGeom>
            <a:avLst/>
            <a:gdLst>
              <a:gd name="T0" fmla="*/ 315922254 w 218"/>
              <a:gd name="T1" fmla="*/ 154371789 h 209"/>
              <a:gd name="T2" fmla="*/ 129239802 w 218"/>
              <a:gd name="T3" fmla="*/ 154371789 h 209"/>
              <a:gd name="T4" fmla="*/ 93340278 w 218"/>
              <a:gd name="T5" fmla="*/ 204631579 h 209"/>
              <a:gd name="T6" fmla="*/ 129239802 w 218"/>
              <a:gd name="T7" fmla="*/ 254891368 h 209"/>
              <a:gd name="T8" fmla="*/ 315922254 w 218"/>
              <a:gd name="T9" fmla="*/ 254891368 h 209"/>
              <a:gd name="T10" fmla="*/ 315922254 w 218"/>
              <a:gd name="T11" fmla="*/ 154371789 h 209"/>
              <a:gd name="T12" fmla="*/ 315922254 w 218"/>
              <a:gd name="T13" fmla="*/ 154371789 h 209"/>
              <a:gd name="T14" fmla="*/ 452341203 w 218"/>
              <a:gd name="T15" fmla="*/ 254891368 h 209"/>
              <a:gd name="T16" fmla="*/ 671332658 w 218"/>
              <a:gd name="T17" fmla="*/ 254891368 h 209"/>
              <a:gd name="T18" fmla="*/ 696462514 w 218"/>
              <a:gd name="T19" fmla="*/ 254891368 h 209"/>
              <a:gd name="T20" fmla="*/ 707234076 w 218"/>
              <a:gd name="T21" fmla="*/ 272842105 h 209"/>
              <a:gd name="T22" fmla="*/ 764672936 w 218"/>
              <a:gd name="T23" fmla="*/ 366182526 h 209"/>
              <a:gd name="T24" fmla="*/ 782623645 w 218"/>
              <a:gd name="T25" fmla="*/ 391312421 h 209"/>
              <a:gd name="T26" fmla="*/ 764672936 w 218"/>
              <a:gd name="T27" fmla="*/ 409263158 h 209"/>
              <a:gd name="T28" fmla="*/ 707234076 w 218"/>
              <a:gd name="T29" fmla="*/ 502603579 h 209"/>
              <a:gd name="T30" fmla="*/ 696462514 w 218"/>
              <a:gd name="T31" fmla="*/ 527733474 h 209"/>
              <a:gd name="T32" fmla="*/ 671332658 w 218"/>
              <a:gd name="T33" fmla="*/ 527733474 h 209"/>
              <a:gd name="T34" fmla="*/ 452341203 w 218"/>
              <a:gd name="T35" fmla="*/ 527733474 h 209"/>
              <a:gd name="T36" fmla="*/ 452341203 w 218"/>
              <a:gd name="T37" fmla="*/ 646205684 h 209"/>
              <a:gd name="T38" fmla="*/ 646202801 w 218"/>
              <a:gd name="T39" fmla="*/ 646205684 h 209"/>
              <a:gd name="T40" fmla="*/ 646202801 w 218"/>
              <a:gd name="T41" fmla="*/ 750315789 h 209"/>
              <a:gd name="T42" fmla="*/ 143599991 w 218"/>
              <a:gd name="T43" fmla="*/ 750315789 h 209"/>
              <a:gd name="T44" fmla="*/ 143599991 w 218"/>
              <a:gd name="T45" fmla="*/ 646205684 h 209"/>
              <a:gd name="T46" fmla="*/ 323101401 w 218"/>
              <a:gd name="T47" fmla="*/ 646205684 h 209"/>
              <a:gd name="T48" fmla="*/ 323101401 w 218"/>
              <a:gd name="T49" fmla="*/ 341052632 h 209"/>
              <a:gd name="T50" fmla="*/ 104109946 w 218"/>
              <a:gd name="T51" fmla="*/ 341052632 h 209"/>
              <a:gd name="T52" fmla="*/ 78980090 w 218"/>
              <a:gd name="T53" fmla="*/ 341052632 h 209"/>
              <a:gd name="T54" fmla="*/ 68210422 w 218"/>
              <a:gd name="T55" fmla="*/ 315922737 h 209"/>
              <a:gd name="T56" fmla="*/ 10769668 w 218"/>
              <a:gd name="T57" fmla="*/ 222582316 h 209"/>
              <a:gd name="T58" fmla="*/ 0 w 218"/>
              <a:gd name="T59" fmla="*/ 204631579 h 209"/>
              <a:gd name="T60" fmla="*/ 10769668 w 218"/>
              <a:gd name="T61" fmla="*/ 179501684 h 209"/>
              <a:gd name="T62" fmla="*/ 68210422 w 218"/>
              <a:gd name="T63" fmla="*/ 86161263 h 209"/>
              <a:gd name="T64" fmla="*/ 78980090 w 218"/>
              <a:gd name="T65" fmla="*/ 68210526 h 209"/>
              <a:gd name="T66" fmla="*/ 104109946 w 218"/>
              <a:gd name="T67" fmla="*/ 68210526 h 209"/>
              <a:gd name="T68" fmla="*/ 323101401 w 218"/>
              <a:gd name="T69" fmla="*/ 68210526 h 209"/>
              <a:gd name="T70" fmla="*/ 323101401 w 218"/>
              <a:gd name="T71" fmla="*/ 53850316 h 209"/>
              <a:gd name="T72" fmla="*/ 391311823 w 218"/>
              <a:gd name="T73" fmla="*/ 0 h 209"/>
              <a:gd name="T74" fmla="*/ 452341203 w 218"/>
              <a:gd name="T75" fmla="*/ 53850316 h 209"/>
              <a:gd name="T76" fmla="*/ 452341203 w 218"/>
              <a:gd name="T77" fmla="*/ 254891368 h 209"/>
              <a:gd name="T78" fmla="*/ 452341203 w 218"/>
              <a:gd name="T79" fmla="*/ 254891368 h 209"/>
              <a:gd name="T80" fmla="*/ 653383843 w 218"/>
              <a:gd name="T81" fmla="*/ 333873474 h 209"/>
              <a:gd name="T82" fmla="*/ 459522245 w 218"/>
              <a:gd name="T83" fmla="*/ 333873474 h 209"/>
              <a:gd name="T84" fmla="*/ 459522245 w 218"/>
              <a:gd name="T85" fmla="*/ 441574105 h 209"/>
              <a:gd name="T86" fmla="*/ 653383843 w 218"/>
              <a:gd name="T87" fmla="*/ 441574105 h 209"/>
              <a:gd name="T88" fmla="*/ 689283367 w 218"/>
              <a:gd name="T89" fmla="*/ 391312421 h 209"/>
              <a:gd name="T90" fmla="*/ 653383843 w 218"/>
              <a:gd name="T91" fmla="*/ 333873474 h 20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18"/>
              <a:gd name="T139" fmla="*/ 0 h 209"/>
              <a:gd name="T140" fmla="*/ 218 w 218"/>
              <a:gd name="T141" fmla="*/ 209 h 209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18" h="209">
                <a:moveTo>
                  <a:pt x="88" y="43"/>
                </a:moveTo>
                <a:lnTo>
                  <a:pt x="36" y="43"/>
                </a:lnTo>
                <a:lnTo>
                  <a:pt x="26" y="57"/>
                </a:lnTo>
                <a:lnTo>
                  <a:pt x="36" y="71"/>
                </a:lnTo>
                <a:lnTo>
                  <a:pt x="88" y="71"/>
                </a:lnTo>
                <a:lnTo>
                  <a:pt x="88" y="43"/>
                </a:lnTo>
                <a:close/>
                <a:moveTo>
                  <a:pt x="126" y="71"/>
                </a:moveTo>
                <a:lnTo>
                  <a:pt x="187" y="71"/>
                </a:lnTo>
                <a:lnTo>
                  <a:pt x="194" y="71"/>
                </a:lnTo>
                <a:lnTo>
                  <a:pt x="197" y="76"/>
                </a:lnTo>
                <a:lnTo>
                  <a:pt x="213" y="102"/>
                </a:lnTo>
                <a:lnTo>
                  <a:pt x="218" y="109"/>
                </a:lnTo>
                <a:lnTo>
                  <a:pt x="213" y="114"/>
                </a:lnTo>
                <a:lnTo>
                  <a:pt x="197" y="140"/>
                </a:lnTo>
                <a:lnTo>
                  <a:pt x="194" y="147"/>
                </a:lnTo>
                <a:lnTo>
                  <a:pt x="187" y="147"/>
                </a:lnTo>
                <a:lnTo>
                  <a:pt x="126" y="147"/>
                </a:lnTo>
                <a:lnTo>
                  <a:pt x="126" y="180"/>
                </a:lnTo>
                <a:lnTo>
                  <a:pt x="180" y="180"/>
                </a:lnTo>
                <a:lnTo>
                  <a:pt x="180" y="209"/>
                </a:lnTo>
                <a:lnTo>
                  <a:pt x="40" y="209"/>
                </a:lnTo>
                <a:lnTo>
                  <a:pt x="40" y="180"/>
                </a:lnTo>
                <a:lnTo>
                  <a:pt x="90" y="180"/>
                </a:lnTo>
                <a:lnTo>
                  <a:pt x="90" y="95"/>
                </a:lnTo>
                <a:lnTo>
                  <a:pt x="29" y="95"/>
                </a:lnTo>
                <a:lnTo>
                  <a:pt x="22" y="95"/>
                </a:lnTo>
                <a:lnTo>
                  <a:pt x="19" y="88"/>
                </a:lnTo>
                <a:lnTo>
                  <a:pt x="3" y="62"/>
                </a:lnTo>
                <a:lnTo>
                  <a:pt x="0" y="57"/>
                </a:lnTo>
                <a:lnTo>
                  <a:pt x="3" y="50"/>
                </a:lnTo>
                <a:lnTo>
                  <a:pt x="19" y="24"/>
                </a:lnTo>
                <a:lnTo>
                  <a:pt x="22" y="19"/>
                </a:lnTo>
                <a:lnTo>
                  <a:pt x="29" y="19"/>
                </a:lnTo>
                <a:lnTo>
                  <a:pt x="90" y="19"/>
                </a:lnTo>
                <a:lnTo>
                  <a:pt x="90" y="15"/>
                </a:lnTo>
                <a:lnTo>
                  <a:pt x="109" y="0"/>
                </a:lnTo>
                <a:lnTo>
                  <a:pt x="126" y="15"/>
                </a:lnTo>
                <a:lnTo>
                  <a:pt x="126" y="71"/>
                </a:lnTo>
                <a:close/>
                <a:moveTo>
                  <a:pt x="182" y="93"/>
                </a:moveTo>
                <a:lnTo>
                  <a:pt x="128" y="93"/>
                </a:lnTo>
                <a:lnTo>
                  <a:pt x="128" y="123"/>
                </a:lnTo>
                <a:lnTo>
                  <a:pt x="182" y="123"/>
                </a:lnTo>
                <a:lnTo>
                  <a:pt x="192" y="109"/>
                </a:lnTo>
                <a:lnTo>
                  <a:pt x="182" y="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20" tIns="60960" rIns="121920" bIns="60960"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67511" y="3769273"/>
            <a:ext cx="2016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点击添加目录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600511" y="3769273"/>
            <a:ext cx="2016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点击添加目录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574773" y="3769273"/>
            <a:ext cx="2016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点击添加目录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07773" y="3756470"/>
            <a:ext cx="2016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cs typeface="+mn-ea"/>
                <a:sym typeface="+mn-lt"/>
              </a:rPr>
              <a:t>点击添加目录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314857" y="1647857"/>
            <a:ext cx="3562286" cy="3562286"/>
            <a:chOff x="3536260" y="834737"/>
            <a:chExt cx="5188527" cy="5188527"/>
          </a:xfrm>
        </p:grpSpPr>
        <p:sp>
          <p:nvSpPr>
            <p:cNvPr id="3" name="椭圆 2"/>
            <p:cNvSpPr/>
            <p:nvPr/>
          </p:nvSpPr>
          <p:spPr>
            <a:xfrm>
              <a:off x="3536260" y="834737"/>
              <a:ext cx="5188527" cy="5188527"/>
            </a:xfrm>
            <a:prstGeom prst="ellipse">
              <a:avLst/>
            </a:prstGeom>
            <a:solidFill>
              <a:srgbClr val="3DB3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736085" y="1069085"/>
              <a:ext cx="4719830" cy="471983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072980" y="1120124"/>
              <a:ext cx="4046035" cy="3709020"/>
              <a:chOff x="4072980" y="958921"/>
              <a:chExt cx="4046035" cy="370902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470676" y="958921"/>
                <a:ext cx="3250646" cy="1862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5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01</a:t>
                </a:r>
                <a:endParaRPr lang="zh-CN" altLang="en-US" sz="115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072980" y="3133922"/>
                <a:ext cx="4046035" cy="8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此处添加标题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 flipV="1">
                <a:off x="4774766" y="4194677"/>
                <a:ext cx="2642464" cy="1515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8"/>
              <p:cNvSpPr txBox="1"/>
              <p:nvPr/>
            </p:nvSpPr>
            <p:spPr>
              <a:xfrm>
                <a:off x="4649819" y="4298609"/>
                <a:ext cx="29614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ADD YOUR TITLE HERE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Photo By Volkan Olmez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1" r="51" b="37953"/>
          <a:stretch>
            <a:fillRect/>
          </a:stretch>
        </p:blipFill>
        <p:spPr bwMode="auto">
          <a:xfrm>
            <a:off x="-14570" y="-12606"/>
            <a:ext cx="12206570" cy="2859089"/>
          </a:xfrm>
          <a:custGeom>
            <a:avLst/>
            <a:gdLst>
              <a:gd name="connsiteX0" fmla="*/ 0 w 12192001"/>
              <a:gd name="connsiteY0" fmla="*/ 0 h 2859089"/>
              <a:gd name="connsiteX1" fmla="*/ 12192001 w 12192001"/>
              <a:gd name="connsiteY1" fmla="*/ 0 h 2859089"/>
              <a:gd name="connsiteX2" fmla="*/ 12192001 w 12192001"/>
              <a:gd name="connsiteY2" fmla="*/ 2859089 h 2859089"/>
              <a:gd name="connsiteX3" fmla="*/ 0 w 12192001"/>
              <a:gd name="connsiteY3" fmla="*/ 2859089 h 2859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1" h="2859089">
                <a:moveTo>
                  <a:pt x="0" y="0"/>
                </a:moveTo>
                <a:lnTo>
                  <a:pt x="12192001" y="0"/>
                </a:lnTo>
                <a:lnTo>
                  <a:pt x="12192001" y="2859089"/>
                </a:lnTo>
                <a:lnTo>
                  <a:pt x="0" y="2859089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-14570" y="-16244"/>
            <a:ext cx="12206570" cy="2859089"/>
          </a:xfrm>
          <a:prstGeom prst="rect">
            <a:avLst/>
          </a:prstGeom>
          <a:solidFill>
            <a:schemeClr val="bg2">
              <a:lumMod val="25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673599" y="2132799"/>
            <a:ext cx="2844800" cy="7247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673599" y="2850121"/>
            <a:ext cx="2844800" cy="197879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89779" y="2286518"/>
            <a:ext cx="3012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6894" y="3902715"/>
            <a:ext cx="5474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3DB3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添加演讲关键词句</a:t>
            </a:r>
            <a:endParaRPr lang="zh-CN" altLang="en-US" sz="4000" b="1" dirty="0">
              <a:solidFill>
                <a:srgbClr val="3DB3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19"/>
          <p:cNvSpPr>
            <a:spLocks noChangeArrowheads="1"/>
          </p:cNvSpPr>
          <p:nvPr/>
        </p:nvSpPr>
        <p:spPr bwMode="auto">
          <a:xfrm>
            <a:off x="376894" y="4703331"/>
            <a:ext cx="8401779" cy="716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您可以点击文字框输入您的描述说明，或者通过复制粘贴，在此录入上述图表的综合描述说明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0"/>
          <p:cNvSpPr>
            <a:spLocks noChangeArrowheads="1"/>
          </p:cNvSpPr>
          <p:nvPr/>
        </p:nvSpPr>
        <p:spPr bwMode="auto">
          <a:xfrm>
            <a:off x="1358900" y="2809875"/>
            <a:ext cx="3009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40"/>
          <p:cNvGrpSpPr/>
          <p:nvPr/>
        </p:nvGrpSpPr>
        <p:grpSpPr bwMode="auto">
          <a:xfrm>
            <a:off x="4982976" y="1925231"/>
            <a:ext cx="2298700" cy="2289175"/>
            <a:chOff x="0" y="0"/>
            <a:chExt cx="2882188" cy="2872143"/>
          </a:xfrm>
          <a:solidFill>
            <a:srgbClr val="92D050"/>
          </a:solidFill>
        </p:grpSpPr>
        <p:sp>
          <p:nvSpPr>
            <p:cNvPr id="8" name="新月形 4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9" name="新月形 4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新月形 4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1" name="新月形 4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组合 45"/>
          <p:cNvGrpSpPr/>
          <p:nvPr/>
        </p:nvGrpSpPr>
        <p:grpSpPr bwMode="auto">
          <a:xfrm>
            <a:off x="1736725" y="1862138"/>
            <a:ext cx="2297113" cy="2289175"/>
            <a:chOff x="0" y="0"/>
            <a:chExt cx="2882188" cy="2872143"/>
          </a:xfrm>
          <a:solidFill>
            <a:srgbClr val="3DB39E"/>
          </a:solidFill>
        </p:grpSpPr>
        <p:sp>
          <p:nvSpPr>
            <p:cNvPr id="13" name="新月形 46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4" name="新月形 47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5" name="新月形 48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新月形 49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50"/>
          <p:cNvGrpSpPr/>
          <p:nvPr/>
        </p:nvGrpSpPr>
        <p:grpSpPr bwMode="auto">
          <a:xfrm>
            <a:off x="8159750" y="1862138"/>
            <a:ext cx="2298700" cy="2289175"/>
            <a:chOff x="0" y="0"/>
            <a:chExt cx="2882188" cy="2872143"/>
          </a:xfrm>
          <a:solidFill>
            <a:srgbClr val="3DB39E"/>
          </a:solidFill>
        </p:grpSpPr>
        <p:sp>
          <p:nvSpPr>
            <p:cNvPr id="18" name="新月形 51"/>
            <p:cNvSpPr>
              <a:spLocks noChangeArrowheads="1"/>
            </p:cNvSpPr>
            <p:nvPr/>
          </p:nvSpPr>
          <p:spPr bwMode="auto">
            <a:xfrm rot="20751297">
              <a:off x="0" y="201607"/>
              <a:ext cx="1331655" cy="2663312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新月形 52"/>
            <p:cNvSpPr>
              <a:spLocks noChangeArrowheads="1"/>
            </p:cNvSpPr>
            <p:nvPr/>
          </p:nvSpPr>
          <p:spPr bwMode="auto">
            <a:xfrm rot="4551297">
              <a:off x="681991" y="-665827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新月形 53"/>
            <p:cNvSpPr>
              <a:spLocks noChangeArrowheads="1"/>
            </p:cNvSpPr>
            <p:nvPr/>
          </p:nvSpPr>
          <p:spPr bwMode="auto">
            <a:xfrm rot="9951297">
              <a:off x="1550533" y="16873"/>
              <a:ext cx="1331655" cy="2663311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新月形 54"/>
            <p:cNvSpPr>
              <a:spLocks noChangeArrowheads="1"/>
            </p:cNvSpPr>
            <p:nvPr/>
          </p:nvSpPr>
          <p:spPr bwMode="auto">
            <a:xfrm rot="15351297">
              <a:off x="879962" y="874661"/>
              <a:ext cx="1331655" cy="2663310"/>
            </a:xfrm>
            <a:prstGeom prst="moon">
              <a:avLst>
                <a:gd name="adj" fmla="val 15190"/>
              </a:avLst>
            </a:prstGeom>
            <a:grpFill/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/>
              </a:pPr>
              <a:endParaRPr lang="zh-CN" altLang="zh-CN" b="1" i="1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矩形 50"/>
          <p:cNvSpPr>
            <a:spLocks noChangeArrowheads="1"/>
          </p:cNvSpPr>
          <p:nvPr/>
        </p:nvSpPr>
        <p:spPr bwMode="auto">
          <a:xfrm>
            <a:off x="7887650" y="2778912"/>
            <a:ext cx="3009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50"/>
          <p:cNvSpPr>
            <a:spLocks noChangeArrowheads="1"/>
          </p:cNvSpPr>
          <p:nvPr/>
        </p:nvSpPr>
        <p:spPr bwMode="auto">
          <a:xfrm>
            <a:off x="4613310" y="2778912"/>
            <a:ext cx="3009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1763074" y="4494089"/>
            <a:ext cx="2095731" cy="97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4982976" y="4494089"/>
            <a:ext cx="2095731" cy="97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8184408" y="4499977"/>
            <a:ext cx="2095731" cy="972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在此录入上述图表的描述说明，在此录入上述图表的描述说明，在此录入上述图表的描述说明。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8000"/>
          </a:xfrm>
          <a:prstGeom prst="rect">
            <a:avLst/>
          </a:prstGeom>
        </p:spPr>
      </p:pic>
      <p:pic>
        <p:nvPicPr>
          <p:cNvPr id="3" name="图片 2" descr="屏幕剪辑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33"/>
          <a:stretch>
            <a:fillRect/>
          </a:stretch>
        </p:blipFill>
        <p:spPr>
          <a:xfrm>
            <a:off x="0" y="3143250"/>
            <a:ext cx="12191999" cy="3714750"/>
          </a:xfrm>
          <a:custGeom>
            <a:avLst/>
            <a:gdLst>
              <a:gd name="connsiteX0" fmla="*/ 0 w 12191998"/>
              <a:gd name="connsiteY0" fmla="*/ 0 h 3714750"/>
              <a:gd name="connsiteX1" fmla="*/ 977 w 12191998"/>
              <a:gd name="connsiteY1" fmla="*/ 0 h 3714750"/>
              <a:gd name="connsiteX2" fmla="*/ 12223 w 12191998"/>
              <a:gd name="connsiteY2" fmla="*/ 222715 h 3714750"/>
              <a:gd name="connsiteX3" fmla="*/ 2368019 w 12191998"/>
              <a:gd name="connsiteY3" fmla="*/ 2348620 h 3714750"/>
              <a:gd name="connsiteX4" fmla="*/ 4195300 w 12191998"/>
              <a:gd name="connsiteY4" fmla="*/ 1486880 h 3714750"/>
              <a:gd name="connsiteX5" fmla="*/ 4232008 w 12191998"/>
              <a:gd name="connsiteY5" fmla="*/ 1437790 h 3714750"/>
              <a:gd name="connsiteX6" fmla="*/ 4268717 w 12191998"/>
              <a:gd name="connsiteY6" fmla="*/ 1486880 h 3714750"/>
              <a:gd name="connsiteX7" fmla="*/ 6095998 w 12191998"/>
              <a:gd name="connsiteY7" fmla="*/ 2348620 h 3714750"/>
              <a:gd name="connsiteX8" fmla="*/ 7923279 w 12191998"/>
              <a:gd name="connsiteY8" fmla="*/ 1486880 h 3714750"/>
              <a:gd name="connsiteX9" fmla="*/ 7959988 w 12191998"/>
              <a:gd name="connsiteY9" fmla="*/ 1437790 h 3714750"/>
              <a:gd name="connsiteX10" fmla="*/ 7996696 w 12191998"/>
              <a:gd name="connsiteY10" fmla="*/ 1486879 h 3714750"/>
              <a:gd name="connsiteX11" fmla="*/ 9823976 w 12191998"/>
              <a:gd name="connsiteY11" fmla="*/ 2348619 h 3714750"/>
              <a:gd name="connsiteX12" fmla="*/ 12179772 w 12191998"/>
              <a:gd name="connsiteY12" fmla="*/ 222714 h 3714750"/>
              <a:gd name="connsiteX13" fmla="*/ 12191018 w 12191998"/>
              <a:gd name="connsiteY13" fmla="*/ 0 h 3714750"/>
              <a:gd name="connsiteX14" fmla="*/ 12191998 w 12191998"/>
              <a:gd name="connsiteY14" fmla="*/ 0 h 3714750"/>
              <a:gd name="connsiteX15" fmla="*/ 12191998 w 12191998"/>
              <a:gd name="connsiteY15" fmla="*/ 3714750 h 3714750"/>
              <a:gd name="connsiteX16" fmla="*/ 0 w 12191998"/>
              <a:gd name="connsiteY16" fmla="*/ 371475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1998" h="3714750">
                <a:moveTo>
                  <a:pt x="0" y="0"/>
                </a:moveTo>
                <a:lnTo>
                  <a:pt x="977" y="0"/>
                </a:lnTo>
                <a:lnTo>
                  <a:pt x="12223" y="222715"/>
                </a:lnTo>
                <a:cubicBezTo>
                  <a:pt x="133489" y="1416804"/>
                  <a:pt x="1141936" y="2348620"/>
                  <a:pt x="2368019" y="2348620"/>
                </a:cubicBezTo>
                <a:cubicBezTo>
                  <a:pt x="3103669" y="2348620"/>
                  <a:pt x="3760970" y="2013166"/>
                  <a:pt x="4195300" y="1486880"/>
                </a:cubicBezTo>
                <a:lnTo>
                  <a:pt x="4232008" y="1437790"/>
                </a:lnTo>
                <a:lnTo>
                  <a:pt x="4268717" y="1486880"/>
                </a:lnTo>
                <a:cubicBezTo>
                  <a:pt x="4703049" y="2013166"/>
                  <a:pt x="5360348" y="2348620"/>
                  <a:pt x="6095998" y="2348620"/>
                </a:cubicBezTo>
                <a:cubicBezTo>
                  <a:pt x="6831648" y="2348620"/>
                  <a:pt x="7488949" y="2013166"/>
                  <a:pt x="7923279" y="1486880"/>
                </a:cubicBezTo>
                <a:lnTo>
                  <a:pt x="7959988" y="1437790"/>
                </a:lnTo>
                <a:lnTo>
                  <a:pt x="7996696" y="1486879"/>
                </a:lnTo>
                <a:cubicBezTo>
                  <a:pt x="8431025" y="2013165"/>
                  <a:pt x="9088326" y="2348619"/>
                  <a:pt x="9823976" y="2348619"/>
                </a:cubicBezTo>
                <a:cubicBezTo>
                  <a:pt x="11050059" y="2348619"/>
                  <a:pt x="12058506" y="1416803"/>
                  <a:pt x="12179772" y="222714"/>
                </a:cubicBezTo>
                <a:lnTo>
                  <a:pt x="12191018" y="0"/>
                </a:lnTo>
                <a:lnTo>
                  <a:pt x="12191998" y="0"/>
                </a:lnTo>
                <a:lnTo>
                  <a:pt x="12191998" y="3714750"/>
                </a:lnTo>
                <a:lnTo>
                  <a:pt x="0" y="3714750"/>
                </a:lnTo>
                <a:close/>
              </a:path>
            </a:pathLst>
          </a:custGeom>
        </p:spPr>
      </p:pic>
      <p:sp>
        <p:nvSpPr>
          <p:cNvPr id="4" name="任意多边形 3"/>
          <p:cNvSpPr/>
          <p:nvPr/>
        </p:nvSpPr>
        <p:spPr>
          <a:xfrm>
            <a:off x="-209553" y="-94392"/>
            <a:ext cx="12611104" cy="5680654"/>
          </a:xfrm>
          <a:custGeom>
            <a:avLst/>
            <a:gdLst>
              <a:gd name="connsiteX0" fmla="*/ 1 w 12192001"/>
              <a:gd name="connsiteY0" fmla="*/ 0 h 5491870"/>
              <a:gd name="connsiteX1" fmla="*/ 12192001 w 12192001"/>
              <a:gd name="connsiteY1" fmla="*/ 0 h 5491870"/>
              <a:gd name="connsiteX2" fmla="*/ 12192001 w 12192001"/>
              <a:gd name="connsiteY2" fmla="*/ 3123847 h 5491870"/>
              <a:gd name="connsiteX3" fmla="*/ 12192001 w 12192001"/>
              <a:gd name="connsiteY3" fmla="*/ 3143250 h 5491870"/>
              <a:gd name="connsiteX4" fmla="*/ 12191021 w 12192001"/>
              <a:gd name="connsiteY4" fmla="*/ 3143250 h 5491870"/>
              <a:gd name="connsiteX5" fmla="*/ 12179775 w 12192001"/>
              <a:gd name="connsiteY5" fmla="*/ 3365964 h 5491870"/>
              <a:gd name="connsiteX6" fmla="*/ 9823979 w 12192001"/>
              <a:gd name="connsiteY6" fmla="*/ 5491869 h 5491870"/>
              <a:gd name="connsiteX7" fmla="*/ 7996699 w 12192001"/>
              <a:gd name="connsiteY7" fmla="*/ 4630129 h 5491870"/>
              <a:gd name="connsiteX8" fmla="*/ 7959991 w 12192001"/>
              <a:gd name="connsiteY8" fmla="*/ 4581040 h 5491870"/>
              <a:gd name="connsiteX9" fmla="*/ 7923282 w 12192001"/>
              <a:gd name="connsiteY9" fmla="*/ 4630130 h 5491870"/>
              <a:gd name="connsiteX10" fmla="*/ 6096001 w 12192001"/>
              <a:gd name="connsiteY10" fmla="*/ 5491870 h 5491870"/>
              <a:gd name="connsiteX11" fmla="*/ 4268720 w 12192001"/>
              <a:gd name="connsiteY11" fmla="*/ 4630130 h 5491870"/>
              <a:gd name="connsiteX12" fmla="*/ 4232011 w 12192001"/>
              <a:gd name="connsiteY12" fmla="*/ 4581040 h 5491870"/>
              <a:gd name="connsiteX13" fmla="*/ 4195303 w 12192001"/>
              <a:gd name="connsiteY13" fmla="*/ 4630130 h 5491870"/>
              <a:gd name="connsiteX14" fmla="*/ 2368022 w 12192001"/>
              <a:gd name="connsiteY14" fmla="*/ 5491870 h 5491870"/>
              <a:gd name="connsiteX15" fmla="*/ 12226 w 12192001"/>
              <a:gd name="connsiteY15" fmla="*/ 3365965 h 5491870"/>
              <a:gd name="connsiteX16" fmla="*/ 980 w 12192001"/>
              <a:gd name="connsiteY16" fmla="*/ 3143250 h 5491870"/>
              <a:gd name="connsiteX17" fmla="*/ 1 w 12192001"/>
              <a:gd name="connsiteY17" fmla="*/ 3143250 h 5491870"/>
              <a:gd name="connsiteX18" fmla="*/ 1 w 12192001"/>
              <a:gd name="connsiteY18" fmla="*/ 3123866 h 5491870"/>
              <a:gd name="connsiteX19" fmla="*/ 0 w 12192001"/>
              <a:gd name="connsiteY19" fmla="*/ 3123848 h 5491870"/>
              <a:gd name="connsiteX20" fmla="*/ 1 w 12192001"/>
              <a:gd name="connsiteY20" fmla="*/ 3123830 h 5491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1" h="5491870">
                <a:moveTo>
                  <a:pt x="1" y="0"/>
                </a:moveTo>
                <a:lnTo>
                  <a:pt x="12192001" y="0"/>
                </a:lnTo>
                <a:lnTo>
                  <a:pt x="12192001" y="3123847"/>
                </a:lnTo>
                <a:lnTo>
                  <a:pt x="12192001" y="3143250"/>
                </a:lnTo>
                <a:lnTo>
                  <a:pt x="12191021" y="3143250"/>
                </a:lnTo>
                <a:lnTo>
                  <a:pt x="12179775" y="3365964"/>
                </a:lnTo>
                <a:cubicBezTo>
                  <a:pt x="12058509" y="4560053"/>
                  <a:pt x="11050062" y="5491869"/>
                  <a:pt x="9823979" y="5491869"/>
                </a:cubicBezTo>
                <a:cubicBezTo>
                  <a:pt x="9088329" y="5491869"/>
                  <a:pt x="8431028" y="5156415"/>
                  <a:pt x="7996699" y="4630129"/>
                </a:cubicBezTo>
                <a:lnTo>
                  <a:pt x="7959991" y="4581040"/>
                </a:lnTo>
                <a:lnTo>
                  <a:pt x="7923282" y="4630130"/>
                </a:lnTo>
                <a:cubicBezTo>
                  <a:pt x="7488952" y="5156416"/>
                  <a:pt x="6831651" y="5491870"/>
                  <a:pt x="6096001" y="5491870"/>
                </a:cubicBezTo>
                <a:cubicBezTo>
                  <a:pt x="5360351" y="5491870"/>
                  <a:pt x="4703051" y="5156416"/>
                  <a:pt x="4268720" y="4630130"/>
                </a:cubicBezTo>
                <a:lnTo>
                  <a:pt x="4232011" y="4581040"/>
                </a:lnTo>
                <a:lnTo>
                  <a:pt x="4195303" y="4630130"/>
                </a:lnTo>
                <a:cubicBezTo>
                  <a:pt x="3760973" y="5156416"/>
                  <a:pt x="3103672" y="5491870"/>
                  <a:pt x="2368022" y="5491870"/>
                </a:cubicBezTo>
                <a:cubicBezTo>
                  <a:pt x="1141939" y="5491870"/>
                  <a:pt x="133492" y="4560054"/>
                  <a:pt x="12226" y="3365965"/>
                </a:cubicBezTo>
                <a:lnTo>
                  <a:pt x="980" y="3143250"/>
                </a:lnTo>
                <a:lnTo>
                  <a:pt x="1" y="3143250"/>
                </a:lnTo>
                <a:lnTo>
                  <a:pt x="1" y="3123866"/>
                </a:lnTo>
                <a:lnTo>
                  <a:pt x="0" y="3123848"/>
                </a:lnTo>
                <a:lnTo>
                  <a:pt x="1" y="3123830"/>
                </a:lnTo>
                <a:close/>
              </a:path>
            </a:pathLst>
          </a:custGeom>
          <a:solidFill>
            <a:srgbClr val="0F0F0F">
              <a:alpha val="50000"/>
            </a:srgbClr>
          </a:solidFill>
          <a:ln w="127000">
            <a:solidFill>
              <a:srgbClr val="3DB3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38351" y="201341"/>
            <a:ext cx="68675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出发，</a:t>
            </a:r>
            <a:endParaRPr lang="en-US" altLang="zh-CN" sz="44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便是最好的开始</a:t>
            </a:r>
            <a:r>
              <a:rPr lang="zh-CN" altLang="en-US" sz="44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44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622080" y="3105150"/>
            <a:ext cx="517396" cy="286348"/>
            <a:chOff x="9059817" y="2351088"/>
            <a:chExt cx="1084263" cy="600075"/>
          </a:xfrm>
          <a:solidFill>
            <a:schemeClr val="bg1"/>
          </a:solidFill>
        </p:grpSpPr>
        <p:sp>
          <p:nvSpPr>
            <p:cNvPr id="7" name="Freeform 365"/>
            <p:cNvSpPr/>
            <p:nvPr/>
          </p:nvSpPr>
          <p:spPr bwMode="auto">
            <a:xfrm>
              <a:off x="9878967" y="2362200"/>
              <a:ext cx="265113" cy="261938"/>
            </a:xfrm>
            <a:custGeom>
              <a:avLst/>
              <a:gdLst>
                <a:gd name="T0" fmla="*/ 80 w 90"/>
                <a:gd name="T1" fmla="*/ 62 h 89"/>
                <a:gd name="T2" fmla="*/ 28 w 90"/>
                <a:gd name="T3" fmla="*/ 80 h 89"/>
                <a:gd name="T4" fmla="*/ 10 w 90"/>
                <a:gd name="T5" fmla="*/ 27 h 89"/>
                <a:gd name="T6" fmla="*/ 62 w 90"/>
                <a:gd name="T7" fmla="*/ 9 h 89"/>
                <a:gd name="T8" fmla="*/ 80 w 90"/>
                <a:gd name="T9" fmla="*/ 6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89">
                  <a:moveTo>
                    <a:pt x="80" y="62"/>
                  </a:moveTo>
                  <a:cubicBezTo>
                    <a:pt x="71" y="81"/>
                    <a:pt x="47" y="89"/>
                    <a:pt x="28" y="80"/>
                  </a:cubicBezTo>
                  <a:cubicBezTo>
                    <a:pt x="8" y="70"/>
                    <a:pt x="0" y="47"/>
                    <a:pt x="10" y="27"/>
                  </a:cubicBezTo>
                  <a:cubicBezTo>
                    <a:pt x="19" y="8"/>
                    <a:pt x="43" y="0"/>
                    <a:pt x="62" y="9"/>
                  </a:cubicBezTo>
                  <a:cubicBezTo>
                    <a:pt x="81" y="19"/>
                    <a:pt x="90" y="42"/>
                    <a:pt x="80" y="6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366"/>
            <p:cNvSpPr/>
            <p:nvPr/>
          </p:nvSpPr>
          <p:spPr bwMode="auto">
            <a:xfrm>
              <a:off x="9059817" y="2351088"/>
              <a:ext cx="846138" cy="600075"/>
            </a:xfrm>
            <a:custGeom>
              <a:avLst/>
              <a:gdLst>
                <a:gd name="T0" fmla="*/ 286 w 287"/>
                <a:gd name="T1" fmla="*/ 185 h 204"/>
                <a:gd name="T2" fmla="*/ 270 w 287"/>
                <a:gd name="T3" fmla="*/ 60 h 204"/>
                <a:gd name="T4" fmla="*/ 216 w 287"/>
                <a:gd name="T5" fmla="*/ 2 h 204"/>
                <a:gd name="T6" fmla="*/ 95 w 287"/>
                <a:gd name="T7" fmla="*/ 32 h 204"/>
                <a:gd name="T8" fmla="*/ 74 w 287"/>
                <a:gd name="T9" fmla="*/ 102 h 204"/>
                <a:gd name="T10" fmla="*/ 91 w 287"/>
                <a:gd name="T11" fmla="*/ 156 h 204"/>
                <a:gd name="T12" fmla="*/ 19 w 287"/>
                <a:gd name="T13" fmla="*/ 164 h 204"/>
                <a:gd name="T14" fmla="*/ 0 w 287"/>
                <a:gd name="T15" fmla="*/ 184 h 204"/>
                <a:gd name="T16" fmla="*/ 21 w 287"/>
                <a:gd name="T17" fmla="*/ 203 h 204"/>
                <a:gd name="T18" fmla="*/ 129 w 287"/>
                <a:gd name="T19" fmla="*/ 203 h 204"/>
                <a:gd name="T20" fmla="*/ 154 w 287"/>
                <a:gd name="T21" fmla="*/ 163 h 204"/>
                <a:gd name="T22" fmla="*/ 145 w 287"/>
                <a:gd name="T23" fmla="*/ 98 h 204"/>
                <a:gd name="T24" fmla="*/ 223 w 287"/>
                <a:gd name="T25" fmla="*/ 80 h 204"/>
                <a:gd name="T26" fmla="*/ 256 w 287"/>
                <a:gd name="T27" fmla="*/ 189 h 204"/>
                <a:gd name="T28" fmla="*/ 273 w 287"/>
                <a:gd name="T29" fmla="*/ 202 h 204"/>
                <a:gd name="T30" fmla="*/ 286 w 287"/>
                <a:gd name="T31" fmla="*/ 185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7" h="204">
                  <a:moveTo>
                    <a:pt x="286" y="185"/>
                  </a:moveTo>
                  <a:cubicBezTo>
                    <a:pt x="286" y="185"/>
                    <a:pt x="271" y="61"/>
                    <a:pt x="270" y="60"/>
                  </a:cubicBezTo>
                  <a:cubicBezTo>
                    <a:pt x="268" y="25"/>
                    <a:pt x="256" y="0"/>
                    <a:pt x="216" y="2"/>
                  </a:cubicBezTo>
                  <a:cubicBezTo>
                    <a:pt x="166" y="3"/>
                    <a:pt x="115" y="21"/>
                    <a:pt x="95" y="32"/>
                  </a:cubicBezTo>
                  <a:cubicBezTo>
                    <a:pt x="67" y="47"/>
                    <a:pt x="63" y="70"/>
                    <a:pt x="74" y="102"/>
                  </a:cubicBezTo>
                  <a:cubicBezTo>
                    <a:pt x="83" y="129"/>
                    <a:pt x="91" y="156"/>
                    <a:pt x="91" y="156"/>
                  </a:cubicBezTo>
                  <a:cubicBezTo>
                    <a:pt x="19" y="164"/>
                    <a:pt x="19" y="164"/>
                    <a:pt x="19" y="164"/>
                  </a:cubicBezTo>
                  <a:cubicBezTo>
                    <a:pt x="8" y="164"/>
                    <a:pt x="0" y="173"/>
                    <a:pt x="0" y="184"/>
                  </a:cubicBezTo>
                  <a:cubicBezTo>
                    <a:pt x="1" y="195"/>
                    <a:pt x="10" y="204"/>
                    <a:pt x="21" y="203"/>
                  </a:cubicBezTo>
                  <a:cubicBezTo>
                    <a:pt x="129" y="203"/>
                    <a:pt x="129" y="203"/>
                    <a:pt x="129" y="203"/>
                  </a:cubicBezTo>
                  <a:cubicBezTo>
                    <a:pt x="152" y="203"/>
                    <a:pt x="156" y="183"/>
                    <a:pt x="154" y="163"/>
                  </a:cubicBezTo>
                  <a:cubicBezTo>
                    <a:pt x="145" y="98"/>
                    <a:pt x="145" y="98"/>
                    <a:pt x="145" y="98"/>
                  </a:cubicBezTo>
                  <a:cubicBezTo>
                    <a:pt x="223" y="80"/>
                    <a:pt x="223" y="80"/>
                    <a:pt x="223" y="80"/>
                  </a:cubicBezTo>
                  <a:cubicBezTo>
                    <a:pt x="256" y="189"/>
                    <a:pt x="256" y="189"/>
                    <a:pt x="256" y="189"/>
                  </a:cubicBezTo>
                  <a:cubicBezTo>
                    <a:pt x="257" y="197"/>
                    <a:pt x="265" y="203"/>
                    <a:pt x="273" y="202"/>
                  </a:cubicBezTo>
                  <a:cubicBezTo>
                    <a:pt x="281" y="201"/>
                    <a:pt x="287" y="193"/>
                    <a:pt x="286" y="1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86352" y="2525486"/>
            <a:ext cx="455553" cy="903514"/>
            <a:chOff x="4548070" y="3752850"/>
            <a:chExt cx="666750" cy="1322388"/>
          </a:xfrm>
          <a:solidFill>
            <a:schemeClr val="bg1"/>
          </a:solidFill>
        </p:grpSpPr>
        <p:sp>
          <p:nvSpPr>
            <p:cNvPr id="10" name="Freeform 369"/>
            <p:cNvSpPr/>
            <p:nvPr/>
          </p:nvSpPr>
          <p:spPr bwMode="auto">
            <a:xfrm>
              <a:off x="4957645" y="3752850"/>
              <a:ext cx="257175" cy="258763"/>
            </a:xfrm>
            <a:custGeom>
              <a:avLst/>
              <a:gdLst>
                <a:gd name="T0" fmla="*/ 81 w 87"/>
                <a:gd name="T1" fmla="*/ 33 h 88"/>
                <a:gd name="T2" fmla="*/ 55 w 87"/>
                <a:gd name="T3" fmla="*/ 82 h 88"/>
                <a:gd name="T4" fmla="*/ 6 w 87"/>
                <a:gd name="T5" fmla="*/ 55 h 88"/>
                <a:gd name="T6" fmla="*/ 32 w 87"/>
                <a:gd name="T7" fmla="*/ 7 h 88"/>
                <a:gd name="T8" fmla="*/ 81 w 87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88">
                  <a:moveTo>
                    <a:pt x="81" y="33"/>
                  </a:moveTo>
                  <a:cubicBezTo>
                    <a:pt x="87" y="53"/>
                    <a:pt x="75" y="75"/>
                    <a:pt x="55" y="82"/>
                  </a:cubicBezTo>
                  <a:cubicBezTo>
                    <a:pt x="34" y="88"/>
                    <a:pt x="12" y="76"/>
                    <a:pt x="6" y="55"/>
                  </a:cubicBezTo>
                  <a:cubicBezTo>
                    <a:pt x="0" y="35"/>
                    <a:pt x="12" y="13"/>
                    <a:pt x="32" y="7"/>
                  </a:cubicBezTo>
                  <a:cubicBezTo>
                    <a:pt x="53" y="0"/>
                    <a:pt x="75" y="12"/>
                    <a:pt x="81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370"/>
            <p:cNvSpPr/>
            <p:nvPr/>
          </p:nvSpPr>
          <p:spPr bwMode="auto">
            <a:xfrm>
              <a:off x="4548070" y="3870325"/>
              <a:ext cx="466725" cy="1204913"/>
            </a:xfrm>
            <a:custGeom>
              <a:avLst/>
              <a:gdLst>
                <a:gd name="T0" fmla="*/ 157 w 158"/>
                <a:gd name="T1" fmla="*/ 189 h 409"/>
                <a:gd name="T2" fmla="*/ 144 w 158"/>
                <a:gd name="T3" fmla="*/ 59 h 409"/>
                <a:gd name="T4" fmla="*/ 62 w 158"/>
                <a:gd name="T5" fmla="*/ 22 h 409"/>
                <a:gd name="T6" fmla="*/ 6 w 158"/>
                <a:gd name="T7" fmla="*/ 113 h 409"/>
                <a:gd name="T8" fmla="*/ 3 w 158"/>
                <a:gd name="T9" fmla="*/ 190 h 409"/>
                <a:gd name="T10" fmla="*/ 37 w 158"/>
                <a:gd name="T11" fmla="*/ 289 h 409"/>
                <a:gd name="T12" fmla="*/ 18 w 158"/>
                <a:gd name="T13" fmla="*/ 383 h 409"/>
                <a:gd name="T14" fmla="*/ 33 w 158"/>
                <a:gd name="T15" fmla="*/ 407 h 409"/>
                <a:gd name="T16" fmla="*/ 57 w 158"/>
                <a:gd name="T17" fmla="*/ 392 h 409"/>
                <a:gd name="T18" fmla="*/ 83 w 158"/>
                <a:gd name="T19" fmla="*/ 299 h 409"/>
                <a:gd name="T20" fmla="*/ 86 w 158"/>
                <a:gd name="T21" fmla="*/ 275 h 409"/>
                <a:gd name="T22" fmla="*/ 74 w 158"/>
                <a:gd name="T23" fmla="*/ 198 h 409"/>
                <a:gd name="T24" fmla="*/ 106 w 158"/>
                <a:gd name="T25" fmla="*/ 106 h 409"/>
                <a:gd name="T26" fmla="*/ 127 w 158"/>
                <a:gd name="T27" fmla="*/ 195 h 409"/>
                <a:gd name="T28" fmla="*/ 145 w 158"/>
                <a:gd name="T29" fmla="*/ 207 h 409"/>
                <a:gd name="T30" fmla="*/ 157 w 158"/>
                <a:gd name="T31" fmla="*/ 189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8" h="409">
                  <a:moveTo>
                    <a:pt x="157" y="189"/>
                  </a:moveTo>
                  <a:cubicBezTo>
                    <a:pt x="157" y="189"/>
                    <a:pt x="144" y="60"/>
                    <a:pt x="144" y="59"/>
                  </a:cubicBezTo>
                  <a:cubicBezTo>
                    <a:pt x="141" y="3"/>
                    <a:pt x="85" y="0"/>
                    <a:pt x="62" y="22"/>
                  </a:cubicBezTo>
                  <a:cubicBezTo>
                    <a:pt x="26" y="57"/>
                    <a:pt x="12" y="90"/>
                    <a:pt x="6" y="113"/>
                  </a:cubicBezTo>
                  <a:cubicBezTo>
                    <a:pt x="0" y="144"/>
                    <a:pt x="1" y="173"/>
                    <a:pt x="3" y="190"/>
                  </a:cubicBezTo>
                  <a:cubicBezTo>
                    <a:pt x="6" y="217"/>
                    <a:pt x="31" y="275"/>
                    <a:pt x="37" y="289"/>
                  </a:cubicBezTo>
                  <a:cubicBezTo>
                    <a:pt x="18" y="383"/>
                    <a:pt x="18" y="383"/>
                    <a:pt x="18" y="383"/>
                  </a:cubicBezTo>
                  <a:cubicBezTo>
                    <a:pt x="16" y="393"/>
                    <a:pt x="22" y="404"/>
                    <a:pt x="33" y="407"/>
                  </a:cubicBezTo>
                  <a:cubicBezTo>
                    <a:pt x="43" y="409"/>
                    <a:pt x="54" y="403"/>
                    <a:pt x="57" y="392"/>
                  </a:cubicBezTo>
                  <a:cubicBezTo>
                    <a:pt x="83" y="299"/>
                    <a:pt x="83" y="299"/>
                    <a:pt x="83" y="299"/>
                  </a:cubicBezTo>
                  <a:cubicBezTo>
                    <a:pt x="87" y="290"/>
                    <a:pt x="87" y="283"/>
                    <a:pt x="86" y="275"/>
                  </a:cubicBezTo>
                  <a:cubicBezTo>
                    <a:pt x="74" y="198"/>
                    <a:pt x="74" y="198"/>
                    <a:pt x="74" y="198"/>
                  </a:cubicBezTo>
                  <a:cubicBezTo>
                    <a:pt x="74" y="144"/>
                    <a:pt x="106" y="106"/>
                    <a:pt x="106" y="106"/>
                  </a:cubicBezTo>
                  <a:cubicBezTo>
                    <a:pt x="127" y="195"/>
                    <a:pt x="127" y="195"/>
                    <a:pt x="127" y="195"/>
                  </a:cubicBezTo>
                  <a:cubicBezTo>
                    <a:pt x="129" y="203"/>
                    <a:pt x="137" y="209"/>
                    <a:pt x="145" y="207"/>
                  </a:cubicBezTo>
                  <a:cubicBezTo>
                    <a:pt x="153" y="206"/>
                    <a:pt x="158" y="198"/>
                    <a:pt x="157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9052396" y="765199"/>
            <a:ext cx="3034002" cy="2707328"/>
          </a:xfrm>
          <a:custGeom>
            <a:avLst/>
            <a:gdLst>
              <a:gd name="T0" fmla="*/ 489 w 955"/>
              <a:gd name="T1" fmla="*/ 401 h 832"/>
              <a:gd name="T2" fmla="*/ 500 w 955"/>
              <a:gd name="T3" fmla="*/ 370 h 832"/>
              <a:gd name="T4" fmla="*/ 628 w 955"/>
              <a:gd name="T5" fmla="*/ 354 h 832"/>
              <a:gd name="T6" fmla="*/ 764 w 955"/>
              <a:gd name="T7" fmla="*/ 290 h 832"/>
              <a:gd name="T8" fmla="*/ 820 w 955"/>
              <a:gd name="T9" fmla="*/ 393 h 832"/>
              <a:gd name="T10" fmla="*/ 883 w 955"/>
              <a:gd name="T11" fmla="*/ 382 h 832"/>
              <a:gd name="T12" fmla="*/ 929 w 955"/>
              <a:gd name="T13" fmla="*/ 361 h 832"/>
              <a:gd name="T14" fmla="*/ 951 w 955"/>
              <a:gd name="T15" fmla="*/ 334 h 832"/>
              <a:gd name="T16" fmla="*/ 931 w 955"/>
              <a:gd name="T17" fmla="*/ 339 h 832"/>
              <a:gd name="T18" fmla="*/ 947 w 955"/>
              <a:gd name="T19" fmla="*/ 308 h 832"/>
              <a:gd name="T20" fmla="*/ 939 w 955"/>
              <a:gd name="T21" fmla="*/ 315 h 832"/>
              <a:gd name="T22" fmla="*/ 927 w 955"/>
              <a:gd name="T23" fmla="*/ 320 h 832"/>
              <a:gd name="T24" fmla="*/ 952 w 955"/>
              <a:gd name="T25" fmla="*/ 293 h 832"/>
              <a:gd name="T26" fmla="*/ 948 w 955"/>
              <a:gd name="T27" fmla="*/ 275 h 832"/>
              <a:gd name="T28" fmla="*/ 917 w 955"/>
              <a:gd name="T29" fmla="*/ 287 h 832"/>
              <a:gd name="T30" fmla="*/ 888 w 955"/>
              <a:gd name="T31" fmla="*/ 298 h 832"/>
              <a:gd name="T32" fmla="*/ 875 w 955"/>
              <a:gd name="T33" fmla="*/ 288 h 832"/>
              <a:gd name="T34" fmla="*/ 859 w 955"/>
              <a:gd name="T35" fmla="*/ 324 h 832"/>
              <a:gd name="T36" fmla="*/ 837 w 955"/>
              <a:gd name="T37" fmla="*/ 301 h 832"/>
              <a:gd name="T38" fmla="*/ 821 w 955"/>
              <a:gd name="T39" fmla="*/ 268 h 832"/>
              <a:gd name="T40" fmla="*/ 832 w 955"/>
              <a:gd name="T41" fmla="*/ 244 h 832"/>
              <a:gd name="T42" fmla="*/ 849 w 955"/>
              <a:gd name="T43" fmla="*/ 219 h 832"/>
              <a:gd name="T44" fmla="*/ 869 w 955"/>
              <a:gd name="T45" fmla="*/ 168 h 832"/>
              <a:gd name="T46" fmla="*/ 885 w 955"/>
              <a:gd name="T47" fmla="*/ 140 h 832"/>
              <a:gd name="T48" fmla="*/ 851 w 955"/>
              <a:gd name="T49" fmla="*/ 73 h 832"/>
              <a:gd name="T50" fmla="*/ 725 w 955"/>
              <a:gd name="T51" fmla="*/ 89 h 832"/>
              <a:gd name="T52" fmla="*/ 633 w 955"/>
              <a:gd name="T53" fmla="*/ 146 h 832"/>
              <a:gd name="T54" fmla="*/ 521 w 955"/>
              <a:gd name="T55" fmla="*/ 26 h 832"/>
              <a:gd name="T56" fmla="*/ 466 w 955"/>
              <a:gd name="T57" fmla="*/ 18 h 832"/>
              <a:gd name="T58" fmla="*/ 270 w 955"/>
              <a:gd name="T59" fmla="*/ 22 h 832"/>
              <a:gd name="T60" fmla="*/ 184 w 955"/>
              <a:gd name="T61" fmla="*/ 5 h 832"/>
              <a:gd name="T62" fmla="*/ 223 w 955"/>
              <a:gd name="T63" fmla="*/ 35 h 832"/>
              <a:gd name="T64" fmla="*/ 217 w 955"/>
              <a:gd name="T65" fmla="*/ 48 h 832"/>
              <a:gd name="T66" fmla="*/ 147 w 955"/>
              <a:gd name="T67" fmla="*/ 49 h 832"/>
              <a:gd name="T68" fmla="*/ 215 w 955"/>
              <a:gd name="T69" fmla="*/ 65 h 832"/>
              <a:gd name="T70" fmla="*/ 154 w 955"/>
              <a:gd name="T71" fmla="*/ 69 h 832"/>
              <a:gd name="T72" fmla="*/ 249 w 955"/>
              <a:gd name="T73" fmla="*/ 93 h 832"/>
              <a:gd name="T74" fmla="*/ 234 w 955"/>
              <a:gd name="T75" fmla="*/ 123 h 832"/>
              <a:gd name="T76" fmla="*/ 293 w 955"/>
              <a:gd name="T77" fmla="*/ 82 h 832"/>
              <a:gd name="T78" fmla="*/ 348 w 955"/>
              <a:gd name="T79" fmla="*/ 76 h 832"/>
              <a:gd name="T80" fmla="*/ 449 w 955"/>
              <a:gd name="T81" fmla="*/ 88 h 832"/>
              <a:gd name="T82" fmla="*/ 495 w 955"/>
              <a:gd name="T83" fmla="*/ 103 h 832"/>
              <a:gd name="T84" fmla="*/ 480 w 955"/>
              <a:gd name="T85" fmla="*/ 178 h 832"/>
              <a:gd name="T86" fmla="*/ 323 w 955"/>
              <a:gd name="T87" fmla="*/ 300 h 832"/>
              <a:gd name="T88" fmla="*/ 273 w 955"/>
              <a:gd name="T89" fmla="*/ 441 h 832"/>
              <a:gd name="T90" fmla="*/ 288 w 955"/>
              <a:gd name="T91" fmla="*/ 539 h 832"/>
              <a:gd name="T92" fmla="*/ 113 w 955"/>
              <a:gd name="T93" fmla="*/ 663 h 832"/>
              <a:gd name="T94" fmla="*/ 55 w 955"/>
              <a:gd name="T95" fmla="*/ 768 h 832"/>
              <a:gd name="T96" fmla="*/ 200 w 955"/>
              <a:gd name="T97" fmla="*/ 809 h 832"/>
              <a:gd name="T98" fmla="*/ 137 w 955"/>
              <a:gd name="T99" fmla="*/ 751 h 832"/>
              <a:gd name="T100" fmla="*/ 172 w 955"/>
              <a:gd name="T101" fmla="*/ 689 h 832"/>
              <a:gd name="T102" fmla="*/ 313 w 955"/>
              <a:gd name="T103" fmla="*/ 694 h 832"/>
              <a:gd name="T104" fmla="*/ 389 w 955"/>
              <a:gd name="T105" fmla="*/ 799 h 832"/>
              <a:gd name="T106" fmla="*/ 401 w 955"/>
              <a:gd name="T107" fmla="*/ 663 h 832"/>
              <a:gd name="T108" fmla="*/ 613 w 955"/>
              <a:gd name="T109" fmla="*/ 612 h 832"/>
              <a:gd name="T110" fmla="*/ 624 w 955"/>
              <a:gd name="T111" fmla="*/ 485 h 832"/>
              <a:gd name="T112" fmla="*/ 446 w 955"/>
              <a:gd name="T113" fmla="*/ 555 h 832"/>
              <a:gd name="T114" fmla="*/ 384 w 955"/>
              <a:gd name="T115" fmla="*/ 587 h 832"/>
              <a:gd name="T116" fmla="*/ 490 w 955"/>
              <a:gd name="T117" fmla="*/ 537 h 8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955" h="832">
                <a:moveTo>
                  <a:pt x="491" y="406"/>
                </a:moveTo>
                <a:cubicBezTo>
                  <a:pt x="489" y="401"/>
                  <a:pt x="489" y="401"/>
                  <a:pt x="489" y="401"/>
                </a:cubicBezTo>
                <a:cubicBezTo>
                  <a:pt x="489" y="401"/>
                  <a:pt x="496" y="394"/>
                  <a:pt x="495" y="392"/>
                </a:cubicBezTo>
                <a:cubicBezTo>
                  <a:pt x="495" y="390"/>
                  <a:pt x="500" y="370"/>
                  <a:pt x="500" y="370"/>
                </a:cubicBezTo>
                <a:cubicBezTo>
                  <a:pt x="500" y="370"/>
                  <a:pt x="522" y="369"/>
                  <a:pt x="535" y="368"/>
                </a:cubicBezTo>
                <a:cubicBezTo>
                  <a:pt x="548" y="367"/>
                  <a:pt x="575" y="359"/>
                  <a:pt x="628" y="354"/>
                </a:cubicBezTo>
                <a:cubicBezTo>
                  <a:pt x="681" y="349"/>
                  <a:pt x="738" y="307"/>
                  <a:pt x="743" y="299"/>
                </a:cubicBezTo>
                <a:cubicBezTo>
                  <a:pt x="748" y="292"/>
                  <a:pt x="764" y="290"/>
                  <a:pt x="764" y="290"/>
                </a:cubicBezTo>
                <a:cubicBezTo>
                  <a:pt x="764" y="290"/>
                  <a:pt x="775" y="313"/>
                  <a:pt x="780" y="348"/>
                </a:cubicBezTo>
                <a:cubicBezTo>
                  <a:pt x="786" y="382"/>
                  <a:pt x="820" y="393"/>
                  <a:pt x="820" y="393"/>
                </a:cubicBezTo>
                <a:cubicBezTo>
                  <a:pt x="820" y="393"/>
                  <a:pt x="827" y="396"/>
                  <a:pt x="843" y="398"/>
                </a:cubicBezTo>
                <a:cubicBezTo>
                  <a:pt x="860" y="401"/>
                  <a:pt x="881" y="386"/>
                  <a:pt x="883" y="382"/>
                </a:cubicBezTo>
                <a:cubicBezTo>
                  <a:pt x="885" y="379"/>
                  <a:pt x="891" y="377"/>
                  <a:pt x="895" y="376"/>
                </a:cubicBezTo>
                <a:cubicBezTo>
                  <a:pt x="899" y="375"/>
                  <a:pt x="924" y="369"/>
                  <a:pt x="929" y="361"/>
                </a:cubicBezTo>
                <a:cubicBezTo>
                  <a:pt x="934" y="352"/>
                  <a:pt x="948" y="348"/>
                  <a:pt x="952" y="344"/>
                </a:cubicBezTo>
                <a:cubicBezTo>
                  <a:pt x="955" y="339"/>
                  <a:pt x="951" y="334"/>
                  <a:pt x="951" y="334"/>
                </a:cubicBezTo>
                <a:cubicBezTo>
                  <a:pt x="947" y="333"/>
                  <a:pt x="935" y="344"/>
                  <a:pt x="933" y="345"/>
                </a:cubicBezTo>
                <a:cubicBezTo>
                  <a:pt x="932" y="345"/>
                  <a:pt x="929" y="341"/>
                  <a:pt x="931" y="339"/>
                </a:cubicBezTo>
                <a:cubicBezTo>
                  <a:pt x="934" y="337"/>
                  <a:pt x="944" y="327"/>
                  <a:pt x="948" y="322"/>
                </a:cubicBezTo>
                <a:cubicBezTo>
                  <a:pt x="951" y="318"/>
                  <a:pt x="948" y="309"/>
                  <a:pt x="947" y="308"/>
                </a:cubicBezTo>
                <a:cubicBezTo>
                  <a:pt x="945" y="307"/>
                  <a:pt x="941" y="311"/>
                  <a:pt x="941" y="311"/>
                </a:cubicBezTo>
                <a:cubicBezTo>
                  <a:pt x="941" y="311"/>
                  <a:pt x="941" y="311"/>
                  <a:pt x="939" y="315"/>
                </a:cubicBezTo>
                <a:cubicBezTo>
                  <a:pt x="938" y="319"/>
                  <a:pt x="933" y="322"/>
                  <a:pt x="930" y="324"/>
                </a:cubicBezTo>
                <a:cubicBezTo>
                  <a:pt x="926" y="326"/>
                  <a:pt x="927" y="322"/>
                  <a:pt x="927" y="320"/>
                </a:cubicBezTo>
                <a:cubicBezTo>
                  <a:pt x="926" y="318"/>
                  <a:pt x="942" y="301"/>
                  <a:pt x="944" y="299"/>
                </a:cubicBezTo>
                <a:cubicBezTo>
                  <a:pt x="946" y="297"/>
                  <a:pt x="949" y="295"/>
                  <a:pt x="952" y="293"/>
                </a:cubicBezTo>
                <a:cubicBezTo>
                  <a:pt x="955" y="291"/>
                  <a:pt x="946" y="282"/>
                  <a:pt x="946" y="281"/>
                </a:cubicBezTo>
                <a:cubicBezTo>
                  <a:pt x="946" y="280"/>
                  <a:pt x="949" y="277"/>
                  <a:pt x="948" y="275"/>
                </a:cubicBezTo>
                <a:cubicBezTo>
                  <a:pt x="948" y="273"/>
                  <a:pt x="943" y="273"/>
                  <a:pt x="940" y="273"/>
                </a:cubicBezTo>
                <a:cubicBezTo>
                  <a:pt x="937" y="273"/>
                  <a:pt x="921" y="279"/>
                  <a:pt x="917" y="287"/>
                </a:cubicBezTo>
                <a:cubicBezTo>
                  <a:pt x="912" y="295"/>
                  <a:pt x="894" y="305"/>
                  <a:pt x="890" y="307"/>
                </a:cubicBezTo>
                <a:cubicBezTo>
                  <a:pt x="885" y="310"/>
                  <a:pt x="888" y="303"/>
                  <a:pt x="888" y="298"/>
                </a:cubicBezTo>
                <a:cubicBezTo>
                  <a:pt x="888" y="292"/>
                  <a:pt x="891" y="275"/>
                  <a:pt x="885" y="273"/>
                </a:cubicBezTo>
                <a:cubicBezTo>
                  <a:pt x="880" y="271"/>
                  <a:pt x="875" y="278"/>
                  <a:pt x="875" y="288"/>
                </a:cubicBezTo>
                <a:cubicBezTo>
                  <a:pt x="874" y="298"/>
                  <a:pt x="865" y="309"/>
                  <a:pt x="863" y="318"/>
                </a:cubicBezTo>
                <a:cubicBezTo>
                  <a:pt x="862" y="326"/>
                  <a:pt x="862" y="323"/>
                  <a:pt x="859" y="324"/>
                </a:cubicBezTo>
                <a:cubicBezTo>
                  <a:pt x="856" y="325"/>
                  <a:pt x="852" y="324"/>
                  <a:pt x="850" y="321"/>
                </a:cubicBezTo>
                <a:cubicBezTo>
                  <a:pt x="847" y="318"/>
                  <a:pt x="838" y="308"/>
                  <a:pt x="837" y="301"/>
                </a:cubicBezTo>
                <a:cubicBezTo>
                  <a:pt x="836" y="294"/>
                  <a:pt x="832" y="286"/>
                  <a:pt x="830" y="283"/>
                </a:cubicBezTo>
                <a:cubicBezTo>
                  <a:pt x="827" y="280"/>
                  <a:pt x="821" y="274"/>
                  <a:pt x="821" y="268"/>
                </a:cubicBezTo>
                <a:cubicBezTo>
                  <a:pt x="821" y="262"/>
                  <a:pt x="821" y="256"/>
                  <a:pt x="823" y="255"/>
                </a:cubicBezTo>
                <a:cubicBezTo>
                  <a:pt x="824" y="254"/>
                  <a:pt x="832" y="244"/>
                  <a:pt x="832" y="244"/>
                </a:cubicBezTo>
                <a:cubicBezTo>
                  <a:pt x="835" y="244"/>
                  <a:pt x="844" y="240"/>
                  <a:pt x="845" y="238"/>
                </a:cubicBezTo>
                <a:cubicBezTo>
                  <a:pt x="846" y="236"/>
                  <a:pt x="848" y="234"/>
                  <a:pt x="849" y="219"/>
                </a:cubicBezTo>
                <a:cubicBezTo>
                  <a:pt x="849" y="204"/>
                  <a:pt x="861" y="190"/>
                  <a:pt x="864" y="187"/>
                </a:cubicBezTo>
                <a:cubicBezTo>
                  <a:pt x="867" y="184"/>
                  <a:pt x="869" y="168"/>
                  <a:pt x="869" y="168"/>
                </a:cubicBezTo>
                <a:cubicBezTo>
                  <a:pt x="869" y="168"/>
                  <a:pt x="875" y="164"/>
                  <a:pt x="878" y="160"/>
                </a:cubicBezTo>
                <a:cubicBezTo>
                  <a:pt x="880" y="155"/>
                  <a:pt x="883" y="146"/>
                  <a:pt x="885" y="140"/>
                </a:cubicBezTo>
                <a:cubicBezTo>
                  <a:pt x="888" y="134"/>
                  <a:pt x="879" y="110"/>
                  <a:pt x="873" y="106"/>
                </a:cubicBezTo>
                <a:cubicBezTo>
                  <a:pt x="866" y="101"/>
                  <a:pt x="861" y="85"/>
                  <a:pt x="851" y="73"/>
                </a:cubicBezTo>
                <a:cubicBezTo>
                  <a:pt x="841" y="60"/>
                  <a:pt x="798" y="57"/>
                  <a:pt x="781" y="56"/>
                </a:cubicBezTo>
                <a:cubicBezTo>
                  <a:pt x="764" y="55"/>
                  <a:pt x="732" y="79"/>
                  <a:pt x="725" y="89"/>
                </a:cubicBezTo>
                <a:cubicBezTo>
                  <a:pt x="718" y="98"/>
                  <a:pt x="702" y="142"/>
                  <a:pt x="702" y="142"/>
                </a:cubicBezTo>
                <a:cubicBezTo>
                  <a:pt x="668" y="134"/>
                  <a:pt x="633" y="146"/>
                  <a:pt x="633" y="146"/>
                </a:cubicBezTo>
                <a:cubicBezTo>
                  <a:pt x="633" y="146"/>
                  <a:pt x="589" y="92"/>
                  <a:pt x="582" y="87"/>
                </a:cubicBezTo>
                <a:cubicBezTo>
                  <a:pt x="576" y="82"/>
                  <a:pt x="528" y="32"/>
                  <a:pt x="521" y="26"/>
                </a:cubicBezTo>
                <a:cubicBezTo>
                  <a:pt x="513" y="21"/>
                  <a:pt x="507" y="23"/>
                  <a:pt x="497" y="23"/>
                </a:cubicBezTo>
                <a:cubicBezTo>
                  <a:pt x="486" y="24"/>
                  <a:pt x="466" y="18"/>
                  <a:pt x="466" y="18"/>
                </a:cubicBezTo>
                <a:cubicBezTo>
                  <a:pt x="386" y="3"/>
                  <a:pt x="307" y="31"/>
                  <a:pt x="298" y="31"/>
                </a:cubicBezTo>
                <a:cubicBezTo>
                  <a:pt x="289" y="32"/>
                  <a:pt x="282" y="23"/>
                  <a:pt x="270" y="22"/>
                </a:cubicBezTo>
                <a:cubicBezTo>
                  <a:pt x="257" y="20"/>
                  <a:pt x="227" y="19"/>
                  <a:pt x="227" y="19"/>
                </a:cubicBezTo>
                <a:cubicBezTo>
                  <a:pt x="197" y="0"/>
                  <a:pt x="184" y="5"/>
                  <a:pt x="184" y="5"/>
                </a:cubicBezTo>
                <a:cubicBezTo>
                  <a:pt x="185" y="14"/>
                  <a:pt x="218" y="29"/>
                  <a:pt x="221" y="30"/>
                </a:cubicBezTo>
                <a:cubicBezTo>
                  <a:pt x="225" y="31"/>
                  <a:pt x="223" y="35"/>
                  <a:pt x="223" y="35"/>
                </a:cubicBezTo>
                <a:cubicBezTo>
                  <a:pt x="161" y="12"/>
                  <a:pt x="157" y="25"/>
                  <a:pt x="157" y="25"/>
                </a:cubicBezTo>
                <a:cubicBezTo>
                  <a:pt x="160" y="30"/>
                  <a:pt x="215" y="48"/>
                  <a:pt x="217" y="48"/>
                </a:cubicBezTo>
                <a:cubicBezTo>
                  <a:pt x="219" y="48"/>
                  <a:pt x="218" y="52"/>
                  <a:pt x="218" y="52"/>
                </a:cubicBezTo>
                <a:cubicBezTo>
                  <a:pt x="146" y="34"/>
                  <a:pt x="147" y="49"/>
                  <a:pt x="147" y="49"/>
                </a:cubicBezTo>
                <a:cubicBezTo>
                  <a:pt x="147" y="50"/>
                  <a:pt x="148" y="50"/>
                  <a:pt x="148" y="50"/>
                </a:cubicBezTo>
                <a:cubicBezTo>
                  <a:pt x="148" y="50"/>
                  <a:pt x="212" y="65"/>
                  <a:pt x="215" y="65"/>
                </a:cubicBezTo>
                <a:cubicBezTo>
                  <a:pt x="217" y="65"/>
                  <a:pt x="216" y="70"/>
                  <a:pt x="216" y="70"/>
                </a:cubicBezTo>
                <a:cubicBezTo>
                  <a:pt x="155" y="56"/>
                  <a:pt x="154" y="69"/>
                  <a:pt x="154" y="69"/>
                </a:cubicBezTo>
                <a:cubicBezTo>
                  <a:pt x="154" y="69"/>
                  <a:pt x="166" y="73"/>
                  <a:pt x="175" y="76"/>
                </a:cubicBezTo>
                <a:cubicBezTo>
                  <a:pt x="184" y="80"/>
                  <a:pt x="249" y="93"/>
                  <a:pt x="249" y="93"/>
                </a:cubicBezTo>
                <a:cubicBezTo>
                  <a:pt x="248" y="96"/>
                  <a:pt x="233" y="103"/>
                  <a:pt x="233" y="103"/>
                </a:cubicBezTo>
                <a:cubicBezTo>
                  <a:pt x="223" y="119"/>
                  <a:pt x="234" y="123"/>
                  <a:pt x="234" y="123"/>
                </a:cubicBezTo>
                <a:cubicBezTo>
                  <a:pt x="238" y="106"/>
                  <a:pt x="266" y="109"/>
                  <a:pt x="270" y="100"/>
                </a:cubicBezTo>
                <a:cubicBezTo>
                  <a:pt x="274" y="92"/>
                  <a:pt x="290" y="85"/>
                  <a:pt x="293" y="82"/>
                </a:cubicBezTo>
                <a:cubicBezTo>
                  <a:pt x="296" y="80"/>
                  <a:pt x="293" y="82"/>
                  <a:pt x="295" y="81"/>
                </a:cubicBezTo>
                <a:cubicBezTo>
                  <a:pt x="297" y="80"/>
                  <a:pt x="348" y="76"/>
                  <a:pt x="348" y="76"/>
                </a:cubicBezTo>
                <a:cubicBezTo>
                  <a:pt x="348" y="76"/>
                  <a:pt x="352" y="75"/>
                  <a:pt x="356" y="75"/>
                </a:cubicBezTo>
                <a:cubicBezTo>
                  <a:pt x="361" y="74"/>
                  <a:pt x="437" y="86"/>
                  <a:pt x="449" y="88"/>
                </a:cubicBezTo>
                <a:cubicBezTo>
                  <a:pt x="461" y="90"/>
                  <a:pt x="494" y="99"/>
                  <a:pt x="494" y="99"/>
                </a:cubicBezTo>
                <a:cubicBezTo>
                  <a:pt x="494" y="101"/>
                  <a:pt x="495" y="102"/>
                  <a:pt x="495" y="103"/>
                </a:cubicBezTo>
                <a:cubicBezTo>
                  <a:pt x="530" y="168"/>
                  <a:pt x="530" y="168"/>
                  <a:pt x="530" y="168"/>
                </a:cubicBezTo>
                <a:cubicBezTo>
                  <a:pt x="513" y="167"/>
                  <a:pt x="490" y="166"/>
                  <a:pt x="480" y="178"/>
                </a:cubicBezTo>
                <a:cubicBezTo>
                  <a:pt x="469" y="189"/>
                  <a:pt x="408" y="224"/>
                  <a:pt x="394" y="235"/>
                </a:cubicBezTo>
                <a:cubicBezTo>
                  <a:pt x="381" y="245"/>
                  <a:pt x="356" y="274"/>
                  <a:pt x="323" y="300"/>
                </a:cubicBezTo>
                <a:cubicBezTo>
                  <a:pt x="289" y="326"/>
                  <a:pt x="280" y="398"/>
                  <a:pt x="278" y="410"/>
                </a:cubicBezTo>
                <a:cubicBezTo>
                  <a:pt x="276" y="421"/>
                  <a:pt x="278" y="426"/>
                  <a:pt x="273" y="441"/>
                </a:cubicBezTo>
                <a:cubicBezTo>
                  <a:pt x="269" y="455"/>
                  <a:pt x="293" y="473"/>
                  <a:pt x="293" y="473"/>
                </a:cubicBezTo>
                <a:cubicBezTo>
                  <a:pt x="293" y="473"/>
                  <a:pt x="291" y="526"/>
                  <a:pt x="288" y="539"/>
                </a:cubicBezTo>
                <a:cubicBezTo>
                  <a:pt x="286" y="551"/>
                  <a:pt x="238" y="568"/>
                  <a:pt x="205" y="578"/>
                </a:cubicBezTo>
                <a:cubicBezTo>
                  <a:pt x="172" y="588"/>
                  <a:pt x="130" y="652"/>
                  <a:pt x="113" y="663"/>
                </a:cubicBezTo>
                <a:cubicBezTo>
                  <a:pt x="95" y="675"/>
                  <a:pt x="41" y="688"/>
                  <a:pt x="41" y="688"/>
                </a:cubicBezTo>
                <a:cubicBezTo>
                  <a:pt x="0" y="722"/>
                  <a:pt x="55" y="768"/>
                  <a:pt x="55" y="768"/>
                </a:cubicBezTo>
                <a:cubicBezTo>
                  <a:pt x="86" y="781"/>
                  <a:pt x="124" y="819"/>
                  <a:pt x="124" y="819"/>
                </a:cubicBezTo>
                <a:cubicBezTo>
                  <a:pt x="174" y="832"/>
                  <a:pt x="200" y="809"/>
                  <a:pt x="200" y="809"/>
                </a:cubicBezTo>
                <a:cubicBezTo>
                  <a:pt x="210" y="793"/>
                  <a:pt x="177" y="788"/>
                  <a:pt x="167" y="783"/>
                </a:cubicBezTo>
                <a:cubicBezTo>
                  <a:pt x="157" y="779"/>
                  <a:pt x="151" y="770"/>
                  <a:pt x="137" y="751"/>
                </a:cubicBezTo>
                <a:cubicBezTo>
                  <a:pt x="124" y="731"/>
                  <a:pt x="140" y="710"/>
                  <a:pt x="140" y="710"/>
                </a:cubicBezTo>
                <a:cubicBezTo>
                  <a:pt x="142" y="701"/>
                  <a:pt x="172" y="689"/>
                  <a:pt x="172" y="689"/>
                </a:cubicBezTo>
                <a:cubicBezTo>
                  <a:pt x="229" y="673"/>
                  <a:pt x="294" y="630"/>
                  <a:pt x="294" y="630"/>
                </a:cubicBezTo>
                <a:cubicBezTo>
                  <a:pt x="293" y="637"/>
                  <a:pt x="312" y="684"/>
                  <a:pt x="313" y="694"/>
                </a:cubicBezTo>
                <a:cubicBezTo>
                  <a:pt x="314" y="705"/>
                  <a:pt x="308" y="722"/>
                  <a:pt x="327" y="757"/>
                </a:cubicBezTo>
                <a:cubicBezTo>
                  <a:pt x="347" y="792"/>
                  <a:pt x="378" y="802"/>
                  <a:pt x="389" y="799"/>
                </a:cubicBezTo>
                <a:cubicBezTo>
                  <a:pt x="401" y="795"/>
                  <a:pt x="388" y="767"/>
                  <a:pt x="386" y="753"/>
                </a:cubicBezTo>
                <a:cubicBezTo>
                  <a:pt x="383" y="739"/>
                  <a:pt x="396" y="683"/>
                  <a:pt x="401" y="663"/>
                </a:cubicBezTo>
                <a:cubicBezTo>
                  <a:pt x="406" y="643"/>
                  <a:pt x="447" y="637"/>
                  <a:pt x="479" y="638"/>
                </a:cubicBezTo>
                <a:cubicBezTo>
                  <a:pt x="512" y="639"/>
                  <a:pt x="582" y="621"/>
                  <a:pt x="613" y="612"/>
                </a:cubicBezTo>
                <a:cubicBezTo>
                  <a:pt x="645" y="604"/>
                  <a:pt x="659" y="583"/>
                  <a:pt x="662" y="561"/>
                </a:cubicBezTo>
                <a:cubicBezTo>
                  <a:pt x="665" y="538"/>
                  <a:pt x="646" y="510"/>
                  <a:pt x="624" y="485"/>
                </a:cubicBezTo>
                <a:moveTo>
                  <a:pt x="490" y="537"/>
                </a:moveTo>
                <a:cubicBezTo>
                  <a:pt x="490" y="537"/>
                  <a:pt x="459" y="543"/>
                  <a:pt x="446" y="555"/>
                </a:cubicBezTo>
                <a:cubicBezTo>
                  <a:pt x="432" y="567"/>
                  <a:pt x="396" y="593"/>
                  <a:pt x="383" y="588"/>
                </a:cubicBezTo>
                <a:cubicBezTo>
                  <a:pt x="384" y="587"/>
                  <a:pt x="384" y="587"/>
                  <a:pt x="384" y="587"/>
                </a:cubicBezTo>
                <a:cubicBezTo>
                  <a:pt x="384" y="587"/>
                  <a:pt x="432" y="523"/>
                  <a:pt x="434" y="515"/>
                </a:cubicBezTo>
                <a:cubicBezTo>
                  <a:pt x="434" y="515"/>
                  <a:pt x="479" y="536"/>
                  <a:pt x="490" y="5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974927" y="2837721"/>
            <a:ext cx="697187" cy="569407"/>
            <a:chOff x="6997700" y="2144713"/>
            <a:chExt cx="987425" cy="806450"/>
          </a:xfrm>
          <a:solidFill>
            <a:schemeClr val="bg1"/>
          </a:solidFill>
        </p:grpSpPr>
        <p:sp>
          <p:nvSpPr>
            <p:cNvPr id="14" name="Freeform 363"/>
            <p:cNvSpPr/>
            <p:nvPr/>
          </p:nvSpPr>
          <p:spPr bwMode="auto">
            <a:xfrm>
              <a:off x="7754937" y="2144713"/>
              <a:ext cx="230188" cy="233363"/>
            </a:xfrm>
            <a:custGeom>
              <a:avLst/>
              <a:gdLst>
                <a:gd name="T0" fmla="*/ 78 w 78"/>
                <a:gd name="T1" fmla="*/ 40 h 79"/>
                <a:gd name="T2" fmla="*/ 39 w 78"/>
                <a:gd name="T3" fmla="*/ 79 h 79"/>
                <a:gd name="T4" fmla="*/ 0 w 78"/>
                <a:gd name="T5" fmla="*/ 39 h 79"/>
                <a:gd name="T6" fmla="*/ 39 w 78"/>
                <a:gd name="T7" fmla="*/ 0 h 79"/>
                <a:gd name="T8" fmla="*/ 78 w 78"/>
                <a:gd name="T9" fmla="*/ 4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79">
                  <a:moveTo>
                    <a:pt x="78" y="40"/>
                  </a:moveTo>
                  <a:cubicBezTo>
                    <a:pt x="78" y="61"/>
                    <a:pt x="60" y="79"/>
                    <a:pt x="39" y="79"/>
                  </a:cubicBezTo>
                  <a:cubicBezTo>
                    <a:pt x="17" y="78"/>
                    <a:pt x="0" y="61"/>
                    <a:pt x="0" y="39"/>
                  </a:cubicBezTo>
                  <a:cubicBezTo>
                    <a:pt x="0" y="17"/>
                    <a:pt x="18" y="0"/>
                    <a:pt x="39" y="0"/>
                  </a:cubicBezTo>
                  <a:cubicBezTo>
                    <a:pt x="61" y="1"/>
                    <a:pt x="78" y="18"/>
                    <a:pt x="78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364"/>
            <p:cNvSpPr/>
            <p:nvPr/>
          </p:nvSpPr>
          <p:spPr bwMode="auto">
            <a:xfrm>
              <a:off x="6997700" y="2165350"/>
              <a:ext cx="757238" cy="785813"/>
            </a:xfrm>
            <a:custGeom>
              <a:avLst/>
              <a:gdLst>
                <a:gd name="T0" fmla="*/ 216 w 257"/>
                <a:gd name="T1" fmla="*/ 202 h 267"/>
                <a:gd name="T2" fmla="*/ 242 w 257"/>
                <a:gd name="T3" fmla="*/ 74 h 267"/>
                <a:gd name="T4" fmla="*/ 175 w 257"/>
                <a:gd name="T5" fmla="*/ 14 h 267"/>
                <a:gd name="T6" fmla="*/ 75 w 257"/>
                <a:gd name="T7" fmla="*/ 92 h 267"/>
                <a:gd name="T8" fmla="*/ 66 w 257"/>
                <a:gd name="T9" fmla="*/ 168 h 267"/>
                <a:gd name="T10" fmla="*/ 86 w 257"/>
                <a:gd name="T11" fmla="*/ 219 h 267"/>
                <a:gd name="T12" fmla="*/ 19 w 257"/>
                <a:gd name="T13" fmla="*/ 227 h 267"/>
                <a:gd name="T14" fmla="*/ 0 w 257"/>
                <a:gd name="T15" fmla="*/ 247 h 267"/>
                <a:gd name="T16" fmla="*/ 21 w 257"/>
                <a:gd name="T17" fmla="*/ 266 h 267"/>
                <a:gd name="T18" fmla="*/ 129 w 257"/>
                <a:gd name="T19" fmla="*/ 266 h 267"/>
                <a:gd name="T20" fmla="*/ 154 w 257"/>
                <a:gd name="T21" fmla="*/ 226 h 267"/>
                <a:gd name="T22" fmla="*/ 143 w 257"/>
                <a:gd name="T23" fmla="*/ 177 h 267"/>
                <a:gd name="T24" fmla="*/ 192 w 257"/>
                <a:gd name="T25" fmla="*/ 106 h 267"/>
                <a:gd name="T26" fmla="*/ 186 w 257"/>
                <a:gd name="T27" fmla="*/ 198 h 267"/>
                <a:gd name="T28" fmla="*/ 199 w 257"/>
                <a:gd name="T29" fmla="*/ 215 h 267"/>
                <a:gd name="T30" fmla="*/ 216 w 257"/>
                <a:gd name="T31" fmla="*/ 202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7" h="267">
                  <a:moveTo>
                    <a:pt x="216" y="202"/>
                  </a:moveTo>
                  <a:cubicBezTo>
                    <a:pt x="216" y="202"/>
                    <a:pt x="242" y="74"/>
                    <a:pt x="242" y="74"/>
                  </a:cubicBezTo>
                  <a:cubicBezTo>
                    <a:pt x="257" y="19"/>
                    <a:pt x="204" y="0"/>
                    <a:pt x="175" y="14"/>
                  </a:cubicBezTo>
                  <a:cubicBezTo>
                    <a:pt x="131" y="36"/>
                    <a:pt x="88" y="74"/>
                    <a:pt x="75" y="92"/>
                  </a:cubicBezTo>
                  <a:cubicBezTo>
                    <a:pt x="57" y="118"/>
                    <a:pt x="61" y="153"/>
                    <a:pt x="66" y="168"/>
                  </a:cubicBezTo>
                  <a:cubicBezTo>
                    <a:pt x="75" y="194"/>
                    <a:pt x="86" y="219"/>
                    <a:pt x="86" y="219"/>
                  </a:cubicBezTo>
                  <a:cubicBezTo>
                    <a:pt x="19" y="227"/>
                    <a:pt x="19" y="227"/>
                    <a:pt x="19" y="227"/>
                  </a:cubicBezTo>
                  <a:cubicBezTo>
                    <a:pt x="8" y="227"/>
                    <a:pt x="0" y="236"/>
                    <a:pt x="0" y="247"/>
                  </a:cubicBezTo>
                  <a:cubicBezTo>
                    <a:pt x="1" y="258"/>
                    <a:pt x="10" y="267"/>
                    <a:pt x="21" y="266"/>
                  </a:cubicBezTo>
                  <a:cubicBezTo>
                    <a:pt x="129" y="266"/>
                    <a:pt x="129" y="266"/>
                    <a:pt x="129" y="266"/>
                  </a:cubicBezTo>
                  <a:cubicBezTo>
                    <a:pt x="152" y="266"/>
                    <a:pt x="158" y="243"/>
                    <a:pt x="154" y="226"/>
                  </a:cubicBezTo>
                  <a:cubicBezTo>
                    <a:pt x="143" y="177"/>
                    <a:pt x="143" y="177"/>
                    <a:pt x="143" y="177"/>
                  </a:cubicBezTo>
                  <a:cubicBezTo>
                    <a:pt x="132" y="129"/>
                    <a:pt x="192" y="106"/>
                    <a:pt x="192" y="106"/>
                  </a:cubicBezTo>
                  <a:cubicBezTo>
                    <a:pt x="186" y="198"/>
                    <a:pt x="186" y="198"/>
                    <a:pt x="186" y="198"/>
                  </a:cubicBezTo>
                  <a:cubicBezTo>
                    <a:pt x="185" y="206"/>
                    <a:pt x="191" y="214"/>
                    <a:pt x="199" y="215"/>
                  </a:cubicBezTo>
                  <a:cubicBezTo>
                    <a:pt x="207" y="216"/>
                    <a:pt x="215" y="210"/>
                    <a:pt x="21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774523" y="2236318"/>
            <a:ext cx="818357" cy="1174230"/>
            <a:chOff x="6992939" y="3829050"/>
            <a:chExt cx="865188" cy="1241426"/>
          </a:xfrm>
          <a:solidFill>
            <a:schemeClr val="bg1"/>
          </a:solidFill>
        </p:grpSpPr>
        <p:sp>
          <p:nvSpPr>
            <p:cNvPr id="17" name="Freeform 371"/>
            <p:cNvSpPr/>
            <p:nvPr/>
          </p:nvSpPr>
          <p:spPr bwMode="auto">
            <a:xfrm>
              <a:off x="7599364" y="3829050"/>
              <a:ext cx="258763" cy="260350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372"/>
            <p:cNvSpPr/>
            <p:nvPr/>
          </p:nvSpPr>
          <p:spPr bwMode="auto">
            <a:xfrm>
              <a:off x="6992939" y="3897313"/>
              <a:ext cx="668338" cy="1173163"/>
            </a:xfrm>
            <a:custGeom>
              <a:avLst/>
              <a:gdLst>
                <a:gd name="T0" fmla="*/ 226 w 227"/>
                <a:gd name="T1" fmla="*/ 202 h 398"/>
                <a:gd name="T2" fmla="*/ 213 w 227"/>
                <a:gd name="T3" fmla="*/ 72 h 398"/>
                <a:gd name="T4" fmla="*/ 124 w 227"/>
                <a:gd name="T5" fmla="*/ 26 h 398"/>
                <a:gd name="T6" fmla="*/ 69 w 227"/>
                <a:gd name="T7" fmla="*/ 122 h 398"/>
                <a:gd name="T8" fmla="*/ 61 w 227"/>
                <a:gd name="T9" fmla="*/ 198 h 398"/>
                <a:gd name="T10" fmla="*/ 50 w 227"/>
                <a:gd name="T11" fmla="*/ 270 h 398"/>
                <a:gd name="T12" fmla="*/ 49 w 227"/>
                <a:gd name="T13" fmla="*/ 272 h 398"/>
                <a:gd name="T14" fmla="*/ 5 w 227"/>
                <a:gd name="T15" fmla="*/ 364 h 398"/>
                <a:gd name="T16" fmla="*/ 14 w 227"/>
                <a:gd name="T17" fmla="*/ 391 h 398"/>
                <a:gd name="T18" fmla="*/ 40 w 227"/>
                <a:gd name="T19" fmla="*/ 382 h 398"/>
                <a:gd name="T20" fmla="*/ 92 w 227"/>
                <a:gd name="T21" fmla="*/ 294 h 398"/>
                <a:gd name="T22" fmla="*/ 92 w 227"/>
                <a:gd name="T23" fmla="*/ 293 h 398"/>
                <a:gd name="T24" fmla="*/ 97 w 227"/>
                <a:gd name="T25" fmla="*/ 283 h 398"/>
                <a:gd name="T26" fmla="*/ 102 w 227"/>
                <a:gd name="T27" fmla="*/ 261 h 398"/>
                <a:gd name="T28" fmla="*/ 123 w 227"/>
                <a:gd name="T29" fmla="*/ 283 h 398"/>
                <a:gd name="T30" fmla="*/ 125 w 227"/>
                <a:gd name="T31" fmla="*/ 378 h 398"/>
                <a:gd name="T32" fmla="*/ 145 w 227"/>
                <a:gd name="T33" fmla="*/ 398 h 398"/>
                <a:gd name="T34" fmla="*/ 165 w 227"/>
                <a:gd name="T35" fmla="*/ 379 h 398"/>
                <a:gd name="T36" fmla="*/ 170 w 227"/>
                <a:gd name="T37" fmla="*/ 282 h 398"/>
                <a:gd name="T38" fmla="*/ 167 w 227"/>
                <a:gd name="T39" fmla="*/ 258 h 398"/>
                <a:gd name="T40" fmla="*/ 143 w 227"/>
                <a:gd name="T41" fmla="*/ 192 h 398"/>
                <a:gd name="T42" fmla="*/ 175 w 227"/>
                <a:gd name="T43" fmla="*/ 100 h 398"/>
                <a:gd name="T44" fmla="*/ 196 w 227"/>
                <a:gd name="T45" fmla="*/ 208 h 398"/>
                <a:gd name="T46" fmla="*/ 214 w 227"/>
                <a:gd name="T47" fmla="*/ 220 h 398"/>
                <a:gd name="T48" fmla="*/ 226 w 227"/>
                <a:gd name="T49" fmla="*/ 202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7" h="398">
                  <a:moveTo>
                    <a:pt x="226" y="202"/>
                  </a:moveTo>
                  <a:cubicBezTo>
                    <a:pt x="226" y="202"/>
                    <a:pt x="213" y="73"/>
                    <a:pt x="213" y="72"/>
                  </a:cubicBezTo>
                  <a:cubicBezTo>
                    <a:pt x="210" y="16"/>
                    <a:pt x="157" y="0"/>
                    <a:pt x="124" y="26"/>
                  </a:cubicBezTo>
                  <a:cubicBezTo>
                    <a:pt x="85" y="57"/>
                    <a:pt x="74" y="99"/>
                    <a:pt x="69" y="122"/>
                  </a:cubicBezTo>
                  <a:cubicBezTo>
                    <a:pt x="65" y="141"/>
                    <a:pt x="60" y="159"/>
                    <a:pt x="61" y="198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50" y="271"/>
                    <a:pt x="49" y="271"/>
                    <a:pt x="49" y="272"/>
                  </a:cubicBezTo>
                  <a:cubicBezTo>
                    <a:pt x="5" y="364"/>
                    <a:pt x="5" y="364"/>
                    <a:pt x="5" y="364"/>
                  </a:cubicBezTo>
                  <a:cubicBezTo>
                    <a:pt x="0" y="373"/>
                    <a:pt x="4" y="385"/>
                    <a:pt x="14" y="391"/>
                  </a:cubicBezTo>
                  <a:cubicBezTo>
                    <a:pt x="23" y="396"/>
                    <a:pt x="35" y="392"/>
                    <a:pt x="40" y="382"/>
                  </a:cubicBezTo>
                  <a:cubicBezTo>
                    <a:pt x="92" y="294"/>
                    <a:pt x="92" y="294"/>
                    <a:pt x="92" y="294"/>
                  </a:cubicBezTo>
                  <a:cubicBezTo>
                    <a:pt x="92" y="294"/>
                    <a:pt x="92" y="294"/>
                    <a:pt x="92" y="293"/>
                  </a:cubicBezTo>
                  <a:cubicBezTo>
                    <a:pt x="94" y="291"/>
                    <a:pt x="96" y="287"/>
                    <a:pt x="97" y="283"/>
                  </a:cubicBezTo>
                  <a:cubicBezTo>
                    <a:pt x="102" y="261"/>
                    <a:pt x="102" y="261"/>
                    <a:pt x="102" y="261"/>
                  </a:cubicBezTo>
                  <a:cubicBezTo>
                    <a:pt x="112" y="270"/>
                    <a:pt x="120" y="278"/>
                    <a:pt x="123" y="283"/>
                  </a:cubicBezTo>
                  <a:cubicBezTo>
                    <a:pt x="125" y="378"/>
                    <a:pt x="125" y="378"/>
                    <a:pt x="125" y="378"/>
                  </a:cubicBezTo>
                  <a:cubicBezTo>
                    <a:pt x="125" y="389"/>
                    <a:pt x="134" y="398"/>
                    <a:pt x="145" y="398"/>
                  </a:cubicBezTo>
                  <a:cubicBezTo>
                    <a:pt x="156" y="398"/>
                    <a:pt x="165" y="390"/>
                    <a:pt x="165" y="379"/>
                  </a:cubicBezTo>
                  <a:cubicBezTo>
                    <a:pt x="170" y="282"/>
                    <a:pt x="170" y="282"/>
                    <a:pt x="170" y="282"/>
                  </a:cubicBezTo>
                  <a:cubicBezTo>
                    <a:pt x="171" y="272"/>
                    <a:pt x="170" y="266"/>
                    <a:pt x="167" y="258"/>
                  </a:cubicBezTo>
                  <a:cubicBezTo>
                    <a:pt x="143" y="192"/>
                    <a:pt x="143" y="192"/>
                    <a:pt x="143" y="192"/>
                  </a:cubicBezTo>
                  <a:cubicBezTo>
                    <a:pt x="143" y="138"/>
                    <a:pt x="175" y="100"/>
                    <a:pt x="175" y="100"/>
                  </a:cubicBezTo>
                  <a:cubicBezTo>
                    <a:pt x="196" y="208"/>
                    <a:pt x="196" y="208"/>
                    <a:pt x="196" y="208"/>
                  </a:cubicBezTo>
                  <a:cubicBezTo>
                    <a:pt x="198" y="216"/>
                    <a:pt x="206" y="222"/>
                    <a:pt x="214" y="220"/>
                  </a:cubicBezTo>
                  <a:cubicBezTo>
                    <a:pt x="222" y="219"/>
                    <a:pt x="227" y="211"/>
                    <a:pt x="226" y="2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640192" y="1351274"/>
            <a:ext cx="818008" cy="2093423"/>
            <a:chOff x="7963039" y="1400730"/>
            <a:chExt cx="792549" cy="2028270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63039" y="1849999"/>
              <a:ext cx="792549" cy="1579001"/>
            </a:xfrm>
            <a:prstGeom prst="rect">
              <a:avLst/>
            </a:prstGeom>
          </p:spPr>
        </p:pic>
        <p:sp>
          <p:nvSpPr>
            <p:cNvPr id="21" name="Freeform 371"/>
            <p:cNvSpPr/>
            <p:nvPr/>
          </p:nvSpPr>
          <p:spPr bwMode="auto">
            <a:xfrm>
              <a:off x="8120819" y="1400730"/>
              <a:ext cx="437722" cy="440406"/>
            </a:xfrm>
            <a:custGeom>
              <a:avLst/>
              <a:gdLst>
                <a:gd name="T0" fmla="*/ 82 w 88"/>
                <a:gd name="T1" fmla="*/ 33 h 88"/>
                <a:gd name="T2" fmla="*/ 55 w 88"/>
                <a:gd name="T3" fmla="*/ 81 h 88"/>
                <a:gd name="T4" fmla="*/ 7 w 88"/>
                <a:gd name="T5" fmla="*/ 55 h 88"/>
                <a:gd name="T6" fmla="*/ 33 w 88"/>
                <a:gd name="T7" fmla="*/ 6 h 88"/>
                <a:gd name="T8" fmla="*/ 82 w 88"/>
                <a:gd name="T9" fmla="*/ 3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88">
                  <a:moveTo>
                    <a:pt x="82" y="33"/>
                  </a:moveTo>
                  <a:cubicBezTo>
                    <a:pt x="88" y="53"/>
                    <a:pt x="76" y="75"/>
                    <a:pt x="55" y="81"/>
                  </a:cubicBezTo>
                  <a:cubicBezTo>
                    <a:pt x="35" y="88"/>
                    <a:pt x="13" y="76"/>
                    <a:pt x="7" y="55"/>
                  </a:cubicBezTo>
                  <a:cubicBezTo>
                    <a:pt x="0" y="35"/>
                    <a:pt x="12" y="13"/>
                    <a:pt x="33" y="6"/>
                  </a:cubicBezTo>
                  <a:cubicBezTo>
                    <a:pt x="54" y="0"/>
                    <a:pt x="75" y="12"/>
                    <a:pt x="82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" name="任意多边形 21"/>
          <p:cNvSpPr/>
          <p:nvPr/>
        </p:nvSpPr>
        <p:spPr>
          <a:xfrm>
            <a:off x="1" y="0"/>
            <a:ext cx="12115800" cy="3400425"/>
          </a:xfrm>
          <a:custGeom>
            <a:avLst/>
            <a:gdLst>
              <a:gd name="connsiteX0" fmla="*/ 0 w 11858625"/>
              <a:gd name="connsiteY0" fmla="*/ 3400425 h 3400425"/>
              <a:gd name="connsiteX1" fmla="*/ 11858625 w 11858625"/>
              <a:gd name="connsiteY1" fmla="*/ 0 h 3400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858625" h="3400425">
                <a:moveTo>
                  <a:pt x="0" y="3400425"/>
                </a:moveTo>
                <a:lnTo>
                  <a:pt x="11858625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36421" y="3429000"/>
            <a:ext cx="324900" cy="342900"/>
            <a:chOff x="8028931" y="-1238250"/>
            <a:chExt cx="324900" cy="34290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>
          <a:xfrm>
            <a:off x="442546" y="3429000"/>
            <a:ext cx="324900" cy="342900"/>
            <a:chOff x="8028931" y="-1238250"/>
            <a:chExt cx="324900" cy="342900"/>
          </a:xfrm>
        </p:grpSpPr>
        <p:cxnSp>
          <p:nvCxnSpPr>
            <p:cNvPr id="31" name="直接连接符 3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848671" y="3429000"/>
            <a:ext cx="324900" cy="342900"/>
            <a:chOff x="8028931" y="-1238250"/>
            <a:chExt cx="324900" cy="342900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1254796" y="3429000"/>
            <a:ext cx="324900" cy="342900"/>
            <a:chOff x="8028931" y="-1238250"/>
            <a:chExt cx="324900" cy="342900"/>
          </a:xfrm>
        </p:grpSpPr>
        <p:cxnSp>
          <p:nvCxnSpPr>
            <p:cNvPr id="43" name="直接连接符 4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组合 47"/>
          <p:cNvGrpSpPr/>
          <p:nvPr/>
        </p:nvGrpSpPr>
        <p:grpSpPr>
          <a:xfrm>
            <a:off x="1660921" y="3429000"/>
            <a:ext cx="324900" cy="342900"/>
            <a:chOff x="8028931" y="-1238250"/>
            <a:chExt cx="324900" cy="34290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2067046" y="3429000"/>
            <a:ext cx="324900" cy="342900"/>
            <a:chOff x="8028931" y="-1238250"/>
            <a:chExt cx="324900" cy="342900"/>
          </a:xfrm>
        </p:grpSpPr>
        <p:cxnSp>
          <p:nvCxnSpPr>
            <p:cNvPr id="55" name="直接连接符 5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2473171" y="3429000"/>
            <a:ext cx="324900" cy="342900"/>
            <a:chOff x="8028931" y="-1238250"/>
            <a:chExt cx="324900" cy="342900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6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>
            <a:off x="2879296" y="3429000"/>
            <a:ext cx="324900" cy="342900"/>
            <a:chOff x="8028931" y="-1238250"/>
            <a:chExt cx="324900" cy="342900"/>
          </a:xfrm>
        </p:grpSpPr>
        <p:cxnSp>
          <p:nvCxnSpPr>
            <p:cNvPr id="67" name="直接连接符 6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组合 71"/>
          <p:cNvGrpSpPr/>
          <p:nvPr/>
        </p:nvGrpSpPr>
        <p:grpSpPr>
          <a:xfrm>
            <a:off x="3285421" y="3429000"/>
            <a:ext cx="324900" cy="342900"/>
            <a:chOff x="8028931" y="-1238250"/>
            <a:chExt cx="324900" cy="342900"/>
          </a:xfrm>
        </p:grpSpPr>
        <p:cxnSp>
          <p:nvCxnSpPr>
            <p:cNvPr id="73" name="直接连接符 7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直接连接符 7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组合 77"/>
          <p:cNvGrpSpPr/>
          <p:nvPr/>
        </p:nvGrpSpPr>
        <p:grpSpPr>
          <a:xfrm>
            <a:off x="3691546" y="3429000"/>
            <a:ext cx="324900" cy="342900"/>
            <a:chOff x="8028931" y="-1238250"/>
            <a:chExt cx="324900" cy="342900"/>
          </a:xfrm>
        </p:grpSpPr>
        <p:cxnSp>
          <p:nvCxnSpPr>
            <p:cNvPr id="79" name="直接连接符 7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直接连接符 7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接连接符 8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接连接符 8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4097671" y="3429000"/>
            <a:ext cx="324900" cy="342900"/>
            <a:chOff x="8028931" y="-1238250"/>
            <a:chExt cx="324900" cy="342900"/>
          </a:xfrm>
        </p:grpSpPr>
        <p:cxnSp>
          <p:nvCxnSpPr>
            <p:cNvPr id="85" name="直接连接符 8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直接连接符 8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接连接符 8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4503796" y="3429000"/>
            <a:ext cx="324900" cy="342900"/>
            <a:chOff x="8028931" y="-1238250"/>
            <a:chExt cx="324900" cy="342900"/>
          </a:xfrm>
        </p:grpSpPr>
        <p:cxnSp>
          <p:nvCxnSpPr>
            <p:cNvPr id="91" name="直接连接符 9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直接连接符 9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组合 95"/>
          <p:cNvGrpSpPr/>
          <p:nvPr/>
        </p:nvGrpSpPr>
        <p:grpSpPr>
          <a:xfrm>
            <a:off x="4909921" y="3429000"/>
            <a:ext cx="324900" cy="342900"/>
            <a:chOff x="8028931" y="-1238250"/>
            <a:chExt cx="324900" cy="342900"/>
          </a:xfrm>
        </p:grpSpPr>
        <p:cxnSp>
          <p:nvCxnSpPr>
            <p:cNvPr id="97" name="直接连接符 9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直接连接符 9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直接连接符 9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直接连接符 9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直接连接符 10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组合 101"/>
          <p:cNvGrpSpPr/>
          <p:nvPr/>
        </p:nvGrpSpPr>
        <p:grpSpPr>
          <a:xfrm>
            <a:off x="5316046" y="3429000"/>
            <a:ext cx="324900" cy="342900"/>
            <a:chOff x="8028931" y="-1238250"/>
            <a:chExt cx="324900" cy="342900"/>
          </a:xfrm>
        </p:grpSpPr>
        <p:cxnSp>
          <p:nvCxnSpPr>
            <p:cNvPr id="103" name="直接连接符 10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直接连接符 10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接连接符 10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组合 107"/>
          <p:cNvGrpSpPr/>
          <p:nvPr/>
        </p:nvGrpSpPr>
        <p:grpSpPr>
          <a:xfrm>
            <a:off x="5722171" y="3429000"/>
            <a:ext cx="324900" cy="342900"/>
            <a:chOff x="8028931" y="-1238250"/>
            <a:chExt cx="324900" cy="342900"/>
          </a:xfrm>
        </p:grpSpPr>
        <p:cxnSp>
          <p:nvCxnSpPr>
            <p:cNvPr id="109" name="直接连接符 10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直接连接符 10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连接符 11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直接连接符 11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4" name="组合 113"/>
          <p:cNvGrpSpPr/>
          <p:nvPr/>
        </p:nvGrpSpPr>
        <p:grpSpPr>
          <a:xfrm>
            <a:off x="6128296" y="3429000"/>
            <a:ext cx="324900" cy="342900"/>
            <a:chOff x="8028931" y="-1238250"/>
            <a:chExt cx="324900" cy="342900"/>
          </a:xfrm>
        </p:grpSpPr>
        <p:cxnSp>
          <p:nvCxnSpPr>
            <p:cNvPr id="115" name="直接连接符 11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接连接符 11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0" name="组合 119"/>
          <p:cNvGrpSpPr/>
          <p:nvPr/>
        </p:nvGrpSpPr>
        <p:grpSpPr>
          <a:xfrm>
            <a:off x="6534421" y="3429000"/>
            <a:ext cx="324900" cy="342900"/>
            <a:chOff x="8028931" y="-1238250"/>
            <a:chExt cx="324900" cy="342900"/>
          </a:xfrm>
        </p:grpSpPr>
        <p:cxnSp>
          <p:nvCxnSpPr>
            <p:cNvPr id="121" name="直接连接符 12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直接连接符 12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直接连接符 12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组合 125"/>
          <p:cNvGrpSpPr/>
          <p:nvPr/>
        </p:nvGrpSpPr>
        <p:grpSpPr>
          <a:xfrm>
            <a:off x="6940546" y="3429000"/>
            <a:ext cx="324900" cy="342900"/>
            <a:chOff x="8028931" y="-1238250"/>
            <a:chExt cx="324900" cy="342900"/>
          </a:xfrm>
        </p:grpSpPr>
        <p:cxnSp>
          <p:nvCxnSpPr>
            <p:cNvPr id="127" name="直接连接符 12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12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13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组合 131"/>
          <p:cNvGrpSpPr/>
          <p:nvPr/>
        </p:nvGrpSpPr>
        <p:grpSpPr>
          <a:xfrm>
            <a:off x="7346671" y="3429000"/>
            <a:ext cx="324900" cy="342900"/>
            <a:chOff x="8028931" y="-1238250"/>
            <a:chExt cx="324900" cy="342900"/>
          </a:xfrm>
        </p:grpSpPr>
        <p:cxnSp>
          <p:nvCxnSpPr>
            <p:cNvPr id="133" name="直接连接符 13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13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13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13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8" name="组合 137"/>
          <p:cNvGrpSpPr/>
          <p:nvPr/>
        </p:nvGrpSpPr>
        <p:grpSpPr>
          <a:xfrm>
            <a:off x="7752796" y="3429000"/>
            <a:ext cx="324900" cy="342900"/>
            <a:chOff x="8028931" y="-1238250"/>
            <a:chExt cx="324900" cy="342900"/>
          </a:xfrm>
        </p:grpSpPr>
        <p:cxnSp>
          <p:nvCxnSpPr>
            <p:cNvPr id="139" name="直接连接符 13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13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直接连接符 14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14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组合 143"/>
          <p:cNvGrpSpPr/>
          <p:nvPr/>
        </p:nvGrpSpPr>
        <p:grpSpPr>
          <a:xfrm>
            <a:off x="8158921" y="3429000"/>
            <a:ext cx="324900" cy="342900"/>
            <a:chOff x="8028931" y="-1238250"/>
            <a:chExt cx="324900" cy="342900"/>
          </a:xfrm>
        </p:grpSpPr>
        <p:cxnSp>
          <p:nvCxnSpPr>
            <p:cNvPr id="145" name="直接连接符 14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14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14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组合 149"/>
          <p:cNvGrpSpPr/>
          <p:nvPr/>
        </p:nvGrpSpPr>
        <p:grpSpPr>
          <a:xfrm>
            <a:off x="8565046" y="3429000"/>
            <a:ext cx="324900" cy="342900"/>
            <a:chOff x="8028931" y="-1238250"/>
            <a:chExt cx="324900" cy="342900"/>
          </a:xfrm>
        </p:grpSpPr>
        <p:cxnSp>
          <p:nvCxnSpPr>
            <p:cNvPr id="151" name="直接连接符 15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15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15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15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15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6" name="组合 155"/>
          <p:cNvGrpSpPr/>
          <p:nvPr/>
        </p:nvGrpSpPr>
        <p:grpSpPr>
          <a:xfrm>
            <a:off x="8971171" y="3429000"/>
            <a:ext cx="324900" cy="342900"/>
            <a:chOff x="8028931" y="-1238250"/>
            <a:chExt cx="324900" cy="342900"/>
          </a:xfrm>
        </p:grpSpPr>
        <p:cxnSp>
          <p:nvCxnSpPr>
            <p:cNvPr id="157" name="直接连接符 15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2" name="组合 161"/>
          <p:cNvGrpSpPr/>
          <p:nvPr/>
        </p:nvGrpSpPr>
        <p:grpSpPr>
          <a:xfrm>
            <a:off x="9377296" y="3429000"/>
            <a:ext cx="324900" cy="342900"/>
            <a:chOff x="8028931" y="-1238250"/>
            <a:chExt cx="324900" cy="342900"/>
          </a:xfrm>
        </p:grpSpPr>
        <p:cxnSp>
          <p:nvCxnSpPr>
            <p:cNvPr id="163" name="直接连接符 16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直接连接符 16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直接连接符 16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直接连接符 16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直接连接符 16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8" name="组合 167"/>
          <p:cNvGrpSpPr/>
          <p:nvPr/>
        </p:nvGrpSpPr>
        <p:grpSpPr>
          <a:xfrm>
            <a:off x="9783421" y="3429000"/>
            <a:ext cx="324900" cy="342900"/>
            <a:chOff x="8028931" y="-1238250"/>
            <a:chExt cx="324900" cy="342900"/>
          </a:xfrm>
        </p:grpSpPr>
        <p:cxnSp>
          <p:nvCxnSpPr>
            <p:cNvPr id="169" name="直接连接符 16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" name="组合 173"/>
          <p:cNvGrpSpPr/>
          <p:nvPr/>
        </p:nvGrpSpPr>
        <p:grpSpPr>
          <a:xfrm>
            <a:off x="10189546" y="3429000"/>
            <a:ext cx="324900" cy="342900"/>
            <a:chOff x="8028931" y="-1238250"/>
            <a:chExt cx="324900" cy="342900"/>
          </a:xfrm>
        </p:grpSpPr>
        <p:cxnSp>
          <p:nvCxnSpPr>
            <p:cNvPr id="175" name="直接连接符 174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0" name="组合 179"/>
          <p:cNvGrpSpPr/>
          <p:nvPr/>
        </p:nvGrpSpPr>
        <p:grpSpPr>
          <a:xfrm>
            <a:off x="10595671" y="3429000"/>
            <a:ext cx="324900" cy="342900"/>
            <a:chOff x="8028931" y="-1238250"/>
            <a:chExt cx="324900" cy="342900"/>
          </a:xfrm>
        </p:grpSpPr>
        <p:cxnSp>
          <p:nvCxnSpPr>
            <p:cNvPr id="181" name="直接连接符 180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6" name="组合 185"/>
          <p:cNvGrpSpPr/>
          <p:nvPr/>
        </p:nvGrpSpPr>
        <p:grpSpPr>
          <a:xfrm>
            <a:off x="11001796" y="3429000"/>
            <a:ext cx="324900" cy="342900"/>
            <a:chOff x="8028931" y="-1238250"/>
            <a:chExt cx="324900" cy="342900"/>
          </a:xfrm>
        </p:grpSpPr>
        <p:cxnSp>
          <p:nvCxnSpPr>
            <p:cNvPr id="187" name="直接连接符 186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2" name="组合 191"/>
          <p:cNvGrpSpPr/>
          <p:nvPr/>
        </p:nvGrpSpPr>
        <p:grpSpPr>
          <a:xfrm>
            <a:off x="11407921" y="3429000"/>
            <a:ext cx="324900" cy="342900"/>
            <a:chOff x="8028931" y="-1238250"/>
            <a:chExt cx="324900" cy="342900"/>
          </a:xfrm>
        </p:grpSpPr>
        <p:cxnSp>
          <p:nvCxnSpPr>
            <p:cNvPr id="193" name="直接连接符 192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8" name="组合 197"/>
          <p:cNvGrpSpPr/>
          <p:nvPr/>
        </p:nvGrpSpPr>
        <p:grpSpPr>
          <a:xfrm>
            <a:off x="11814046" y="3429000"/>
            <a:ext cx="324900" cy="342900"/>
            <a:chOff x="8028931" y="-1238250"/>
            <a:chExt cx="324900" cy="342900"/>
          </a:xfrm>
        </p:grpSpPr>
        <p:cxnSp>
          <p:nvCxnSpPr>
            <p:cNvPr id="199" name="直接连接符 198"/>
            <p:cNvCxnSpPr/>
            <p:nvPr/>
          </p:nvCxnSpPr>
          <p:spPr>
            <a:xfrm>
              <a:off x="8028931" y="-1238250"/>
              <a:ext cx="0" cy="3429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/>
          </p:nvCxnSpPr>
          <p:spPr>
            <a:xfrm>
              <a:off x="811015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/>
          </p:nvCxnSpPr>
          <p:spPr>
            <a:xfrm>
              <a:off x="819138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/>
          </p:nvCxnSpPr>
          <p:spPr>
            <a:xfrm>
              <a:off x="8272606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>
              <a:off x="8353831" y="-1238250"/>
              <a:ext cx="0" cy="19050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86379" y="1862666"/>
            <a:ext cx="4923974" cy="398497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28575" cmpd="sng">
            <a:solidFill>
              <a:srgbClr val="3DB39E"/>
            </a:solidFill>
            <a:bevel/>
          </a:ln>
        </p:spPr>
      </p:pic>
      <p:sp>
        <p:nvSpPr>
          <p:cNvPr id="3" name="矩形 2"/>
          <p:cNvSpPr/>
          <p:nvPr/>
        </p:nvSpPr>
        <p:spPr>
          <a:xfrm>
            <a:off x="5694218" y="2067791"/>
            <a:ext cx="5351318" cy="1859973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74709" y="2459168"/>
            <a:ext cx="29614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最用心的演示</a:t>
            </a:r>
            <a:endParaRPr lang="en-US" altLang="zh-CN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只为</a:t>
            </a: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你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而做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374709" y="3615175"/>
            <a:ext cx="2611247" cy="1984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6374709" y="4128431"/>
            <a:ext cx="3970722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78446" y="1369104"/>
            <a:ext cx="3074480" cy="4103383"/>
            <a:chOff x="1740052" y="1594987"/>
            <a:chExt cx="3133528" cy="4182192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740052" y="2643651"/>
              <a:ext cx="3133528" cy="3133528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2024636" y="1594987"/>
              <a:ext cx="2748654" cy="4182192"/>
            </a:xfrm>
            <a:prstGeom prst="rect">
              <a:avLst/>
            </a:prstGeom>
          </p:spPr>
        </p:pic>
      </p:grpSp>
      <p:sp>
        <p:nvSpPr>
          <p:cNvPr id="5" name="Freeform 64"/>
          <p:cNvSpPr/>
          <p:nvPr/>
        </p:nvSpPr>
        <p:spPr bwMode="auto">
          <a:xfrm>
            <a:off x="4816975" y="2171309"/>
            <a:ext cx="90648" cy="127198"/>
          </a:xfrm>
          <a:custGeom>
            <a:avLst/>
            <a:gdLst>
              <a:gd name="T0" fmla="*/ 28 w 40"/>
              <a:gd name="T1" fmla="*/ 23 h 56"/>
              <a:gd name="T2" fmla="*/ 28 w 40"/>
              <a:gd name="T3" fmla="*/ 8 h 56"/>
              <a:gd name="T4" fmla="*/ 20 w 40"/>
              <a:gd name="T5" fmla="*/ 0 h 56"/>
              <a:gd name="T6" fmla="*/ 12 w 40"/>
              <a:gd name="T7" fmla="*/ 8 h 56"/>
              <a:gd name="T8" fmla="*/ 12 w 40"/>
              <a:gd name="T9" fmla="*/ 23 h 56"/>
              <a:gd name="T10" fmla="*/ 16 w 40"/>
              <a:gd name="T11" fmla="*/ 30 h 56"/>
              <a:gd name="T12" fmla="*/ 16 w 40"/>
              <a:gd name="T13" fmla="*/ 33 h 56"/>
              <a:gd name="T14" fmla="*/ 14 w 40"/>
              <a:gd name="T15" fmla="*/ 35 h 56"/>
              <a:gd name="T16" fmla="*/ 0 w 40"/>
              <a:gd name="T17" fmla="*/ 42 h 56"/>
              <a:gd name="T18" fmla="*/ 0 w 40"/>
              <a:gd name="T19" fmla="*/ 52 h 56"/>
              <a:gd name="T20" fmla="*/ 4 w 40"/>
              <a:gd name="T21" fmla="*/ 56 h 56"/>
              <a:gd name="T22" fmla="*/ 36 w 40"/>
              <a:gd name="T23" fmla="*/ 56 h 56"/>
              <a:gd name="T24" fmla="*/ 40 w 40"/>
              <a:gd name="T25" fmla="*/ 52 h 56"/>
              <a:gd name="T26" fmla="*/ 40 w 40"/>
              <a:gd name="T27" fmla="*/ 42 h 56"/>
              <a:gd name="T28" fmla="*/ 24 w 40"/>
              <a:gd name="T29" fmla="*/ 30 h 56"/>
              <a:gd name="T30" fmla="*/ 28 w 40"/>
              <a:gd name="T31" fmla="*/ 23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" h="56">
                <a:moveTo>
                  <a:pt x="28" y="23"/>
                </a:moveTo>
                <a:cubicBezTo>
                  <a:pt x="28" y="8"/>
                  <a:pt x="28" y="8"/>
                  <a:pt x="28" y="8"/>
                </a:cubicBezTo>
                <a:cubicBezTo>
                  <a:pt x="28" y="3"/>
                  <a:pt x="25" y="0"/>
                  <a:pt x="20" y="0"/>
                </a:cubicBezTo>
                <a:cubicBezTo>
                  <a:pt x="16" y="0"/>
                  <a:pt x="12" y="3"/>
                  <a:pt x="12" y="8"/>
                </a:cubicBezTo>
                <a:cubicBezTo>
                  <a:pt x="12" y="23"/>
                  <a:pt x="12" y="23"/>
                  <a:pt x="12" y="23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1"/>
                  <a:pt x="17" y="32"/>
                  <a:pt x="16" y="33"/>
                </a:cubicBezTo>
                <a:cubicBezTo>
                  <a:pt x="16" y="34"/>
                  <a:pt x="15" y="35"/>
                  <a:pt x="14" y="35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4"/>
                  <a:pt x="2" y="56"/>
                  <a:pt x="4" y="56"/>
                </a:cubicBezTo>
                <a:cubicBezTo>
                  <a:pt x="36" y="56"/>
                  <a:pt x="36" y="56"/>
                  <a:pt x="36" y="56"/>
                </a:cubicBezTo>
                <a:cubicBezTo>
                  <a:pt x="38" y="56"/>
                  <a:pt x="40" y="54"/>
                  <a:pt x="40" y="52"/>
                </a:cubicBezTo>
                <a:cubicBezTo>
                  <a:pt x="40" y="42"/>
                  <a:pt x="40" y="42"/>
                  <a:pt x="40" y="42"/>
                </a:cubicBezTo>
                <a:cubicBezTo>
                  <a:pt x="24" y="30"/>
                  <a:pt x="24" y="30"/>
                  <a:pt x="24" y="30"/>
                </a:cubicBezTo>
                <a:lnTo>
                  <a:pt x="28" y="23"/>
                </a:lnTo>
                <a:close/>
              </a:path>
            </a:pathLst>
          </a:custGeom>
          <a:solidFill>
            <a:srgbClr val="427EAD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6" name="Freeform 65"/>
          <p:cNvSpPr>
            <a:spLocks noEditPoints="1"/>
          </p:cNvSpPr>
          <p:nvPr/>
        </p:nvSpPr>
        <p:spPr bwMode="auto">
          <a:xfrm>
            <a:off x="4743871" y="2063117"/>
            <a:ext cx="438617" cy="362589"/>
          </a:xfrm>
          <a:custGeom>
            <a:avLst/>
            <a:gdLst>
              <a:gd name="T0" fmla="*/ 188 w 192"/>
              <a:gd name="T1" fmla="*/ 24 h 160"/>
              <a:gd name="T2" fmla="*/ 104 w 192"/>
              <a:gd name="T3" fmla="*/ 24 h 160"/>
              <a:gd name="T4" fmla="*/ 104 w 192"/>
              <a:gd name="T5" fmla="*/ 4 h 160"/>
              <a:gd name="T6" fmla="*/ 100 w 192"/>
              <a:gd name="T7" fmla="*/ 0 h 160"/>
              <a:gd name="T8" fmla="*/ 4 w 192"/>
              <a:gd name="T9" fmla="*/ 0 h 160"/>
              <a:gd name="T10" fmla="*/ 0 w 192"/>
              <a:gd name="T11" fmla="*/ 4 h 160"/>
              <a:gd name="T12" fmla="*/ 0 w 192"/>
              <a:gd name="T13" fmla="*/ 156 h 160"/>
              <a:gd name="T14" fmla="*/ 4 w 192"/>
              <a:gd name="T15" fmla="*/ 160 h 160"/>
              <a:gd name="T16" fmla="*/ 60 w 192"/>
              <a:gd name="T17" fmla="*/ 160 h 160"/>
              <a:gd name="T18" fmla="*/ 64 w 192"/>
              <a:gd name="T19" fmla="*/ 156 h 160"/>
              <a:gd name="T20" fmla="*/ 64 w 192"/>
              <a:gd name="T21" fmla="*/ 136 h 160"/>
              <a:gd name="T22" fmla="*/ 72 w 192"/>
              <a:gd name="T23" fmla="*/ 136 h 160"/>
              <a:gd name="T24" fmla="*/ 72 w 192"/>
              <a:gd name="T25" fmla="*/ 156 h 160"/>
              <a:gd name="T26" fmla="*/ 76 w 192"/>
              <a:gd name="T27" fmla="*/ 160 h 160"/>
              <a:gd name="T28" fmla="*/ 116 w 192"/>
              <a:gd name="T29" fmla="*/ 160 h 160"/>
              <a:gd name="T30" fmla="*/ 120 w 192"/>
              <a:gd name="T31" fmla="*/ 156 h 160"/>
              <a:gd name="T32" fmla="*/ 120 w 192"/>
              <a:gd name="T33" fmla="*/ 136 h 160"/>
              <a:gd name="T34" fmla="*/ 128 w 192"/>
              <a:gd name="T35" fmla="*/ 136 h 160"/>
              <a:gd name="T36" fmla="*/ 128 w 192"/>
              <a:gd name="T37" fmla="*/ 156 h 160"/>
              <a:gd name="T38" fmla="*/ 132 w 192"/>
              <a:gd name="T39" fmla="*/ 160 h 160"/>
              <a:gd name="T40" fmla="*/ 188 w 192"/>
              <a:gd name="T41" fmla="*/ 160 h 160"/>
              <a:gd name="T42" fmla="*/ 192 w 192"/>
              <a:gd name="T43" fmla="*/ 156 h 160"/>
              <a:gd name="T44" fmla="*/ 192 w 192"/>
              <a:gd name="T45" fmla="*/ 28 h 160"/>
              <a:gd name="T46" fmla="*/ 188 w 192"/>
              <a:gd name="T47" fmla="*/ 24 h 160"/>
              <a:gd name="T48" fmla="*/ 80 w 192"/>
              <a:gd name="T49" fmla="*/ 100 h 160"/>
              <a:gd name="T50" fmla="*/ 68 w 192"/>
              <a:gd name="T51" fmla="*/ 112 h 160"/>
              <a:gd name="T52" fmla="*/ 36 w 192"/>
              <a:gd name="T53" fmla="*/ 112 h 160"/>
              <a:gd name="T54" fmla="*/ 24 w 192"/>
              <a:gd name="T55" fmla="*/ 100 h 160"/>
              <a:gd name="T56" fmla="*/ 24 w 192"/>
              <a:gd name="T57" fmla="*/ 88 h 160"/>
              <a:gd name="T58" fmla="*/ 26 w 192"/>
              <a:gd name="T59" fmla="*/ 84 h 160"/>
              <a:gd name="T60" fmla="*/ 39 w 192"/>
              <a:gd name="T61" fmla="*/ 78 h 160"/>
              <a:gd name="T62" fmla="*/ 37 w 192"/>
              <a:gd name="T63" fmla="*/ 74 h 160"/>
              <a:gd name="T64" fmla="*/ 36 w 192"/>
              <a:gd name="T65" fmla="*/ 72 h 160"/>
              <a:gd name="T66" fmla="*/ 36 w 192"/>
              <a:gd name="T67" fmla="*/ 56 h 160"/>
              <a:gd name="T68" fmla="*/ 52 w 192"/>
              <a:gd name="T69" fmla="*/ 40 h 160"/>
              <a:gd name="T70" fmla="*/ 68 w 192"/>
              <a:gd name="T71" fmla="*/ 56 h 160"/>
              <a:gd name="T72" fmla="*/ 68 w 192"/>
              <a:gd name="T73" fmla="*/ 72 h 160"/>
              <a:gd name="T74" fmla="*/ 68 w 192"/>
              <a:gd name="T75" fmla="*/ 74 h 160"/>
              <a:gd name="T76" fmla="*/ 65 w 192"/>
              <a:gd name="T77" fmla="*/ 78 h 160"/>
              <a:gd name="T78" fmla="*/ 78 w 192"/>
              <a:gd name="T79" fmla="*/ 84 h 160"/>
              <a:gd name="T80" fmla="*/ 80 w 192"/>
              <a:gd name="T81" fmla="*/ 88 h 160"/>
              <a:gd name="T82" fmla="*/ 80 w 192"/>
              <a:gd name="T83" fmla="*/ 100 h 160"/>
              <a:gd name="T84" fmla="*/ 164 w 192"/>
              <a:gd name="T85" fmla="*/ 112 h 160"/>
              <a:gd name="T86" fmla="*/ 100 w 192"/>
              <a:gd name="T87" fmla="*/ 112 h 160"/>
              <a:gd name="T88" fmla="*/ 96 w 192"/>
              <a:gd name="T89" fmla="*/ 108 h 160"/>
              <a:gd name="T90" fmla="*/ 100 w 192"/>
              <a:gd name="T91" fmla="*/ 104 h 160"/>
              <a:gd name="T92" fmla="*/ 164 w 192"/>
              <a:gd name="T93" fmla="*/ 104 h 160"/>
              <a:gd name="T94" fmla="*/ 168 w 192"/>
              <a:gd name="T95" fmla="*/ 108 h 160"/>
              <a:gd name="T96" fmla="*/ 164 w 192"/>
              <a:gd name="T97" fmla="*/ 112 h 160"/>
              <a:gd name="T98" fmla="*/ 164 w 192"/>
              <a:gd name="T99" fmla="*/ 88 h 160"/>
              <a:gd name="T100" fmla="*/ 100 w 192"/>
              <a:gd name="T101" fmla="*/ 88 h 160"/>
              <a:gd name="T102" fmla="*/ 96 w 192"/>
              <a:gd name="T103" fmla="*/ 84 h 160"/>
              <a:gd name="T104" fmla="*/ 100 w 192"/>
              <a:gd name="T105" fmla="*/ 80 h 160"/>
              <a:gd name="T106" fmla="*/ 164 w 192"/>
              <a:gd name="T107" fmla="*/ 80 h 160"/>
              <a:gd name="T108" fmla="*/ 168 w 192"/>
              <a:gd name="T109" fmla="*/ 84 h 160"/>
              <a:gd name="T110" fmla="*/ 164 w 192"/>
              <a:gd name="T111" fmla="*/ 88 h 160"/>
              <a:gd name="T112" fmla="*/ 164 w 192"/>
              <a:gd name="T113" fmla="*/ 64 h 160"/>
              <a:gd name="T114" fmla="*/ 100 w 192"/>
              <a:gd name="T115" fmla="*/ 64 h 160"/>
              <a:gd name="T116" fmla="*/ 96 w 192"/>
              <a:gd name="T117" fmla="*/ 60 h 160"/>
              <a:gd name="T118" fmla="*/ 100 w 192"/>
              <a:gd name="T119" fmla="*/ 56 h 160"/>
              <a:gd name="T120" fmla="*/ 164 w 192"/>
              <a:gd name="T121" fmla="*/ 56 h 160"/>
              <a:gd name="T122" fmla="*/ 168 w 192"/>
              <a:gd name="T123" fmla="*/ 60 h 160"/>
              <a:gd name="T124" fmla="*/ 164 w 192"/>
              <a:gd name="T125" fmla="*/ 64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2" h="160">
                <a:moveTo>
                  <a:pt x="188" y="24"/>
                </a:moveTo>
                <a:cubicBezTo>
                  <a:pt x="104" y="24"/>
                  <a:pt x="104" y="24"/>
                  <a:pt x="104" y="24"/>
                </a:cubicBezTo>
                <a:cubicBezTo>
                  <a:pt x="104" y="4"/>
                  <a:pt x="104" y="4"/>
                  <a:pt x="104" y="4"/>
                </a:cubicBezTo>
                <a:cubicBezTo>
                  <a:pt x="104" y="2"/>
                  <a:pt x="102" y="0"/>
                  <a:pt x="100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58"/>
                  <a:pt x="2" y="160"/>
                  <a:pt x="4" y="160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62" y="160"/>
                  <a:pt x="64" y="158"/>
                  <a:pt x="64" y="156"/>
                </a:cubicBezTo>
                <a:cubicBezTo>
                  <a:pt x="64" y="136"/>
                  <a:pt x="64" y="136"/>
                  <a:pt x="64" y="136"/>
                </a:cubicBezTo>
                <a:cubicBezTo>
                  <a:pt x="72" y="136"/>
                  <a:pt x="72" y="136"/>
                  <a:pt x="72" y="13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2" y="158"/>
                  <a:pt x="74" y="160"/>
                  <a:pt x="76" y="160"/>
                </a:cubicBezTo>
                <a:cubicBezTo>
                  <a:pt x="116" y="160"/>
                  <a:pt x="116" y="160"/>
                  <a:pt x="116" y="160"/>
                </a:cubicBezTo>
                <a:cubicBezTo>
                  <a:pt x="118" y="160"/>
                  <a:pt x="120" y="158"/>
                  <a:pt x="120" y="156"/>
                </a:cubicBezTo>
                <a:cubicBezTo>
                  <a:pt x="120" y="136"/>
                  <a:pt x="120" y="136"/>
                  <a:pt x="120" y="136"/>
                </a:cubicBezTo>
                <a:cubicBezTo>
                  <a:pt x="128" y="136"/>
                  <a:pt x="128" y="136"/>
                  <a:pt x="128" y="136"/>
                </a:cubicBezTo>
                <a:cubicBezTo>
                  <a:pt x="128" y="156"/>
                  <a:pt x="128" y="156"/>
                  <a:pt x="128" y="156"/>
                </a:cubicBezTo>
                <a:cubicBezTo>
                  <a:pt x="128" y="158"/>
                  <a:pt x="130" y="160"/>
                  <a:pt x="132" y="160"/>
                </a:cubicBezTo>
                <a:cubicBezTo>
                  <a:pt x="188" y="160"/>
                  <a:pt x="188" y="160"/>
                  <a:pt x="188" y="160"/>
                </a:cubicBezTo>
                <a:cubicBezTo>
                  <a:pt x="190" y="160"/>
                  <a:pt x="192" y="158"/>
                  <a:pt x="192" y="156"/>
                </a:cubicBezTo>
                <a:cubicBezTo>
                  <a:pt x="192" y="28"/>
                  <a:pt x="192" y="28"/>
                  <a:pt x="192" y="28"/>
                </a:cubicBezTo>
                <a:cubicBezTo>
                  <a:pt x="192" y="26"/>
                  <a:pt x="190" y="24"/>
                  <a:pt x="188" y="24"/>
                </a:cubicBezTo>
                <a:close/>
                <a:moveTo>
                  <a:pt x="80" y="100"/>
                </a:moveTo>
                <a:cubicBezTo>
                  <a:pt x="80" y="106"/>
                  <a:pt x="75" y="112"/>
                  <a:pt x="68" y="112"/>
                </a:cubicBezTo>
                <a:cubicBezTo>
                  <a:pt x="36" y="112"/>
                  <a:pt x="36" y="112"/>
                  <a:pt x="36" y="112"/>
                </a:cubicBezTo>
                <a:cubicBezTo>
                  <a:pt x="30" y="112"/>
                  <a:pt x="24" y="106"/>
                  <a:pt x="24" y="100"/>
                </a:cubicBezTo>
                <a:cubicBezTo>
                  <a:pt x="24" y="88"/>
                  <a:pt x="24" y="88"/>
                  <a:pt x="24" y="88"/>
                </a:cubicBezTo>
                <a:cubicBezTo>
                  <a:pt x="24" y="86"/>
                  <a:pt x="25" y="85"/>
                  <a:pt x="26" y="84"/>
                </a:cubicBezTo>
                <a:cubicBezTo>
                  <a:pt x="39" y="78"/>
                  <a:pt x="39" y="78"/>
                  <a:pt x="39" y="78"/>
                </a:cubicBezTo>
                <a:cubicBezTo>
                  <a:pt x="37" y="74"/>
                  <a:pt x="37" y="74"/>
                  <a:pt x="37" y="74"/>
                </a:cubicBezTo>
                <a:cubicBezTo>
                  <a:pt x="36" y="73"/>
                  <a:pt x="36" y="73"/>
                  <a:pt x="36" y="72"/>
                </a:cubicBezTo>
                <a:cubicBezTo>
                  <a:pt x="36" y="56"/>
                  <a:pt x="36" y="56"/>
                  <a:pt x="36" y="56"/>
                </a:cubicBezTo>
                <a:cubicBezTo>
                  <a:pt x="36" y="47"/>
                  <a:pt x="43" y="40"/>
                  <a:pt x="52" y="40"/>
                </a:cubicBezTo>
                <a:cubicBezTo>
                  <a:pt x="61" y="40"/>
                  <a:pt x="68" y="47"/>
                  <a:pt x="68" y="56"/>
                </a:cubicBezTo>
                <a:cubicBezTo>
                  <a:pt x="68" y="72"/>
                  <a:pt x="68" y="72"/>
                  <a:pt x="68" y="72"/>
                </a:cubicBezTo>
                <a:cubicBezTo>
                  <a:pt x="68" y="73"/>
                  <a:pt x="68" y="73"/>
                  <a:pt x="68" y="74"/>
                </a:cubicBezTo>
                <a:cubicBezTo>
                  <a:pt x="65" y="78"/>
                  <a:pt x="65" y="78"/>
                  <a:pt x="65" y="78"/>
                </a:cubicBezTo>
                <a:cubicBezTo>
                  <a:pt x="78" y="84"/>
                  <a:pt x="78" y="84"/>
                  <a:pt x="78" y="84"/>
                </a:cubicBezTo>
                <a:cubicBezTo>
                  <a:pt x="79" y="85"/>
                  <a:pt x="80" y="86"/>
                  <a:pt x="80" y="88"/>
                </a:cubicBezTo>
                <a:lnTo>
                  <a:pt x="80" y="100"/>
                </a:lnTo>
                <a:close/>
                <a:moveTo>
                  <a:pt x="164" y="112"/>
                </a:moveTo>
                <a:cubicBezTo>
                  <a:pt x="100" y="112"/>
                  <a:pt x="100" y="112"/>
                  <a:pt x="100" y="112"/>
                </a:cubicBezTo>
                <a:cubicBezTo>
                  <a:pt x="98" y="112"/>
                  <a:pt x="96" y="110"/>
                  <a:pt x="96" y="108"/>
                </a:cubicBezTo>
                <a:cubicBezTo>
                  <a:pt x="96" y="106"/>
                  <a:pt x="98" y="104"/>
                  <a:pt x="100" y="104"/>
                </a:cubicBezTo>
                <a:cubicBezTo>
                  <a:pt x="164" y="104"/>
                  <a:pt x="164" y="104"/>
                  <a:pt x="164" y="104"/>
                </a:cubicBezTo>
                <a:cubicBezTo>
                  <a:pt x="166" y="104"/>
                  <a:pt x="168" y="106"/>
                  <a:pt x="168" y="108"/>
                </a:cubicBezTo>
                <a:cubicBezTo>
                  <a:pt x="168" y="110"/>
                  <a:pt x="166" y="112"/>
                  <a:pt x="164" y="112"/>
                </a:cubicBezTo>
                <a:close/>
                <a:moveTo>
                  <a:pt x="164" y="88"/>
                </a:moveTo>
                <a:cubicBezTo>
                  <a:pt x="100" y="88"/>
                  <a:pt x="100" y="88"/>
                  <a:pt x="100" y="88"/>
                </a:cubicBezTo>
                <a:cubicBezTo>
                  <a:pt x="98" y="88"/>
                  <a:pt x="96" y="86"/>
                  <a:pt x="96" y="84"/>
                </a:cubicBezTo>
                <a:cubicBezTo>
                  <a:pt x="96" y="82"/>
                  <a:pt x="98" y="80"/>
                  <a:pt x="100" y="80"/>
                </a:cubicBezTo>
                <a:cubicBezTo>
                  <a:pt x="164" y="80"/>
                  <a:pt x="164" y="80"/>
                  <a:pt x="164" y="80"/>
                </a:cubicBezTo>
                <a:cubicBezTo>
                  <a:pt x="166" y="80"/>
                  <a:pt x="168" y="82"/>
                  <a:pt x="168" y="84"/>
                </a:cubicBezTo>
                <a:cubicBezTo>
                  <a:pt x="168" y="86"/>
                  <a:pt x="166" y="88"/>
                  <a:pt x="164" y="88"/>
                </a:cubicBezTo>
                <a:close/>
                <a:moveTo>
                  <a:pt x="164" y="64"/>
                </a:moveTo>
                <a:cubicBezTo>
                  <a:pt x="100" y="64"/>
                  <a:pt x="100" y="64"/>
                  <a:pt x="100" y="64"/>
                </a:cubicBezTo>
                <a:cubicBezTo>
                  <a:pt x="98" y="64"/>
                  <a:pt x="96" y="62"/>
                  <a:pt x="96" y="60"/>
                </a:cubicBezTo>
                <a:cubicBezTo>
                  <a:pt x="96" y="58"/>
                  <a:pt x="98" y="56"/>
                  <a:pt x="100" y="56"/>
                </a:cubicBezTo>
                <a:cubicBezTo>
                  <a:pt x="164" y="56"/>
                  <a:pt x="164" y="56"/>
                  <a:pt x="164" y="56"/>
                </a:cubicBezTo>
                <a:cubicBezTo>
                  <a:pt x="166" y="56"/>
                  <a:pt x="168" y="58"/>
                  <a:pt x="168" y="60"/>
                </a:cubicBezTo>
                <a:cubicBezTo>
                  <a:pt x="168" y="62"/>
                  <a:pt x="166" y="64"/>
                  <a:pt x="164" y="64"/>
                </a:cubicBezTo>
                <a:close/>
              </a:path>
            </a:pathLst>
          </a:custGeom>
          <a:solidFill>
            <a:srgbClr val="427EAD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17443" y="2831017"/>
            <a:ext cx="3015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17443" y="2465070"/>
            <a:ext cx="13092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97759" y="2865180"/>
            <a:ext cx="3015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03764" y="2486390"/>
            <a:ext cx="13901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96"/>
          <p:cNvSpPr>
            <a:spLocks noEditPoints="1"/>
          </p:cNvSpPr>
          <p:nvPr/>
        </p:nvSpPr>
        <p:spPr bwMode="auto">
          <a:xfrm>
            <a:off x="8264947" y="2063117"/>
            <a:ext cx="232076" cy="437832"/>
          </a:xfrm>
          <a:custGeom>
            <a:avLst/>
            <a:gdLst>
              <a:gd name="T0" fmla="*/ 128 w 128"/>
              <a:gd name="T1" fmla="*/ 68 h 192"/>
              <a:gd name="T2" fmla="*/ 112 w 128"/>
              <a:gd name="T3" fmla="*/ 64 h 192"/>
              <a:gd name="T4" fmla="*/ 64 w 128"/>
              <a:gd name="T5" fmla="*/ 0 h 192"/>
              <a:gd name="T6" fmla="*/ 16 w 128"/>
              <a:gd name="T7" fmla="*/ 64 h 192"/>
              <a:gd name="T8" fmla="*/ 0 w 128"/>
              <a:gd name="T9" fmla="*/ 68 h 192"/>
              <a:gd name="T10" fmla="*/ 60 w 128"/>
              <a:gd name="T11" fmla="*/ 152 h 192"/>
              <a:gd name="T12" fmla="*/ 28 w 128"/>
              <a:gd name="T13" fmla="*/ 160 h 192"/>
              <a:gd name="T14" fmla="*/ 8 w 128"/>
              <a:gd name="T15" fmla="*/ 188 h 192"/>
              <a:gd name="T16" fmla="*/ 116 w 128"/>
              <a:gd name="T17" fmla="*/ 192 h 192"/>
              <a:gd name="T18" fmla="*/ 120 w 128"/>
              <a:gd name="T19" fmla="*/ 180 h 192"/>
              <a:gd name="T20" fmla="*/ 68 w 128"/>
              <a:gd name="T21" fmla="*/ 160 h 192"/>
              <a:gd name="T22" fmla="*/ 128 w 128"/>
              <a:gd name="T23" fmla="*/ 88 h 192"/>
              <a:gd name="T24" fmla="*/ 84 w 128"/>
              <a:gd name="T25" fmla="*/ 32 h 192"/>
              <a:gd name="T26" fmla="*/ 88 w 128"/>
              <a:gd name="T27" fmla="*/ 100 h 192"/>
              <a:gd name="T28" fmla="*/ 80 w 128"/>
              <a:gd name="T29" fmla="*/ 100 h 192"/>
              <a:gd name="T30" fmla="*/ 28 w 128"/>
              <a:gd name="T31" fmla="*/ 32 h 192"/>
              <a:gd name="T32" fmla="*/ 56 w 128"/>
              <a:gd name="T33" fmla="*/ 36 h 192"/>
              <a:gd name="T34" fmla="*/ 25 w 128"/>
              <a:gd name="T35" fmla="*/ 40 h 192"/>
              <a:gd name="T36" fmla="*/ 24 w 128"/>
              <a:gd name="T37" fmla="*/ 48 h 192"/>
              <a:gd name="T38" fmla="*/ 56 w 128"/>
              <a:gd name="T39" fmla="*/ 52 h 192"/>
              <a:gd name="T40" fmla="*/ 24 w 128"/>
              <a:gd name="T41" fmla="*/ 56 h 192"/>
              <a:gd name="T42" fmla="*/ 24 w 128"/>
              <a:gd name="T43" fmla="*/ 64 h 192"/>
              <a:gd name="T44" fmla="*/ 56 w 128"/>
              <a:gd name="T45" fmla="*/ 68 h 192"/>
              <a:gd name="T46" fmla="*/ 24 w 128"/>
              <a:gd name="T47" fmla="*/ 72 h 192"/>
              <a:gd name="T48" fmla="*/ 24 w 128"/>
              <a:gd name="T49" fmla="*/ 80 h 192"/>
              <a:gd name="T50" fmla="*/ 56 w 128"/>
              <a:gd name="T51" fmla="*/ 84 h 192"/>
              <a:gd name="T52" fmla="*/ 24 w 128"/>
              <a:gd name="T53" fmla="*/ 88 h 192"/>
              <a:gd name="T54" fmla="*/ 56 w 128"/>
              <a:gd name="T55" fmla="*/ 100 h 192"/>
              <a:gd name="T56" fmla="*/ 27 w 128"/>
              <a:gd name="T57" fmla="*/ 104 h 192"/>
              <a:gd name="T58" fmla="*/ 52 w 128"/>
              <a:gd name="T59" fmla="*/ 96 h 192"/>
              <a:gd name="T60" fmla="*/ 64 w 128"/>
              <a:gd name="T61" fmla="*/ 144 h 192"/>
              <a:gd name="T62" fmla="*/ 8 w 128"/>
              <a:gd name="T63" fmla="*/ 72 h 192"/>
              <a:gd name="T64" fmla="*/ 16 w 128"/>
              <a:gd name="T65" fmla="*/ 88 h 192"/>
              <a:gd name="T66" fmla="*/ 112 w 128"/>
              <a:gd name="T67" fmla="*/ 88 h 192"/>
              <a:gd name="T68" fmla="*/ 120 w 128"/>
              <a:gd name="T69" fmla="*/ 72 h 192"/>
              <a:gd name="T70" fmla="*/ 64 w 128"/>
              <a:gd name="T71" fmla="*/ 14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8" h="192">
                <a:moveTo>
                  <a:pt x="128" y="88"/>
                </a:moveTo>
                <a:cubicBezTo>
                  <a:pt x="128" y="68"/>
                  <a:pt x="128" y="68"/>
                  <a:pt x="128" y="68"/>
                </a:cubicBezTo>
                <a:cubicBezTo>
                  <a:pt x="128" y="66"/>
                  <a:pt x="126" y="64"/>
                  <a:pt x="124" y="64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112" y="48"/>
                  <a:pt x="112" y="48"/>
                  <a:pt x="112" y="48"/>
                </a:cubicBezTo>
                <a:cubicBezTo>
                  <a:pt x="112" y="21"/>
                  <a:pt x="91" y="0"/>
                  <a:pt x="64" y="0"/>
                </a:cubicBezTo>
                <a:cubicBezTo>
                  <a:pt x="38" y="0"/>
                  <a:pt x="16" y="21"/>
                  <a:pt x="16" y="48"/>
                </a:cubicBezTo>
                <a:cubicBezTo>
                  <a:pt x="16" y="64"/>
                  <a:pt x="16" y="64"/>
                  <a:pt x="16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6"/>
                  <a:pt x="0" y="68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122"/>
                  <a:pt x="27" y="150"/>
                  <a:pt x="60" y="152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28" y="160"/>
                  <a:pt x="28" y="160"/>
                  <a:pt x="28" y="160"/>
                </a:cubicBezTo>
                <a:cubicBezTo>
                  <a:pt x="17" y="160"/>
                  <a:pt x="8" y="169"/>
                  <a:pt x="8" y="180"/>
                </a:cubicBezTo>
                <a:cubicBezTo>
                  <a:pt x="8" y="188"/>
                  <a:pt x="8" y="188"/>
                  <a:pt x="8" y="188"/>
                </a:cubicBezTo>
                <a:cubicBezTo>
                  <a:pt x="8" y="190"/>
                  <a:pt x="10" y="192"/>
                  <a:pt x="12" y="192"/>
                </a:cubicBezTo>
                <a:cubicBezTo>
                  <a:pt x="116" y="192"/>
                  <a:pt x="116" y="192"/>
                  <a:pt x="116" y="192"/>
                </a:cubicBezTo>
                <a:cubicBezTo>
                  <a:pt x="118" y="192"/>
                  <a:pt x="120" y="190"/>
                  <a:pt x="120" y="188"/>
                </a:cubicBezTo>
                <a:cubicBezTo>
                  <a:pt x="120" y="180"/>
                  <a:pt x="120" y="180"/>
                  <a:pt x="120" y="180"/>
                </a:cubicBezTo>
                <a:cubicBezTo>
                  <a:pt x="120" y="169"/>
                  <a:pt x="111" y="160"/>
                  <a:pt x="100" y="160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68" y="152"/>
                  <a:pt x="68" y="152"/>
                  <a:pt x="68" y="152"/>
                </a:cubicBezTo>
                <a:cubicBezTo>
                  <a:pt x="102" y="150"/>
                  <a:pt x="128" y="122"/>
                  <a:pt x="128" y="88"/>
                </a:cubicBezTo>
                <a:close/>
                <a:moveTo>
                  <a:pt x="80" y="36"/>
                </a:moveTo>
                <a:cubicBezTo>
                  <a:pt x="80" y="34"/>
                  <a:pt x="82" y="32"/>
                  <a:pt x="84" y="32"/>
                </a:cubicBezTo>
                <a:cubicBezTo>
                  <a:pt x="86" y="32"/>
                  <a:pt x="88" y="34"/>
                  <a:pt x="88" y="3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86" y="104"/>
                  <a:pt x="84" y="104"/>
                </a:cubicBezTo>
                <a:cubicBezTo>
                  <a:pt x="82" y="104"/>
                  <a:pt x="80" y="103"/>
                  <a:pt x="80" y="100"/>
                </a:cubicBezTo>
                <a:lnTo>
                  <a:pt x="80" y="36"/>
                </a:lnTo>
                <a:close/>
                <a:moveTo>
                  <a:pt x="28" y="32"/>
                </a:moveTo>
                <a:cubicBezTo>
                  <a:pt x="52" y="32"/>
                  <a:pt x="52" y="32"/>
                  <a:pt x="52" y="32"/>
                </a:cubicBezTo>
                <a:cubicBezTo>
                  <a:pt x="54" y="32"/>
                  <a:pt x="56" y="34"/>
                  <a:pt x="56" y="36"/>
                </a:cubicBezTo>
                <a:cubicBezTo>
                  <a:pt x="56" y="38"/>
                  <a:pt x="54" y="40"/>
                  <a:pt x="52" y="40"/>
                </a:cubicBezTo>
                <a:cubicBezTo>
                  <a:pt x="25" y="40"/>
                  <a:pt x="25" y="40"/>
                  <a:pt x="25" y="40"/>
                </a:cubicBezTo>
                <a:cubicBezTo>
                  <a:pt x="26" y="37"/>
                  <a:pt x="26" y="34"/>
                  <a:pt x="28" y="32"/>
                </a:cubicBezTo>
                <a:close/>
                <a:moveTo>
                  <a:pt x="24" y="48"/>
                </a:moveTo>
                <a:cubicBezTo>
                  <a:pt x="52" y="48"/>
                  <a:pt x="52" y="48"/>
                  <a:pt x="52" y="48"/>
                </a:cubicBezTo>
                <a:cubicBezTo>
                  <a:pt x="54" y="48"/>
                  <a:pt x="56" y="50"/>
                  <a:pt x="56" y="52"/>
                </a:cubicBezTo>
                <a:cubicBezTo>
                  <a:pt x="56" y="54"/>
                  <a:pt x="54" y="56"/>
                  <a:pt x="52" y="56"/>
                </a:cubicBezTo>
                <a:cubicBezTo>
                  <a:pt x="24" y="56"/>
                  <a:pt x="24" y="56"/>
                  <a:pt x="24" y="56"/>
                </a:cubicBezTo>
                <a:lnTo>
                  <a:pt x="24" y="48"/>
                </a:lnTo>
                <a:close/>
                <a:moveTo>
                  <a:pt x="24" y="64"/>
                </a:moveTo>
                <a:cubicBezTo>
                  <a:pt x="52" y="64"/>
                  <a:pt x="52" y="64"/>
                  <a:pt x="52" y="64"/>
                </a:cubicBezTo>
                <a:cubicBezTo>
                  <a:pt x="54" y="64"/>
                  <a:pt x="56" y="66"/>
                  <a:pt x="56" y="68"/>
                </a:cubicBezTo>
                <a:cubicBezTo>
                  <a:pt x="56" y="70"/>
                  <a:pt x="54" y="72"/>
                  <a:pt x="52" y="72"/>
                </a:cubicBezTo>
                <a:cubicBezTo>
                  <a:pt x="24" y="72"/>
                  <a:pt x="24" y="72"/>
                  <a:pt x="24" y="72"/>
                </a:cubicBezTo>
                <a:lnTo>
                  <a:pt x="24" y="64"/>
                </a:lnTo>
                <a:close/>
                <a:moveTo>
                  <a:pt x="24" y="80"/>
                </a:moveTo>
                <a:cubicBezTo>
                  <a:pt x="52" y="80"/>
                  <a:pt x="52" y="80"/>
                  <a:pt x="52" y="80"/>
                </a:cubicBezTo>
                <a:cubicBezTo>
                  <a:pt x="54" y="80"/>
                  <a:pt x="56" y="82"/>
                  <a:pt x="56" y="84"/>
                </a:cubicBezTo>
                <a:cubicBezTo>
                  <a:pt x="56" y="86"/>
                  <a:pt x="54" y="88"/>
                  <a:pt x="52" y="88"/>
                </a:cubicBezTo>
                <a:cubicBezTo>
                  <a:pt x="24" y="88"/>
                  <a:pt x="24" y="88"/>
                  <a:pt x="24" y="88"/>
                </a:cubicBezTo>
                <a:lnTo>
                  <a:pt x="24" y="80"/>
                </a:lnTo>
                <a:close/>
                <a:moveTo>
                  <a:pt x="56" y="100"/>
                </a:moveTo>
                <a:cubicBezTo>
                  <a:pt x="56" y="102"/>
                  <a:pt x="54" y="104"/>
                  <a:pt x="52" y="104"/>
                </a:cubicBezTo>
                <a:cubicBezTo>
                  <a:pt x="27" y="104"/>
                  <a:pt x="27" y="104"/>
                  <a:pt x="27" y="104"/>
                </a:cubicBezTo>
                <a:cubicBezTo>
                  <a:pt x="26" y="101"/>
                  <a:pt x="25" y="99"/>
                  <a:pt x="25" y="96"/>
                </a:cubicBezTo>
                <a:cubicBezTo>
                  <a:pt x="52" y="96"/>
                  <a:pt x="52" y="96"/>
                  <a:pt x="52" y="96"/>
                </a:cubicBezTo>
                <a:cubicBezTo>
                  <a:pt x="54" y="96"/>
                  <a:pt x="56" y="98"/>
                  <a:pt x="56" y="100"/>
                </a:cubicBezTo>
                <a:close/>
                <a:moveTo>
                  <a:pt x="64" y="144"/>
                </a:moveTo>
                <a:cubicBezTo>
                  <a:pt x="33" y="144"/>
                  <a:pt x="8" y="119"/>
                  <a:pt x="8" y="88"/>
                </a:cubicBezTo>
                <a:cubicBezTo>
                  <a:pt x="8" y="72"/>
                  <a:pt x="8" y="72"/>
                  <a:pt x="8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88"/>
                  <a:pt x="16" y="88"/>
                  <a:pt x="16" y="88"/>
                </a:cubicBezTo>
                <a:cubicBezTo>
                  <a:pt x="16" y="115"/>
                  <a:pt x="38" y="136"/>
                  <a:pt x="64" y="136"/>
                </a:cubicBezTo>
                <a:cubicBezTo>
                  <a:pt x="91" y="136"/>
                  <a:pt x="112" y="115"/>
                  <a:pt x="112" y="88"/>
                </a:cubicBezTo>
                <a:cubicBezTo>
                  <a:pt x="112" y="72"/>
                  <a:pt x="112" y="72"/>
                  <a:pt x="112" y="72"/>
                </a:cubicBezTo>
                <a:cubicBezTo>
                  <a:pt x="120" y="72"/>
                  <a:pt x="120" y="72"/>
                  <a:pt x="120" y="72"/>
                </a:cubicBezTo>
                <a:cubicBezTo>
                  <a:pt x="120" y="88"/>
                  <a:pt x="120" y="88"/>
                  <a:pt x="120" y="88"/>
                </a:cubicBezTo>
                <a:cubicBezTo>
                  <a:pt x="120" y="119"/>
                  <a:pt x="95" y="144"/>
                  <a:pt x="64" y="144"/>
                </a:cubicBezTo>
                <a:close/>
              </a:path>
            </a:pathLst>
          </a:custGeom>
          <a:solidFill>
            <a:srgbClr val="1E1432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00876" y="4700003"/>
            <a:ext cx="3015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618353" y="4278765"/>
            <a:ext cx="14437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45"/>
          <p:cNvSpPr>
            <a:spLocks noEditPoints="1"/>
          </p:cNvSpPr>
          <p:nvPr/>
        </p:nvSpPr>
        <p:spPr bwMode="auto">
          <a:xfrm>
            <a:off x="4718084" y="3981768"/>
            <a:ext cx="308494" cy="254398"/>
          </a:xfrm>
          <a:custGeom>
            <a:avLst/>
            <a:gdLst>
              <a:gd name="T0" fmla="*/ 116 w 136"/>
              <a:gd name="T1" fmla="*/ 0 h 112"/>
              <a:gd name="T2" fmla="*/ 96 w 136"/>
              <a:gd name="T3" fmla="*/ 0 h 112"/>
              <a:gd name="T4" fmla="*/ 40 w 136"/>
              <a:gd name="T5" fmla="*/ 0 h 112"/>
              <a:gd name="T6" fmla="*/ 20 w 136"/>
              <a:gd name="T7" fmla="*/ 0 h 112"/>
              <a:gd name="T8" fmla="*/ 0 w 136"/>
              <a:gd name="T9" fmla="*/ 20 h 112"/>
              <a:gd name="T10" fmla="*/ 0 w 136"/>
              <a:gd name="T11" fmla="*/ 92 h 112"/>
              <a:gd name="T12" fmla="*/ 20 w 136"/>
              <a:gd name="T13" fmla="*/ 112 h 112"/>
              <a:gd name="T14" fmla="*/ 116 w 136"/>
              <a:gd name="T15" fmla="*/ 112 h 112"/>
              <a:gd name="T16" fmla="*/ 136 w 136"/>
              <a:gd name="T17" fmla="*/ 92 h 112"/>
              <a:gd name="T18" fmla="*/ 136 w 136"/>
              <a:gd name="T19" fmla="*/ 20 h 112"/>
              <a:gd name="T20" fmla="*/ 116 w 136"/>
              <a:gd name="T21" fmla="*/ 0 h 112"/>
              <a:gd name="T22" fmla="*/ 108 w 136"/>
              <a:gd name="T23" fmla="*/ 88 h 112"/>
              <a:gd name="T24" fmla="*/ 28 w 136"/>
              <a:gd name="T25" fmla="*/ 88 h 112"/>
              <a:gd name="T26" fmla="*/ 16 w 136"/>
              <a:gd name="T27" fmla="*/ 76 h 112"/>
              <a:gd name="T28" fmla="*/ 28 w 136"/>
              <a:gd name="T29" fmla="*/ 64 h 112"/>
              <a:gd name="T30" fmla="*/ 108 w 136"/>
              <a:gd name="T31" fmla="*/ 64 h 112"/>
              <a:gd name="T32" fmla="*/ 120 w 136"/>
              <a:gd name="T33" fmla="*/ 76 h 112"/>
              <a:gd name="T34" fmla="*/ 108 w 136"/>
              <a:gd name="T35" fmla="*/ 88 h 112"/>
              <a:gd name="T36" fmla="*/ 116 w 136"/>
              <a:gd name="T37" fmla="*/ 32 h 112"/>
              <a:gd name="T38" fmla="*/ 100 w 136"/>
              <a:gd name="T39" fmla="*/ 32 h 112"/>
              <a:gd name="T40" fmla="*/ 96 w 136"/>
              <a:gd name="T41" fmla="*/ 28 h 112"/>
              <a:gd name="T42" fmla="*/ 100 w 136"/>
              <a:gd name="T43" fmla="*/ 24 h 112"/>
              <a:gd name="T44" fmla="*/ 116 w 136"/>
              <a:gd name="T45" fmla="*/ 24 h 112"/>
              <a:gd name="T46" fmla="*/ 120 w 136"/>
              <a:gd name="T47" fmla="*/ 28 h 112"/>
              <a:gd name="T48" fmla="*/ 116 w 136"/>
              <a:gd name="T49" fmla="*/ 3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36" h="112">
                <a:moveTo>
                  <a:pt x="116" y="0"/>
                </a:moveTo>
                <a:cubicBezTo>
                  <a:pt x="96" y="0"/>
                  <a:pt x="96" y="0"/>
                  <a:pt x="96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103"/>
                  <a:pt x="9" y="112"/>
                  <a:pt x="20" y="112"/>
                </a:cubicBezTo>
                <a:cubicBezTo>
                  <a:pt x="116" y="112"/>
                  <a:pt x="116" y="112"/>
                  <a:pt x="116" y="112"/>
                </a:cubicBezTo>
                <a:cubicBezTo>
                  <a:pt x="127" y="112"/>
                  <a:pt x="136" y="103"/>
                  <a:pt x="136" y="92"/>
                </a:cubicBezTo>
                <a:cubicBezTo>
                  <a:pt x="136" y="20"/>
                  <a:pt x="136" y="20"/>
                  <a:pt x="136" y="20"/>
                </a:cubicBezTo>
                <a:cubicBezTo>
                  <a:pt x="136" y="9"/>
                  <a:pt x="127" y="0"/>
                  <a:pt x="116" y="0"/>
                </a:cubicBezTo>
                <a:close/>
                <a:moveTo>
                  <a:pt x="108" y="88"/>
                </a:moveTo>
                <a:cubicBezTo>
                  <a:pt x="28" y="88"/>
                  <a:pt x="28" y="88"/>
                  <a:pt x="28" y="88"/>
                </a:cubicBezTo>
                <a:cubicBezTo>
                  <a:pt x="22" y="88"/>
                  <a:pt x="16" y="82"/>
                  <a:pt x="16" y="76"/>
                </a:cubicBezTo>
                <a:cubicBezTo>
                  <a:pt x="16" y="69"/>
                  <a:pt x="22" y="64"/>
                  <a:pt x="28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15" y="64"/>
                  <a:pt x="120" y="69"/>
                  <a:pt x="120" y="76"/>
                </a:cubicBezTo>
                <a:cubicBezTo>
                  <a:pt x="120" y="82"/>
                  <a:pt x="115" y="88"/>
                  <a:pt x="108" y="88"/>
                </a:cubicBezTo>
                <a:close/>
                <a:moveTo>
                  <a:pt x="116" y="32"/>
                </a:moveTo>
                <a:cubicBezTo>
                  <a:pt x="100" y="32"/>
                  <a:pt x="100" y="32"/>
                  <a:pt x="100" y="32"/>
                </a:cubicBezTo>
                <a:cubicBezTo>
                  <a:pt x="98" y="32"/>
                  <a:pt x="96" y="30"/>
                  <a:pt x="96" y="28"/>
                </a:cubicBezTo>
                <a:cubicBezTo>
                  <a:pt x="96" y="26"/>
                  <a:pt x="98" y="24"/>
                  <a:pt x="100" y="24"/>
                </a:cubicBezTo>
                <a:cubicBezTo>
                  <a:pt x="116" y="24"/>
                  <a:pt x="116" y="24"/>
                  <a:pt x="116" y="24"/>
                </a:cubicBezTo>
                <a:cubicBezTo>
                  <a:pt x="118" y="24"/>
                  <a:pt x="120" y="26"/>
                  <a:pt x="120" y="28"/>
                </a:cubicBezTo>
                <a:cubicBezTo>
                  <a:pt x="120" y="30"/>
                  <a:pt x="118" y="32"/>
                  <a:pt x="116" y="32"/>
                </a:cubicBezTo>
                <a:close/>
              </a:path>
            </a:pathLst>
          </a:custGeom>
          <a:solidFill>
            <a:srgbClr val="474681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15" name="Oval 46"/>
          <p:cNvSpPr>
            <a:spLocks noChangeArrowheads="1"/>
          </p:cNvSpPr>
          <p:nvPr/>
        </p:nvSpPr>
        <p:spPr bwMode="auto">
          <a:xfrm>
            <a:off x="4735628" y="3835562"/>
            <a:ext cx="146206" cy="146206"/>
          </a:xfrm>
          <a:prstGeom prst="ellipse">
            <a:avLst/>
          </a:prstGeom>
          <a:solidFill>
            <a:srgbClr val="474681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16" name="Oval 47"/>
          <p:cNvSpPr>
            <a:spLocks noChangeArrowheads="1"/>
          </p:cNvSpPr>
          <p:nvPr/>
        </p:nvSpPr>
        <p:spPr bwMode="auto">
          <a:xfrm>
            <a:off x="4881834" y="3872114"/>
            <a:ext cx="109654" cy="109654"/>
          </a:xfrm>
          <a:prstGeom prst="ellipse">
            <a:avLst/>
          </a:prstGeom>
          <a:solidFill>
            <a:srgbClr val="474681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17" name="Freeform 48"/>
          <p:cNvSpPr/>
          <p:nvPr/>
        </p:nvSpPr>
        <p:spPr bwMode="auto">
          <a:xfrm>
            <a:off x="5045585" y="3999312"/>
            <a:ext cx="108192" cy="217847"/>
          </a:xfrm>
          <a:custGeom>
            <a:avLst/>
            <a:gdLst>
              <a:gd name="T0" fmla="*/ 47 w 48"/>
              <a:gd name="T1" fmla="*/ 1 h 96"/>
              <a:gd name="T2" fmla="*/ 43 w 48"/>
              <a:gd name="T3" fmla="*/ 0 h 96"/>
              <a:gd name="T4" fmla="*/ 0 w 48"/>
              <a:gd name="T5" fmla="*/ 12 h 96"/>
              <a:gd name="T6" fmla="*/ 0 w 48"/>
              <a:gd name="T7" fmla="*/ 20 h 96"/>
              <a:gd name="T8" fmla="*/ 0 w 48"/>
              <a:gd name="T9" fmla="*/ 21 h 96"/>
              <a:gd name="T10" fmla="*/ 0 w 48"/>
              <a:gd name="T11" fmla="*/ 75 h 96"/>
              <a:gd name="T12" fmla="*/ 0 w 48"/>
              <a:gd name="T13" fmla="*/ 83 h 96"/>
              <a:gd name="T14" fmla="*/ 43 w 48"/>
              <a:gd name="T15" fmla="*/ 96 h 96"/>
              <a:gd name="T16" fmla="*/ 44 w 48"/>
              <a:gd name="T17" fmla="*/ 96 h 96"/>
              <a:gd name="T18" fmla="*/ 47 w 48"/>
              <a:gd name="T19" fmla="*/ 95 h 96"/>
              <a:gd name="T20" fmla="*/ 48 w 48"/>
              <a:gd name="T21" fmla="*/ 92 h 96"/>
              <a:gd name="T22" fmla="*/ 48 w 48"/>
              <a:gd name="T23" fmla="*/ 4 h 96"/>
              <a:gd name="T24" fmla="*/ 47 w 48"/>
              <a:gd name="T25" fmla="*/ 1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96">
                <a:moveTo>
                  <a:pt x="47" y="1"/>
                </a:moveTo>
                <a:cubicBezTo>
                  <a:pt x="46" y="0"/>
                  <a:pt x="44" y="0"/>
                  <a:pt x="43" y="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83"/>
                  <a:pt x="0" y="83"/>
                  <a:pt x="0" y="83"/>
                </a:cubicBezTo>
                <a:cubicBezTo>
                  <a:pt x="43" y="96"/>
                  <a:pt x="43" y="96"/>
                  <a:pt x="43" y="96"/>
                </a:cubicBezTo>
                <a:cubicBezTo>
                  <a:pt x="43" y="96"/>
                  <a:pt x="44" y="96"/>
                  <a:pt x="44" y="96"/>
                </a:cubicBezTo>
                <a:cubicBezTo>
                  <a:pt x="45" y="96"/>
                  <a:pt x="46" y="96"/>
                  <a:pt x="47" y="95"/>
                </a:cubicBezTo>
                <a:cubicBezTo>
                  <a:pt x="48" y="94"/>
                  <a:pt x="48" y="93"/>
                  <a:pt x="48" y="92"/>
                </a:cubicBezTo>
                <a:cubicBezTo>
                  <a:pt x="48" y="4"/>
                  <a:pt x="48" y="4"/>
                  <a:pt x="48" y="4"/>
                </a:cubicBezTo>
                <a:cubicBezTo>
                  <a:pt x="48" y="3"/>
                  <a:pt x="48" y="1"/>
                  <a:pt x="47" y="1"/>
                </a:cubicBezTo>
                <a:close/>
              </a:path>
            </a:pathLst>
          </a:custGeom>
          <a:solidFill>
            <a:srgbClr val="474681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097758" y="4700003"/>
            <a:ext cx="30157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116381" y="4332000"/>
            <a:ext cx="137757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8417154" y="4150800"/>
            <a:ext cx="19008" cy="54097"/>
          </a:xfrm>
          <a:prstGeom prst="rect">
            <a:avLst/>
          </a:prstGeom>
          <a:solidFill>
            <a:srgbClr val="6A3C7C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21" name="Freeform 13"/>
          <p:cNvSpPr/>
          <p:nvPr/>
        </p:nvSpPr>
        <p:spPr bwMode="auto">
          <a:xfrm>
            <a:off x="8199310" y="3877397"/>
            <a:ext cx="400603" cy="254398"/>
          </a:xfrm>
          <a:custGeom>
            <a:avLst/>
            <a:gdLst>
              <a:gd name="T0" fmla="*/ 172 w 176"/>
              <a:gd name="T1" fmla="*/ 80 h 112"/>
              <a:gd name="T2" fmla="*/ 176 w 176"/>
              <a:gd name="T3" fmla="*/ 80 h 112"/>
              <a:gd name="T4" fmla="*/ 176 w 176"/>
              <a:gd name="T5" fmla="*/ 12 h 112"/>
              <a:gd name="T6" fmla="*/ 164 w 176"/>
              <a:gd name="T7" fmla="*/ 0 h 112"/>
              <a:gd name="T8" fmla="*/ 12 w 176"/>
              <a:gd name="T9" fmla="*/ 0 h 112"/>
              <a:gd name="T10" fmla="*/ 0 w 176"/>
              <a:gd name="T11" fmla="*/ 12 h 112"/>
              <a:gd name="T12" fmla="*/ 0 w 176"/>
              <a:gd name="T13" fmla="*/ 48 h 112"/>
              <a:gd name="T14" fmla="*/ 4 w 176"/>
              <a:gd name="T15" fmla="*/ 48 h 112"/>
              <a:gd name="T16" fmla="*/ 76 w 176"/>
              <a:gd name="T17" fmla="*/ 48 h 112"/>
              <a:gd name="T18" fmla="*/ 96 w 176"/>
              <a:gd name="T19" fmla="*/ 68 h 112"/>
              <a:gd name="T20" fmla="*/ 96 w 176"/>
              <a:gd name="T21" fmla="*/ 112 h 112"/>
              <a:gd name="T22" fmla="*/ 104 w 176"/>
              <a:gd name="T23" fmla="*/ 112 h 112"/>
              <a:gd name="T24" fmla="*/ 104 w 176"/>
              <a:gd name="T25" fmla="*/ 100 h 112"/>
              <a:gd name="T26" fmla="*/ 124 w 176"/>
              <a:gd name="T27" fmla="*/ 80 h 112"/>
              <a:gd name="T28" fmla="*/ 172 w 176"/>
              <a:gd name="T29" fmla="*/ 80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6" h="112">
                <a:moveTo>
                  <a:pt x="172" y="80"/>
                </a:moveTo>
                <a:cubicBezTo>
                  <a:pt x="174" y="80"/>
                  <a:pt x="175" y="80"/>
                  <a:pt x="176" y="80"/>
                </a:cubicBezTo>
                <a:cubicBezTo>
                  <a:pt x="176" y="12"/>
                  <a:pt x="176" y="12"/>
                  <a:pt x="176" y="12"/>
                </a:cubicBezTo>
                <a:cubicBezTo>
                  <a:pt x="176" y="5"/>
                  <a:pt x="171" y="0"/>
                  <a:pt x="164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48"/>
                  <a:pt x="0" y="48"/>
                  <a:pt x="0" y="48"/>
                </a:cubicBezTo>
                <a:cubicBezTo>
                  <a:pt x="1" y="48"/>
                  <a:pt x="3" y="48"/>
                  <a:pt x="4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87" y="48"/>
                  <a:pt x="96" y="57"/>
                  <a:pt x="96" y="68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104" y="112"/>
                  <a:pt x="104" y="112"/>
                  <a:pt x="104" y="112"/>
                </a:cubicBezTo>
                <a:cubicBezTo>
                  <a:pt x="104" y="100"/>
                  <a:pt x="104" y="100"/>
                  <a:pt x="104" y="100"/>
                </a:cubicBezTo>
                <a:cubicBezTo>
                  <a:pt x="104" y="89"/>
                  <a:pt x="113" y="80"/>
                  <a:pt x="124" y="80"/>
                </a:cubicBezTo>
                <a:lnTo>
                  <a:pt x="172" y="80"/>
                </a:lnTo>
                <a:close/>
              </a:path>
            </a:pathLst>
          </a:custGeom>
          <a:solidFill>
            <a:srgbClr val="6A3C7C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22" name="Freeform 14"/>
          <p:cNvSpPr>
            <a:spLocks noEditPoints="1"/>
          </p:cNvSpPr>
          <p:nvPr/>
        </p:nvSpPr>
        <p:spPr bwMode="auto">
          <a:xfrm>
            <a:off x="8181765" y="4004595"/>
            <a:ext cx="217846" cy="308494"/>
          </a:xfrm>
          <a:custGeom>
            <a:avLst/>
            <a:gdLst>
              <a:gd name="T0" fmla="*/ 84 w 96"/>
              <a:gd name="T1" fmla="*/ 0 h 136"/>
              <a:gd name="T2" fmla="*/ 12 w 96"/>
              <a:gd name="T3" fmla="*/ 0 h 136"/>
              <a:gd name="T4" fmla="*/ 0 w 96"/>
              <a:gd name="T5" fmla="*/ 12 h 136"/>
              <a:gd name="T6" fmla="*/ 0 w 96"/>
              <a:gd name="T7" fmla="*/ 56 h 136"/>
              <a:gd name="T8" fmla="*/ 0 w 96"/>
              <a:gd name="T9" fmla="*/ 64 h 136"/>
              <a:gd name="T10" fmla="*/ 0 w 96"/>
              <a:gd name="T11" fmla="*/ 124 h 136"/>
              <a:gd name="T12" fmla="*/ 12 w 96"/>
              <a:gd name="T13" fmla="*/ 136 h 136"/>
              <a:gd name="T14" fmla="*/ 84 w 96"/>
              <a:gd name="T15" fmla="*/ 136 h 136"/>
              <a:gd name="T16" fmla="*/ 96 w 96"/>
              <a:gd name="T17" fmla="*/ 124 h 136"/>
              <a:gd name="T18" fmla="*/ 96 w 96"/>
              <a:gd name="T19" fmla="*/ 12 h 136"/>
              <a:gd name="T20" fmla="*/ 84 w 96"/>
              <a:gd name="T21" fmla="*/ 0 h 136"/>
              <a:gd name="T22" fmla="*/ 51 w 96"/>
              <a:gd name="T23" fmla="*/ 119 h 136"/>
              <a:gd name="T24" fmla="*/ 48 w 96"/>
              <a:gd name="T25" fmla="*/ 120 h 136"/>
              <a:gd name="T26" fmla="*/ 45 w 96"/>
              <a:gd name="T27" fmla="*/ 119 h 136"/>
              <a:gd name="T28" fmla="*/ 44 w 96"/>
              <a:gd name="T29" fmla="*/ 116 h 136"/>
              <a:gd name="T30" fmla="*/ 45 w 96"/>
              <a:gd name="T31" fmla="*/ 113 h 136"/>
              <a:gd name="T32" fmla="*/ 51 w 96"/>
              <a:gd name="T33" fmla="*/ 113 h 136"/>
              <a:gd name="T34" fmla="*/ 52 w 96"/>
              <a:gd name="T35" fmla="*/ 116 h 136"/>
              <a:gd name="T36" fmla="*/ 51 w 96"/>
              <a:gd name="T37" fmla="*/ 119 h 136"/>
              <a:gd name="T38" fmla="*/ 80 w 96"/>
              <a:gd name="T39" fmla="*/ 100 h 136"/>
              <a:gd name="T40" fmla="*/ 76 w 96"/>
              <a:gd name="T41" fmla="*/ 104 h 136"/>
              <a:gd name="T42" fmla="*/ 20 w 96"/>
              <a:gd name="T43" fmla="*/ 104 h 136"/>
              <a:gd name="T44" fmla="*/ 16 w 96"/>
              <a:gd name="T45" fmla="*/ 100 h 136"/>
              <a:gd name="T46" fmla="*/ 16 w 96"/>
              <a:gd name="T47" fmla="*/ 20 h 136"/>
              <a:gd name="T48" fmla="*/ 20 w 96"/>
              <a:gd name="T49" fmla="*/ 16 h 136"/>
              <a:gd name="T50" fmla="*/ 76 w 96"/>
              <a:gd name="T51" fmla="*/ 16 h 136"/>
              <a:gd name="T52" fmla="*/ 80 w 96"/>
              <a:gd name="T53" fmla="*/ 20 h 136"/>
              <a:gd name="T54" fmla="*/ 80 w 96"/>
              <a:gd name="T55" fmla="*/ 100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96" h="136">
                <a:moveTo>
                  <a:pt x="84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30"/>
                  <a:pt x="6" y="136"/>
                  <a:pt x="12" y="136"/>
                </a:cubicBezTo>
                <a:cubicBezTo>
                  <a:pt x="84" y="136"/>
                  <a:pt x="84" y="136"/>
                  <a:pt x="84" y="136"/>
                </a:cubicBezTo>
                <a:cubicBezTo>
                  <a:pt x="91" y="136"/>
                  <a:pt x="96" y="130"/>
                  <a:pt x="96" y="124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5"/>
                  <a:pt x="91" y="0"/>
                  <a:pt x="84" y="0"/>
                </a:cubicBezTo>
                <a:close/>
                <a:moveTo>
                  <a:pt x="51" y="119"/>
                </a:moveTo>
                <a:cubicBezTo>
                  <a:pt x="50" y="119"/>
                  <a:pt x="49" y="120"/>
                  <a:pt x="48" y="120"/>
                </a:cubicBezTo>
                <a:cubicBezTo>
                  <a:pt x="47" y="120"/>
                  <a:pt x="46" y="119"/>
                  <a:pt x="45" y="119"/>
                </a:cubicBezTo>
                <a:cubicBezTo>
                  <a:pt x="45" y="118"/>
                  <a:pt x="44" y="117"/>
                  <a:pt x="44" y="116"/>
                </a:cubicBezTo>
                <a:cubicBezTo>
                  <a:pt x="44" y="115"/>
                  <a:pt x="45" y="114"/>
                  <a:pt x="45" y="113"/>
                </a:cubicBezTo>
                <a:cubicBezTo>
                  <a:pt x="47" y="112"/>
                  <a:pt x="49" y="112"/>
                  <a:pt x="51" y="113"/>
                </a:cubicBezTo>
                <a:cubicBezTo>
                  <a:pt x="52" y="114"/>
                  <a:pt x="52" y="115"/>
                  <a:pt x="52" y="116"/>
                </a:cubicBezTo>
                <a:cubicBezTo>
                  <a:pt x="52" y="117"/>
                  <a:pt x="52" y="118"/>
                  <a:pt x="51" y="119"/>
                </a:cubicBezTo>
                <a:close/>
                <a:moveTo>
                  <a:pt x="80" y="100"/>
                </a:moveTo>
                <a:cubicBezTo>
                  <a:pt x="80" y="102"/>
                  <a:pt x="78" y="104"/>
                  <a:pt x="76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18" y="104"/>
                  <a:pt x="16" y="102"/>
                  <a:pt x="16" y="100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8" y="16"/>
                  <a:pt x="80" y="18"/>
                  <a:pt x="80" y="20"/>
                </a:cubicBezTo>
                <a:lnTo>
                  <a:pt x="80" y="100"/>
                </a:lnTo>
                <a:close/>
              </a:path>
            </a:pathLst>
          </a:custGeom>
          <a:solidFill>
            <a:srgbClr val="6A3C7C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23" name="Freeform 15"/>
          <p:cNvSpPr>
            <a:spLocks noEditPoints="1"/>
          </p:cNvSpPr>
          <p:nvPr/>
        </p:nvSpPr>
        <p:spPr bwMode="auto">
          <a:xfrm>
            <a:off x="8455169" y="4077698"/>
            <a:ext cx="162289" cy="235391"/>
          </a:xfrm>
          <a:custGeom>
            <a:avLst/>
            <a:gdLst>
              <a:gd name="T0" fmla="*/ 60 w 72"/>
              <a:gd name="T1" fmla="*/ 0 h 104"/>
              <a:gd name="T2" fmla="*/ 12 w 72"/>
              <a:gd name="T3" fmla="*/ 0 h 104"/>
              <a:gd name="T4" fmla="*/ 0 w 72"/>
              <a:gd name="T5" fmla="*/ 12 h 104"/>
              <a:gd name="T6" fmla="*/ 0 w 72"/>
              <a:gd name="T7" fmla="*/ 92 h 104"/>
              <a:gd name="T8" fmla="*/ 12 w 72"/>
              <a:gd name="T9" fmla="*/ 104 h 104"/>
              <a:gd name="T10" fmla="*/ 60 w 72"/>
              <a:gd name="T11" fmla="*/ 104 h 104"/>
              <a:gd name="T12" fmla="*/ 72 w 72"/>
              <a:gd name="T13" fmla="*/ 92 h 104"/>
              <a:gd name="T14" fmla="*/ 72 w 72"/>
              <a:gd name="T15" fmla="*/ 12 h 104"/>
              <a:gd name="T16" fmla="*/ 60 w 72"/>
              <a:gd name="T17" fmla="*/ 0 h 104"/>
              <a:gd name="T18" fmla="*/ 39 w 72"/>
              <a:gd name="T19" fmla="*/ 87 h 104"/>
              <a:gd name="T20" fmla="*/ 36 w 72"/>
              <a:gd name="T21" fmla="*/ 88 h 104"/>
              <a:gd name="T22" fmla="*/ 33 w 72"/>
              <a:gd name="T23" fmla="*/ 87 h 104"/>
              <a:gd name="T24" fmla="*/ 32 w 72"/>
              <a:gd name="T25" fmla="*/ 84 h 104"/>
              <a:gd name="T26" fmla="*/ 33 w 72"/>
              <a:gd name="T27" fmla="*/ 81 h 104"/>
              <a:gd name="T28" fmla="*/ 39 w 72"/>
              <a:gd name="T29" fmla="*/ 81 h 104"/>
              <a:gd name="T30" fmla="*/ 40 w 72"/>
              <a:gd name="T31" fmla="*/ 84 h 104"/>
              <a:gd name="T32" fmla="*/ 39 w 72"/>
              <a:gd name="T33" fmla="*/ 87 h 104"/>
              <a:gd name="T34" fmla="*/ 56 w 72"/>
              <a:gd name="T35" fmla="*/ 68 h 104"/>
              <a:gd name="T36" fmla="*/ 52 w 72"/>
              <a:gd name="T37" fmla="*/ 72 h 104"/>
              <a:gd name="T38" fmla="*/ 20 w 72"/>
              <a:gd name="T39" fmla="*/ 72 h 104"/>
              <a:gd name="T40" fmla="*/ 16 w 72"/>
              <a:gd name="T41" fmla="*/ 68 h 104"/>
              <a:gd name="T42" fmla="*/ 16 w 72"/>
              <a:gd name="T43" fmla="*/ 20 h 104"/>
              <a:gd name="T44" fmla="*/ 20 w 72"/>
              <a:gd name="T45" fmla="*/ 16 h 104"/>
              <a:gd name="T46" fmla="*/ 52 w 72"/>
              <a:gd name="T47" fmla="*/ 16 h 104"/>
              <a:gd name="T48" fmla="*/ 56 w 72"/>
              <a:gd name="T49" fmla="*/ 20 h 104"/>
              <a:gd name="T50" fmla="*/ 56 w 72"/>
              <a:gd name="T51" fmla="*/ 6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04">
                <a:moveTo>
                  <a:pt x="60" y="0"/>
                </a:moveTo>
                <a:cubicBezTo>
                  <a:pt x="12" y="0"/>
                  <a:pt x="12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6" y="104"/>
                  <a:pt x="12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7" y="104"/>
                  <a:pt x="72" y="98"/>
                  <a:pt x="72" y="92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5"/>
                  <a:pt x="67" y="0"/>
                  <a:pt x="60" y="0"/>
                </a:cubicBezTo>
                <a:close/>
                <a:moveTo>
                  <a:pt x="39" y="87"/>
                </a:moveTo>
                <a:cubicBezTo>
                  <a:pt x="38" y="87"/>
                  <a:pt x="37" y="88"/>
                  <a:pt x="36" y="88"/>
                </a:cubicBezTo>
                <a:cubicBezTo>
                  <a:pt x="35" y="88"/>
                  <a:pt x="34" y="87"/>
                  <a:pt x="33" y="87"/>
                </a:cubicBezTo>
                <a:cubicBezTo>
                  <a:pt x="33" y="86"/>
                  <a:pt x="32" y="85"/>
                  <a:pt x="32" y="84"/>
                </a:cubicBezTo>
                <a:cubicBezTo>
                  <a:pt x="32" y="83"/>
                  <a:pt x="33" y="82"/>
                  <a:pt x="33" y="81"/>
                </a:cubicBezTo>
                <a:cubicBezTo>
                  <a:pt x="35" y="80"/>
                  <a:pt x="38" y="80"/>
                  <a:pt x="39" y="81"/>
                </a:cubicBezTo>
                <a:cubicBezTo>
                  <a:pt x="40" y="82"/>
                  <a:pt x="40" y="83"/>
                  <a:pt x="40" y="84"/>
                </a:cubicBezTo>
                <a:cubicBezTo>
                  <a:pt x="40" y="85"/>
                  <a:pt x="40" y="86"/>
                  <a:pt x="39" y="87"/>
                </a:cubicBezTo>
                <a:close/>
                <a:moveTo>
                  <a:pt x="56" y="68"/>
                </a:moveTo>
                <a:cubicBezTo>
                  <a:pt x="56" y="70"/>
                  <a:pt x="54" y="72"/>
                  <a:pt x="52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18" y="72"/>
                  <a:pt x="16" y="70"/>
                  <a:pt x="16" y="68"/>
                </a:cubicBezTo>
                <a:cubicBezTo>
                  <a:pt x="16" y="20"/>
                  <a:pt x="16" y="20"/>
                  <a:pt x="16" y="20"/>
                </a:cubicBezTo>
                <a:cubicBezTo>
                  <a:pt x="16" y="18"/>
                  <a:pt x="18" y="16"/>
                  <a:pt x="20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4" y="16"/>
                  <a:pt x="56" y="18"/>
                  <a:pt x="56" y="20"/>
                </a:cubicBezTo>
                <a:lnTo>
                  <a:pt x="56" y="68"/>
                </a:lnTo>
                <a:close/>
              </a:path>
            </a:pathLst>
          </a:custGeom>
          <a:solidFill>
            <a:srgbClr val="6A3C7C"/>
          </a:solidFill>
          <a:ln>
            <a:noFill/>
          </a:ln>
        </p:spPr>
        <p:txBody>
          <a:bodyPr lIns="60222" tIns="30111" rIns="60222" bIns="30111"/>
          <a:lstStyle/>
          <a:p>
            <a:pPr>
              <a:defRPr/>
            </a:pPr>
            <a:endParaRPr lang="zh-CN" altLang="en-US" sz="1185">
              <a:solidFill>
                <a:prstClr val="black"/>
              </a:solidFill>
            </a:endParaRPr>
          </a:p>
        </p:txBody>
      </p:sp>
      <p:sp>
        <p:nvSpPr>
          <p:cNvPr id="24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-793" y="1484128"/>
            <a:ext cx="12192794" cy="3889745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5007052" y="2243271"/>
            <a:ext cx="2229126" cy="2229126"/>
          </a:xfrm>
          <a:prstGeom prst="ellipse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54942" y="3003891"/>
            <a:ext cx="1733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4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3174" y="5553389"/>
            <a:ext cx="20616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21308" y="5953499"/>
            <a:ext cx="5628959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4857" y="1647857"/>
            <a:ext cx="3562286" cy="3562286"/>
            <a:chOff x="3536260" y="834737"/>
            <a:chExt cx="5188527" cy="5188527"/>
          </a:xfrm>
        </p:grpSpPr>
        <p:sp>
          <p:nvSpPr>
            <p:cNvPr id="3" name="椭圆 2"/>
            <p:cNvSpPr/>
            <p:nvPr/>
          </p:nvSpPr>
          <p:spPr>
            <a:xfrm>
              <a:off x="3536260" y="834737"/>
              <a:ext cx="5188527" cy="5188527"/>
            </a:xfrm>
            <a:prstGeom prst="ellipse">
              <a:avLst/>
            </a:prstGeom>
            <a:solidFill>
              <a:srgbClr val="3DB3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736085" y="1069085"/>
              <a:ext cx="4719830" cy="471983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072980" y="1120124"/>
              <a:ext cx="4046035" cy="3709020"/>
              <a:chOff x="4072980" y="958921"/>
              <a:chExt cx="4046035" cy="370902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470676" y="958921"/>
                <a:ext cx="3250646" cy="271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5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02</a:t>
                </a:r>
                <a:endParaRPr lang="zh-CN" altLang="en-US" sz="115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072980" y="3133922"/>
                <a:ext cx="4046035" cy="8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此处添加标题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 flipV="1">
                <a:off x="4774766" y="4194677"/>
                <a:ext cx="2642464" cy="1515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8"/>
              <p:cNvSpPr txBox="1"/>
              <p:nvPr/>
            </p:nvSpPr>
            <p:spPr>
              <a:xfrm>
                <a:off x="4649819" y="4298609"/>
                <a:ext cx="29614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ADD YOUR TITLE HERE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1" cstate="email"/>
          <a:srcRect r="15610"/>
          <a:stretch>
            <a:fillRect/>
          </a:stretch>
        </p:blipFill>
        <p:spPr bwMode="auto">
          <a:xfrm>
            <a:off x="5186363" y="1905000"/>
            <a:ext cx="6357937" cy="429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19"/>
          <p:cNvSpPr>
            <a:spLocks noChangeArrowheads="1"/>
          </p:cNvSpPr>
          <p:nvPr/>
        </p:nvSpPr>
        <p:spPr bwMode="auto">
          <a:xfrm>
            <a:off x="865188" y="5484813"/>
            <a:ext cx="711200" cy="71596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4" name="Group 23"/>
          <p:cNvPicPr>
            <a:picLocks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047750" y="5681663"/>
            <a:ext cx="390525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16"/>
          <p:cNvSpPr>
            <a:spLocks noChangeArrowheads="1"/>
          </p:cNvSpPr>
          <p:nvPr/>
        </p:nvSpPr>
        <p:spPr bwMode="auto">
          <a:xfrm>
            <a:off x="865188" y="4427538"/>
            <a:ext cx="711200" cy="715962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6" name="Group 34"/>
          <p:cNvPicPr>
            <a:picLocks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42988" y="4591050"/>
            <a:ext cx="371475" cy="37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865188" y="3370263"/>
            <a:ext cx="711200" cy="715962"/>
          </a:xfrm>
          <a:prstGeom prst="ellips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11700">
              <a:solidFill>
                <a:schemeClr val="bg1"/>
              </a:solidFill>
            </a:endParaRPr>
          </a:p>
        </p:txBody>
      </p:sp>
      <p:pic>
        <p:nvPicPr>
          <p:cNvPr id="8" name="Group 82"/>
          <p:cNvPicPr>
            <a:picLocks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60450" y="3535363"/>
            <a:ext cx="347663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1746250" y="34115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>
            <a:spLocks noChangeArrowheads="1"/>
          </p:cNvSpPr>
          <p:nvPr/>
        </p:nvSpPr>
        <p:spPr bwMode="auto">
          <a:xfrm>
            <a:off x="1746250" y="4443413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>
            <a:spLocks noChangeArrowheads="1"/>
          </p:cNvSpPr>
          <p:nvPr/>
        </p:nvSpPr>
        <p:spPr bwMode="auto">
          <a:xfrm>
            <a:off x="1746250" y="5519738"/>
            <a:ext cx="14001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ADD TITLE</a:t>
            </a:r>
            <a:endParaRPr lang="en-US" altLang="zh-CN" sz="1600" b="1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7"/>
          <p:cNvSpPr>
            <a:spLocks noChangeArrowheads="1"/>
          </p:cNvSpPr>
          <p:nvPr/>
        </p:nvSpPr>
        <p:spPr bwMode="auto">
          <a:xfrm>
            <a:off x="1746250" y="3724275"/>
            <a:ext cx="3318404" cy="38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所有素材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均可自由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1746250" y="4794392"/>
            <a:ext cx="3318404" cy="38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所有素材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均可自由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1758950" y="5890778"/>
            <a:ext cx="3318404" cy="389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所有素材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均可自由</a:t>
            </a:r>
            <a:r>
              <a:rPr lang="zh-CN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ChangeArrowheads="1"/>
          </p:cNvSpPr>
          <p:nvPr/>
        </p:nvSpPr>
        <p:spPr bwMode="auto">
          <a:xfrm>
            <a:off x="1733461" y="3887373"/>
            <a:ext cx="3437155" cy="976918"/>
          </a:xfrm>
          <a:custGeom>
            <a:avLst/>
            <a:gdLst>
              <a:gd name="T0" fmla="*/ 1562807340 w 2364"/>
              <a:gd name="T1" fmla="*/ 0 h 672"/>
              <a:gd name="T2" fmla="*/ 0 w 2364"/>
              <a:gd name="T3" fmla="*/ 329622216 h 672"/>
              <a:gd name="T4" fmla="*/ 1584252945 w 2364"/>
              <a:gd name="T5" fmla="*/ 900430827 h 672"/>
              <a:gd name="T6" fmla="*/ 2147483647 w 2364"/>
              <a:gd name="T7" fmla="*/ 329622216 h 672"/>
              <a:gd name="T8" fmla="*/ 1562807340 w 2364"/>
              <a:gd name="T9" fmla="*/ 0 h 67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364"/>
              <a:gd name="T16" fmla="*/ 0 h 672"/>
              <a:gd name="T17" fmla="*/ 2364 w 2364"/>
              <a:gd name="T18" fmla="*/ 672 h 67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364" h="672">
                <a:moveTo>
                  <a:pt x="1166" y="0"/>
                </a:moveTo>
                <a:lnTo>
                  <a:pt x="0" y="246"/>
                </a:lnTo>
                <a:lnTo>
                  <a:pt x="1182" y="672"/>
                </a:lnTo>
                <a:lnTo>
                  <a:pt x="2364" y="246"/>
                </a:lnTo>
                <a:lnTo>
                  <a:pt x="1166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Freeform 6"/>
          <p:cNvSpPr>
            <a:spLocks noChangeArrowheads="1"/>
          </p:cNvSpPr>
          <p:nvPr/>
        </p:nvSpPr>
        <p:spPr bwMode="auto">
          <a:xfrm>
            <a:off x="2196001" y="2934380"/>
            <a:ext cx="2514067" cy="958974"/>
          </a:xfrm>
          <a:custGeom>
            <a:avLst/>
            <a:gdLst>
              <a:gd name="T0" fmla="*/ 1158194115 w 1729"/>
              <a:gd name="T1" fmla="*/ 0 h 660"/>
              <a:gd name="T2" fmla="*/ 0 w 1729"/>
              <a:gd name="T3" fmla="*/ 469824669 h 660"/>
              <a:gd name="T4" fmla="*/ 1158194115 w 1729"/>
              <a:gd name="T5" fmla="*/ 883431980 h 660"/>
              <a:gd name="T6" fmla="*/ 2147483647 w 1729"/>
              <a:gd name="T7" fmla="*/ 469824669 h 660"/>
              <a:gd name="T8" fmla="*/ 1158194115 w 1729"/>
              <a:gd name="T9" fmla="*/ 0 h 6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9"/>
              <a:gd name="T16" fmla="*/ 0 h 660"/>
              <a:gd name="T17" fmla="*/ 1729 w 1729"/>
              <a:gd name="T18" fmla="*/ 660 h 6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9" h="660">
                <a:moveTo>
                  <a:pt x="864" y="0"/>
                </a:moveTo>
                <a:lnTo>
                  <a:pt x="0" y="351"/>
                </a:lnTo>
                <a:lnTo>
                  <a:pt x="864" y="660"/>
                </a:lnTo>
                <a:lnTo>
                  <a:pt x="1729" y="351"/>
                </a:lnTo>
                <a:lnTo>
                  <a:pt x="864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3452038" y="1239727"/>
            <a:ext cx="1202206" cy="2532011"/>
          </a:xfrm>
          <a:custGeom>
            <a:avLst/>
            <a:gdLst>
              <a:gd name="T0" fmla="*/ 0 w 827"/>
              <a:gd name="T1" fmla="*/ 0 h 1741"/>
              <a:gd name="T2" fmla="*/ 0 w 827"/>
              <a:gd name="T3" fmla="*/ 2147483647 h 1741"/>
              <a:gd name="T4" fmla="*/ 1108041761 w 827"/>
              <a:gd name="T5" fmla="*/ 1937783316 h 1741"/>
              <a:gd name="T6" fmla="*/ 0 w 827"/>
              <a:gd name="T7" fmla="*/ 0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0" y="0"/>
                </a:moveTo>
                <a:lnTo>
                  <a:pt x="0" y="1741"/>
                </a:lnTo>
                <a:lnTo>
                  <a:pt x="827" y="1445"/>
                </a:lnTo>
                <a:lnTo>
                  <a:pt x="0" y="0"/>
                </a:lnTo>
                <a:close/>
              </a:path>
            </a:pathLst>
          </a:custGeom>
          <a:solidFill>
            <a:srgbClr val="3DB39E">
              <a:alpha val="78000"/>
            </a:srgb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Freeform 8"/>
          <p:cNvSpPr>
            <a:spLocks noChangeArrowheads="1"/>
          </p:cNvSpPr>
          <p:nvPr/>
        </p:nvSpPr>
        <p:spPr bwMode="auto">
          <a:xfrm>
            <a:off x="2249831" y="1239727"/>
            <a:ext cx="1202207" cy="2532011"/>
          </a:xfrm>
          <a:custGeom>
            <a:avLst/>
            <a:gdLst>
              <a:gd name="T0" fmla="*/ 1108044076 w 827"/>
              <a:gd name="T1" fmla="*/ 2147483647 h 1741"/>
              <a:gd name="T2" fmla="*/ 1108044076 w 827"/>
              <a:gd name="T3" fmla="*/ 0 h 1741"/>
              <a:gd name="T4" fmla="*/ 0 w 827"/>
              <a:gd name="T5" fmla="*/ 1937783316 h 1741"/>
              <a:gd name="T6" fmla="*/ 1108044076 w 827"/>
              <a:gd name="T7" fmla="*/ 2147483647 h 1741"/>
              <a:gd name="T8" fmla="*/ 0 60000 65536"/>
              <a:gd name="T9" fmla="*/ 0 60000 65536"/>
              <a:gd name="T10" fmla="*/ 0 60000 65536"/>
              <a:gd name="T11" fmla="*/ 0 60000 65536"/>
              <a:gd name="T12" fmla="*/ 0 w 827"/>
              <a:gd name="T13" fmla="*/ 0 h 1741"/>
              <a:gd name="T14" fmla="*/ 827 w 827"/>
              <a:gd name="T15" fmla="*/ 1741 h 174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27" h="1741">
                <a:moveTo>
                  <a:pt x="827" y="1741"/>
                </a:moveTo>
                <a:lnTo>
                  <a:pt x="827" y="0"/>
                </a:lnTo>
                <a:lnTo>
                  <a:pt x="0" y="1445"/>
                </a:lnTo>
                <a:lnTo>
                  <a:pt x="827" y="1741"/>
                </a:lnTo>
                <a:close/>
              </a:path>
            </a:pathLst>
          </a:custGeom>
          <a:solidFill>
            <a:srgbClr val="3DB39E">
              <a:alpha val="90000"/>
            </a:srgb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Freeform 9"/>
          <p:cNvSpPr>
            <a:spLocks noChangeArrowheads="1"/>
          </p:cNvSpPr>
          <p:nvPr/>
        </p:nvSpPr>
        <p:spPr bwMode="auto">
          <a:xfrm>
            <a:off x="3452038" y="4244246"/>
            <a:ext cx="2181118" cy="1585000"/>
          </a:xfrm>
          <a:custGeom>
            <a:avLst/>
            <a:gdLst>
              <a:gd name="T0" fmla="*/ 0 w 1500"/>
              <a:gd name="T1" fmla="*/ 571108980 h 1090"/>
              <a:gd name="T2" fmla="*/ 0 w 1500"/>
              <a:gd name="T3" fmla="*/ 1461287171 h 1090"/>
              <a:gd name="T4" fmla="*/ 2010809150 w 1500"/>
              <a:gd name="T5" fmla="*/ 738687790 h 1090"/>
              <a:gd name="T6" fmla="*/ 1584517263 w 1500"/>
              <a:gd name="T7" fmla="*/ 0 h 1090"/>
              <a:gd name="T8" fmla="*/ 0 w 1500"/>
              <a:gd name="T9" fmla="*/ 57110898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500"/>
              <a:gd name="T16" fmla="*/ 0 h 1090"/>
              <a:gd name="T17" fmla="*/ 1500 w 1500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500" h="1090">
                <a:moveTo>
                  <a:pt x="0" y="426"/>
                </a:moveTo>
                <a:lnTo>
                  <a:pt x="0" y="1090"/>
                </a:lnTo>
                <a:lnTo>
                  <a:pt x="1500" y="551"/>
                </a:lnTo>
                <a:lnTo>
                  <a:pt x="1182" y="0"/>
                </a:lnTo>
                <a:lnTo>
                  <a:pt x="0" y="426"/>
                </a:lnTo>
                <a:close/>
              </a:path>
            </a:pathLst>
          </a:custGeom>
          <a:solidFill>
            <a:srgbClr val="3DB39E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Freeform 11"/>
          <p:cNvSpPr>
            <a:spLocks noChangeArrowheads="1"/>
          </p:cNvSpPr>
          <p:nvPr/>
        </p:nvSpPr>
        <p:spPr bwMode="auto">
          <a:xfrm>
            <a:off x="3452038" y="3444770"/>
            <a:ext cx="1664747" cy="1299899"/>
          </a:xfrm>
          <a:custGeom>
            <a:avLst/>
            <a:gdLst>
              <a:gd name="T0" fmla="*/ 1159324948 w 1145"/>
              <a:gd name="T1" fmla="*/ 0 h 894"/>
              <a:gd name="T2" fmla="*/ 0 w 1145"/>
              <a:gd name="T3" fmla="*/ 414195982 h 894"/>
              <a:gd name="T4" fmla="*/ 0 w 1145"/>
              <a:gd name="T5" fmla="*/ 1198354030 h 894"/>
              <a:gd name="T6" fmla="*/ 1534597918 w 1145"/>
              <a:gd name="T7" fmla="*/ 648773740 h 894"/>
              <a:gd name="T8" fmla="*/ 1159324948 w 1145"/>
              <a:gd name="T9" fmla="*/ 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5"/>
              <a:gd name="T16" fmla="*/ 0 h 894"/>
              <a:gd name="T17" fmla="*/ 1145 w 1145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5" h="894">
                <a:moveTo>
                  <a:pt x="865" y="0"/>
                </a:moveTo>
                <a:lnTo>
                  <a:pt x="0" y="309"/>
                </a:lnTo>
                <a:lnTo>
                  <a:pt x="0" y="894"/>
                </a:lnTo>
                <a:lnTo>
                  <a:pt x="1145" y="484"/>
                </a:lnTo>
                <a:lnTo>
                  <a:pt x="865" y="0"/>
                </a:lnTo>
                <a:close/>
              </a:path>
            </a:pathLst>
          </a:custGeom>
          <a:solidFill>
            <a:srgbClr val="3DB39E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" name="Freeform 12"/>
          <p:cNvSpPr>
            <a:spLocks noChangeArrowheads="1"/>
          </p:cNvSpPr>
          <p:nvPr/>
        </p:nvSpPr>
        <p:spPr bwMode="auto">
          <a:xfrm>
            <a:off x="1787290" y="3444770"/>
            <a:ext cx="1664748" cy="1299899"/>
          </a:xfrm>
          <a:custGeom>
            <a:avLst/>
            <a:gdLst>
              <a:gd name="T0" fmla="*/ 0 w 1144"/>
              <a:gd name="T1" fmla="*/ 648773740 h 894"/>
              <a:gd name="T2" fmla="*/ 1535941667 w 1144"/>
              <a:gd name="T3" fmla="*/ 1198354030 h 894"/>
              <a:gd name="T4" fmla="*/ 1535941667 w 1144"/>
              <a:gd name="T5" fmla="*/ 414195982 h 894"/>
              <a:gd name="T6" fmla="*/ 375929203 w 1144"/>
              <a:gd name="T7" fmla="*/ 0 h 894"/>
              <a:gd name="T8" fmla="*/ 0 w 1144"/>
              <a:gd name="T9" fmla="*/ 648773740 h 89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44"/>
              <a:gd name="T16" fmla="*/ 0 h 894"/>
              <a:gd name="T17" fmla="*/ 1144 w 1144"/>
              <a:gd name="T18" fmla="*/ 894 h 89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44" h="894">
                <a:moveTo>
                  <a:pt x="0" y="484"/>
                </a:moveTo>
                <a:lnTo>
                  <a:pt x="1144" y="894"/>
                </a:lnTo>
                <a:lnTo>
                  <a:pt x="1144" y="309"/>
                </a:lnTo>
                <a:lnTo>
                  <a:pt x="280" y="0"/>
                </a:lnTo>
                <a:lnTo>
                  <a:pt x="0" y="484"/>
                </a:lnTo>
                <a:close/>
              </a:path>
            </a:pathLst>
          </a:custGeom>
          <a:solidFill>
            <a:srgbClr val="3DB39E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9" name="Group 68"/>
          <p:cNvGrpSpPr/>
          <p:nvPr/>
        </p:nvGrpSpPr>
        <p:grpSpPr bwMode="auto">
          <a:xfrm rot="20251317">
            <a:off x="4243540" y="4754636"/>
            <a:ext cx="452573" cy="452573"/>
            <a:chOff x="0" y="0"/>
            <a:chExt cx="881063" cy="881062"/>
          </a:xfrm>
        </p:grpSpPr>
        <p:sp>
          <p:nvSpPr>
            <p:cNvPr id="10" name="Freeform 36"/>
            <p:cNvSpPr>
              <a:spLocks noChangeArrowheads="1"/>
            </p:cNvSpPr>
            <p:nvPr/>
          </p:nvSpPr>
          <p:spPr bwMode="auto">
            <a:xfrm>
              <a:off x="0" y="0"/>
              <a:ext cx="881063" cy="728663"/>
            </a:xfrm>
            <a:custGeom>
              <a:avLst/>
              <a:gdLst>
                <a:gd name="T0" fmla="*/ 2147483647 w 232"/>
                <a:gd name="T1" fmla="*/ 2147483647 h 192"/>
                <a:gd name="T2" fmla="*/ 2147483647 w 232"/>
                <a:gd name="T3" fmla="*/ 2147483647 h 192"/>
                <a:gd name="T4" fmla="*/ 2147483647 w 232"/>
                <a:gd name="T5" fmla="*/ 2147483647 h 192"/>
                <a:gd name="T6" fmla="*/ 2147483647 w 232"/>
                <a:gd name="T7" fmla="*/ 2030814142 h 192"/>
                <a:gd name="T8" fmla="*/ 2147483647 w 232"/>
                <a:gd name="T9" fmla="*/ 1728350685 h 192"/>
                <a:gd name="T10" fmla="*/ 2147483647 w 232"/>
                <a:gd name="T11" fmla="*/ 460894528 h 192"/>
                <a:gd name="T12" fmla="*/ 2147483647 w 232"/>
                <a:gd name="T13" fmla="*/ 0 h 192"/>
                <a:gd name="T14" fmla="*/ 692276264 w 232"/>
                <a:gd name="T15" fmla="*/ 0 h 192"/>
                <a:gd name="T16" fmla="*/ 230758755 w 232"/>
                <a:gd name="T17" fmla="*/ 460894528 h 192"/>
                <a:gd name="T18" fmla="*/ 230758755 w 232"/>
                <a:gd name="T19" fmla="*/ 1728350685 h 192"/>
                <a:gd name="T20" fmla="*/ 0 w 232"/>
                <a:gd name="T21" fmla="*/ 2030814142 h 192"/>
                <a:gd name="T22" fmla="*/ 0 w 232"/>
                <a:gd name="T23" fmla="*/ 2147483647 h 192"/>
                <a:gd name="T24" fmla="*/ 230758755 w 232"/>
                <a:gd name="T25" fmla="*/ 2147483647 h 192"/>
                <a:gd name="T26" fmla="*/ 649009235 w 232"/>
                <a:gd name="T27" fmla="*/ 2147483647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32"/>
                <a:gd name="T43" fmla="*/ 0 h 192"/>
                <a:gd name="T44" fmla="*/ 232 w 232"/>
                <a:gd name="T45" fmla="*/ 192 h 19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37"/>
            <p:cNvSpPr>
              <a:spLocks noChangeArrowheads="1"/>
            </p:cNvSpPr>
            <p:nvPr/>
          </p:nvSpPr>
          <p:spPr bwMode="auto">
            <a:xfrm>
              <a:off x="76200" y="608012"/>
              <a:ext cx="728663" cy="273050"/>
            </a:xfrm>
            <a:custGeom>
              <a:avLst/>
              <a:gdLst>
                <a:gd name="T0" fmla="*/ 2147483647 w 192"/>
                <a:gd name="T1" fmla="*/ 1035504201 h 72"/>
                <a:gd name="T2" fmla="*/ 0 w 192"/>
                <a:gd name="T3" fmla="*/ 1035504201 h 72"/>
                <a:gd name="T4" fmla="*/ 460894528 w 192"/>
                <a:gd name="T5" fmla="*/ 0 h 72"/>
                <a:gd name="T6" fmla="*/ 2147483647 w 192"/>
                <a:gd name="T7" fmla="*/ 0 h 72"/>
                <a:gd name="T8" fmla="*/ 2147483647 w 192"/>
                <a:gd name="T9" fmla="*/ 1035504201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2"/>
                <a:gd name="T17" fmla="*/ 192 w 192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solidFill>
              <a:srgbClr val="FFFFFF"/>
            </a:solidFill>
            <a:ln w="15875">
              <a:solidFill>
                <a:schemeClr val="bg1"/>
              </a:solidFill>
              <a:miter lim="800000"/>
            </a:ln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Oval 38"/>
            <p:cNvSpPr>
              <a:spLocks noChangeArrowheads="1"/>
            </p:cNvSpPr>
            <p:nvPr/>
          </p:nvSpPr>
          <p:spPr bwMode="auto">
            <a:xfrm>
              <a:off x="319087" y="90487"/>
              <a:ext cx="242888" cy="244475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Oval 39"/>
            <p:cNvSpPr>
              <a:spLocks noChangeArrowheads="1"/>
            </p:cNvSpPr>
            <p:nvPr/>
          </p:nvSpPr>
          <p:spPr bwMode="auto">
            <a:xfrm>
              <a:off x="182562" y="319087"/>
              <a:ext cx="30163" cy="30163"/>
            </a:xfrm>
            <a:prstGeom prst="ellipse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Rectangle 40"/>
            <p:cNvSpPr>
              <a:spLocks noChangeArrowheads="1"/>
            </p:cNvSpPr>
            <p:nvPr/>
          </p:nvSpPr>
          <p:spPr bwMode="auto">
            <a:xfrm>
              <a:off x="638175" y="90487"/>
              <a:ext cx="90488" cy="92075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chemeClr val="bg1"/>
              </a:solidFill>
              <a:miter lim="800000"/>
            </a:ln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Line 41"/>
            <p:cNvSpPr>
              <a:spLocks noChangeShapeType="1"/>
            </p:cNvSpPr>
            <p:nvPr/>
          </p:nvSpPr>
          <p:spPr bwMode="auto">
            <a:xfrm flipV="1">
              <a:off x="395287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" name="Line 42"/>
            <p:cNvSpPr>
              <a:spLocks noChangeShapeType="1"/>
            </p:cNvSpPr>
            <p:nvPr/>
          </p:nvSpPr>
          <p:spPr bwMode="auto">
            <a:xfrm flipV="1">
              <a:off x="485775" y="0"/>
              <a:ext cx="1" cy="98425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Line 43"/>
            <p:cNvSpPr>
              <a:spLocks noChangeShapeType="1"/>
            </p:cNvSpPr>
            <p:nvPr/>
          </p:nvSpPr>
          <p:spPr bwMode="auto">
            <a:xfrm flipV="1">
              <a:off x="395287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Line 44"/>
            <p:cNvSpPr>
              <a:spLocks noChangeShapeType="1"/>
            </p:cNvSpPr>
            <p:nvPr/>
          </p:nvSpPr>
          <p:spPr bwMode="auto">
            <a:xfrm flipV="1">
              <a:off x="485775" y="327025"/>
              <a:ext cx="1" cy="128588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Line 45"/>
            <p:cNvSpPr>
              <a:spLocks noChangeShapeType="1"/>
            </p:cNvSpPr>
            <p:nvPr/>
          </p:nvSpPr>
          <p:spPr bwMode="auto">
            <a:xfrm>
              <a:off x="60325" y="455612"/>
              <a:ext cx="76041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Line 46"/>
            <p:cNvSpPr>
              <a:spLocks noChangeShapeType="1"/>
            </p:cNvSpPr>
            <p:nvPr/>
          </p:nvSpPr>
          <p:spPr bwMode="auto">
            <a:xfrm>
              <a:off x="0" y="534987"/>
              <a:ext cx="881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Line 47"/>
            <p:cNvSpPr>
              <a:spLocks noChangeShapeType="1"/>
            </p:cNvSpPr>
            <p:nvPr/>
          </p:nvSpPr>
          <p:spPr bwMode="auto">
            <a:xfrm>
              <a:off x="46037" y="608012"/>
              <a:ext cx="788988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Line 48"/>
            <p:cNvSpPr>
              <a:spLocks noChangeShapeType="1"/>
            </p:cNvSpPr>
            <p:nvPr/>
          </p:nvSpPr>
          <p:spPr bwMode="auto">
            <a:xfrm>
              <a:off x="125412" y="820737"/>
              <a:ext cx="6270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" name="Group 109"/>
          <p:cNvGrpSpPr/>
          <p:nvPr/>
        </p:nvGrpSpPr>
        <p:grpSpPr bwMode="auto">
          <a:xfrm rot="20444854">
            <a:off x="3978377" y="3839524"/>
            <a:ext cx="428647" cy="428647"/>
            <a:chOff x="0" y="0"/>
            <a:chExt cx="879475" cy="879475"/>
          </a:xfrm>
        </p:grpSpPr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0" y="0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 flipV="1">
              <a:off x="455613" y="273050"/>
              <a:ext cx="1" cy="26193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 flipV="1">
              <a:off x="636588" y="455613"/>
              <a:ext cx="1" cy="7937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 flipV="1">
              <a:off x="242888" y="112713"/>
              <a:ext cx="1" cy="220663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Line 24"/>
            <p:cNvSpPr>
              <a:spLocks noChangeShapeType="1"/>
            </p:cNvSpPr>
            <p:nvPr/>
          </p:nvSpPr>
          <p:spPr bwMode="auto">
            <a:xfrm flipV="1">
              <a:off x="242888" y="393700"/>
              <a:ext cx="1" cy="1412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Line 25"/>
            <p:cNvSpPr>
              <a:spLocks noChangeShapeType="1"/>
            </p:cNvSpPr>
            <p:nvPr/>
          </p:nvSpPr>
          <p:spPr bwMode="auto">
            <a:xfrm flipV="1">
              <a:off x="636588" y="112713"/>
              <a:ext cx="1" cy="280988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 flipV="1">
              <a:off x="455613" y="112713"/>
              <a:ext cx="1" cy="984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576263" y="393700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393700" y="211138"/>
              <a:ext cx="122238" cy="61913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180975" y="333375"/>
              <a:ext cx="122238" cy="60325"/>
            </a:xfrm>
            <a:prstGeom prst="rect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4" name="Oval 30"/>
            <p:cNvSpPr>
              <a:spLocks noChangeArrowheads="1"/>
            </p:cNvSpPr>
            <p:nvPr/>
          </p:nvSpPr>
          <p:spPr bwMode="auto">
            <a:xfrm>
              <a:off x="576263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Oval 31"/>
            <p:cNvSpPr>
              <a:spLocks noChangeArrowheads="1"/>
            </p:cNvSpPr>
            <p:nvPr/>
          </p:nvSpPr>
          <p:spPr bwMode="auto">
            <a:xfrm>
              <a:off x="393700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Oval 32"/>
            <p:cNvSpPr>
              <a:spLocks noChangeArrowheads="1"/>
            </p:cNvSpPr>
            <p:nvPr/>
          </p:nvSpPr>
          <p:spPr bwMode="auto">
            <a:xfrm>
              <a:off x="180975" y="636588"/>
              <a:ext cx="122238" cy="122238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7" name="Group 123"/>
          <p:cNvGrpSpPr/>
          <p:nvPr/>
        </p:nvGrpSpPr>
        <p:grpSpPr bwMode="auto">
          <a:xfrm rot="20332438">
            <a:off x="3709226" y="2928398"/>
            <a:ext cx="440610" cy="432636"/>
            <a:chOff x="0" y="0"/>
            <a:chExt cx="879475" cy="863601"/>
          </a:xfrm>
        </p:grpSpPr>
        <p:sp>
          <p:nvSpPr>
            <p:cNvPr id="38" name="Freeform 10"/>
            <p:cNvSpPr>
              <a:spLocks noChangeArrowheads="1"/>
            </p:cNvSpPr>
            <p:nvPr/>
          </p:nvSpPr>
          <p:spPr bwMode="auto">
            <a:xfrm>
              <a:off x="273050" y="0"/>
              <a:ext cx="393700" cy="166688"/>
            </a:xfrm>
            <a:custGeom>
              <a:avLst/>
              <a:gdLst>
                <a:gd name="T0" fmla="*/ 0 w 248"/>
                <a:gd name="T1" fmla="*/ 264617994 h 105"/>
                <a:gd name="T2" fmla="*/ 312499375 w 248"/>
                <a:gd name="T3" fmla="*/ 0 h 105"/>
                <a:gd name="T4" fmla="*/ 624998750 w 248"/>
                <a:gd name="T5" fmla="*/ 264617994 h 105"/>
                <a:gd name="T6" fmla="*/ 0 60000 65536"/>
                <a:gd name="T7" fmla="*/ 0 60000 65536"/>
                <a:gd name="T8" fmla="*/ 0 60000 65536"/>
                <a:gd name="T9" fmla="*/ 0 w 248"/>
                <a:gd name="T10" fmla="*/ 0 h 105"/>
                <a:gd name="T11" fmla="*/ 248 w 248"/>
                <a:gd name="T12" fmla="*/ 105 h 10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Rectangle 11"/>
            <p:cNvSpPr>
              <a:spLocks noChangeArrowheads="1"/>
            </p:cNvSpPr>
            <p:nvPr/>
          </p:nvSpPr>
          <p:spPr bwMode="auto">
            <a:xfrm>
              <a:off x="0" y="166688"/>
              <a:ext cx="879475" cy="69691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0" name="Rectangle 12"/>
            <p:cNvSpPr>
              <a:spLocks noChangeArrowheads="1"/>
            </p:cNvSpPr>
            <p:nvPr/>
          </p:nvSpPr>
          <p:spPr bwMode="auto">
            <a:xfrm>
              <a:off x="90488" y="257175"/>
              <a:ext cx="698500" cy="515938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Freeform 13"/>
            <p:cNvSpPr>
              <a:spLocks noChangeArrowheads="1"/>
            </p:cNvSpPr>
            <p:nvPr/>
          </p:nvSpPr>
          <p:spPr bwMode="auto">
            <a:xfrm>
              <a:off x="150813" y="355600"/>
              <a:ext cx="349250" cy="417513"/>
            </a:xfrm>
            <a:custGeom>
              <a:avLst/>
              <a:gdLst>
                <a:gd name="T0" fmla="*/ 1325821332 w 92"/>
                <a:gd name="T1" fmla="*/ 1584700956 h 110"/>
                <a:gd name="T2" fmla="*/ 662910666 w 92"/>
                <a:gd name="T3" fmla="*/ 0 h 110"/>
                <a:gd name="T4" fmla="*/ 0 w 92"/>
                <a:gd name="T5" fmla="*/ 1584700956 h 110"/>
                <a:gd name="T6" fmla="*/ 0 60000 65536"/>
                <a:gd name="T7" fmla="*/ 0 60000 65536"/>
                <a:gd name="T8" fmla="*/ 0 60000 65536"/>
                <a:gd name="T9" fmla="*/ 0 w 92"/>
                <a:gd name="T10" fmla="*/ 0 h 110"/>
                <a:gd name="T11" fmla="*/ 92 w 92"/>
                <a:gd name="T12" fmla="*/ 110 h 11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>
              <a:off x="234950" y="652463"/>
              <a:ext cx="182563" cy="1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Freeform 15"/>
            <p:cNvSpPr>
              <a:spLocks noChangeArrowheads="1"/>
            </p:cNvSpPr>
            <p:nvPr/>
          </p:nvSpPr>
          <p:spPr bwMode="auto">
            <a:xfrm>
              <a:off x="606425" y="655638"/>
              <a:ext cx="92075" cy="117475"/>
            </a:xfrm>
            <a:custGeom>
              <a:avLst/>
              <a:gdLst>
                <a:gd name="T0" fmla="*/ 0 w 58"/>
                <a:gd name="T1" fmla="*/ 186491563 h 74"/>
                <a:gd name="T2" fmla="*/ 0 w 58"/>
                <a:gd name="T3" fmla="*/ 0 h 74"/>
                <a:gd name="T4" fmla="*/ 146169063 w 58"/>
                <a:gd name="T5" fmla="*/ 0 h 74"/>
                <a:gd name="T6" fmla="*/ 146169063 w 58"/>
                <a:gd name="T7" fmla="*/ 186491563 h 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8"/>
                <a:gd name="T13" fmla="*/ 0 h 74"/>
                <a:gd name="T14" fmla="*/ 58 w 58"/>
                <a:gd name="T15" fmla="*/ 74 h 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16"/>
            <p:cNvSpPr>
              <a:spLocks noChangeArrowheads="1"/>
            </p:cNvSpPr>
            <p:nvPr/>
          </p:nvSpPr>
          <p:spPr bwMode="auto">
            <a:xfrm>
              <a:off x="698500" y="530225"/>
              <a:ext cx="90488" cy="125413"/>
            </a:xfrm>
            <a:custGeom>
              <a:avLst/>
              <a:gdLst>
                <a:gd name="T0" fmla="*/ 0 w 57"/>
                <a:gd name="T1" fmla="*/ 199093931 h 79"/>
                <a:gd name="T2" fmla="*/ 0 w 57"/>
                <a:gd name="T3" fmla="*/ 0 h 79"/>
                <a:gd name="T4" fmla="*/ 143650494 w 57"/>
                <a:gd name="T5" fmla="*/ 0 h 79"/>
                <a:gd name="T6" fmla="*/ 0 60000 65536"/>
                <a:gd name="T7" fmla="*/ 0 60000 65536"/>
                <a:gd name="T8" fmla="*/ 0 60000 65536"/>
                <a:gd name="T9" fmla="*/ 0 w 57"/>
                <a:gd name="T10" fmla="*/ 0 h 79"/>
                <a:gd name="T11" fmla="*/ 57 w 57"/>
                <a:gd name="T12" fmla="*/ 79 h 7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5" name="Straight Connector 140"/>
          <p:cNvSpPr>
            <a:spLocks noChangeShapeType="1"/>
          </p:cNvSpPr>
          <p:nvPr/>
        </p:nvSpPr>
        <p:spPr bwMode="auto">
          <a:xfrm flipH="1" flipV="1">
            <a:off x="4258433" y="2358516"/>
            <a:ext cx="2616498" cy="7428"/>
          </a:xfrm>
          <a:prstGeom prst="lin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ot"/>
            <a:bevel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6" name="Straight Connector 160"/>
          <p:cNvSpPr>
            <a:spLocks noChangeShapeType="1"/>
          </p:cNvSpPr>
          <p:nvPr/>
        </p:nvSpPr>
        <p:spPr bwMode="auto">
          <a:xfrm flipH="1">
            <a:off x="5170613" y="5746044"/>
            <a:ext cx="1704318" cy="21032"/>
          </a:xfrm>
          <a:prstGeom prst="lin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ot"/>
            <a:bevel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7" name="Straight Connector 163"/>
          <p:cNvSpPr>
            <a:spLocks noChangeShapeType="1"/>
          </p:cNvSpPr>
          <p:nvPr/>
        </p:nvSpPr>
        <p:spPr bwMode="auto">
          <a:xfrm flipV="1">
            <a:off x="5160645" y="5245987"/>
            <a:ext cx="9968" cy="500057"/>
          </a:xfrm>
          <a:prstGeom prst="lin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ot"/>
            <a:bevel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8" name="TextBox 159"/>
          <p:cNvSpPr>
            <a:spLocks noChangeArrowheads="1"/>
          </p:cNvSpPr>
          <p:nvPr/>
        </p:nvSpPr>
        <p:spPr bwMode="auto">
          <a:xfrm>
            <a:off x="4292326" y="1034693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4292326" y="1491253"/>
            <a:ext cx="2302735" cy="7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159"/>
          <p:cNvSpPr>
            <a:spLocks noChangeArrowheads="1"/>
          </p:cNvSpPr>
          <p:nvPr/>
        </p:nvSpPr>
        <p:spPr bwMode="auto">
          <a:xfrm>
            <a:off x="7033394" y="5096110"/>
            <a:ext cx="121058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输入内容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6995596" y="5496015"/>
            <a:ext cx="2492245" cy="738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Straight Connector 143"/>
          <p:cNvSpPr>
            <a:spLocks noChangeShapeType="1"/>
          </p:cNvSpPr>
          <p:nvPr/>
        </p:nvSpPr>
        <p:spPr bwMode="auto">
          <a:xfrm flipH="1">
            <a:off x="4933362" y="3780840"/>
            <a:ext cx="2156059" cy="28757"/>
          </a:xfrm>
          <a:prstGeom prst="line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  <a:prstDash val="sysDot"/>
            <a:bevel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3" name="椭圆 21"/>
          <p:cNvSpPr>
            <a:spLocks noChangeArrowheads="1"/>
          </p:cNvSpPr>
          <p:nvPr/>
        </p:nvSpPr>
        <p:spPr bwMode="auto">
          <a:xfrm>
            <a:off x="7397815" y="3062907"/>
            <a:ext cx="1212850" cy="1212850"/>
          </a:xfrm>
          <a:prstGeom prst="ellipse">
            <a:avLst/>
          </a:prstGeom>
          <a:blipFill dpi="0" rotWithShape="1">
            <a:blip r:embed="rId1"/>
            <a:srcRect/>
            <a:stretch>
              <a:fillRect/>
            </a:stretch>
          </a:blipFill>
          <a:ln w="44450" cap="rnd">
            <a:solidFill>
              <a:srgbClr val="3DB39E"/>
            </a:solidFill>
            <a:beve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椭圆 40"/>
          <p:cNvSpPr>
            <a:spLocks noChangeArrowheads="1"/>
          </p:cNvSpPr>
          <p:nvPr/>
        </p:nvSpPr>
        <p:spPr bwMode="auto">
          <a:xfrm>
            <a:off x="10083865" y="3062907"/>
            <a:ext cx="1212850" cy="1212850"/>
          </a:xfrm>
          <a:prstGeom prst="ellipse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44450" cap="rnd">
            <a:solidFill>
              <a:srgbClr val="3DB39E"/>
            </a:solidFill>
            <a:beve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椭圆 41"/>
          <p:cNvSpPr>
            <a:spLocks noChangeArrowheads="1"/>
          </p:cNvSpPr>
          <p:nvPr/>
        </p:nvSpPr>
        <p:spPr bwMode="auto">
          <a:xfrm>
            <a:off x="8740840" y="3062907"/>
            <a:ext cx="1212850" cy="1212850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44450" cap="rnd">
            <a:solidFill>
              <a:srgbClr val="3DB39E"/>
            </a:solidFill>
            <a:beve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6" name="图片 5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3" t="23703" r="914" b="18189"/>
          <a:stretch>
            <a:fillRect/>
          </a:stretch>
        </p:blipFill>
        <p:spPr>
          <a:xfrm rot="16200000">
            <a:off x="10377889" y="5043888"/>
            <a:ext cx="1878547" cy="1749676"/>
          </a:xfrm>
          <a:prstGeom prst="rtTriangle">
            <a:avLst/>
          </a:prstGeom>
        </p:spPr>
      </p:pic>
      <p:sp>
        <p:nvSpPr>
          <p:cNvPr id="57" name="Freeform 10"/>
          <p:cNvSpPr>
            <a:spLocks noChangeArrowheads="1"/>
          </p:cNvSpPr>
          <p:nvPr/>
        </p:nvSpPr>
        <p:spPr bwMode="auto">
          <a:xfrm>
            <a:off x="1272913" y="4244246"/>
            <a:ext cx="2179125" cy="1585000"/>
          </a:xfrm>
          <a:custGeom>
            <a:avLst/>
            <a:gdLst>
              <a:gd name="T0" fmla="*/ 0 w 1499"/>
              <a:gd name="T1" fmla="*/ 738687790 h 1090"/>
              <a:gd name="T2" fmla="*/ 2008474903 w 1499"/>
              <a:gd name="T3" fmla="*/ 1461287171 h 1090"/>
              <a:gd name="T4" fmla="*/ 2008474903 w 1499"/>
              <a:gd name="T5" fmla="*/ 571108980 h 1090"/>
              <a:gd name="T6" fmla="*/ 424740715 w 1499"/>
              <a:gd name="T7" fmla="*/ 0 h 1090"/>
              <a:gd name="T8" fmla="*/ 0 w 1499"/>
              <a:gd name="T9" fmla="*/ 738687790 h 109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99"/>
              <a:gd name="T16" fmla="*/ 0 h 1090"/>
              <a:gd name="T17" fmla="*/ 1499 w 1499"/>
              <a:gd name="T18" fmla="*/ 1090 h 109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99" h="1090">
                <a:moveTo>
                  <a:pt x="0" y="551"/>
                </a:moveTo>
                <a:lnTo>
                  <a:pt x="1499" y="1090"/>
                </a:lnTo>
                <a:lnTo>
                  <a:pt x="1499" y="426"/>
                </a:lnTo>
                <a:lnTo>
                  <a:pt x="317" y="0"/>
                </a:lnTo>
                <a:lnTo>
                  <a:pt x="0" y="551"/>
                </a:lnTo>
                <a:close/>
              </a:path>
            </a:pathLst>
          </a:custGeom>
          <a:solidFill>
            <a:srgbClr val="3DB39E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8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bldLvl="0" animBg="1" autoUpdateAnimBg="0"/>
      <p:bldP spid="54" grpId="0" bldLvl="0" animBg="1" autoUpdateAnimBg="0"/>
      <p:bldP spid="55" grpId="0" bldLvl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B3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 rotWithShape="1"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36"/>
          <a:stretch>
            <a:fillRect/>
          </a:stretch>
        </p:blipFill>
        <p:spPr>
          <a:xfrm>
            <a:off x="-28575" y="-16614"/>
            <a:ext cx="6907557" cy="6874614"/>
          </a:xfrm>
          <a:prstGeom prst="rect">
            <a:avLst/>
          </a:prstGeom>
        </p:spPr>
      </p:pic>
      <p:sp>
        <p:nvSpPr>
          <p:cNvPr id="3" name="直角三角形 2"/>
          <p:cNvSpPr/>
          <p:nvPr/>
        </p:nvSpPr>
        <p:spPr>
          <a:xfrm flipH="1" flipV="1">
            <a:off x="3221382" y="-16614"/>
            <a:ext cx="3657600" cy="6858000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698644" y="1659467"/>
            <a:ext cx="4963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生活不仅有眼前的苟且 </a:t>
            </a:r>
            <a:endParaRPr lang="en-US" altLang="zh-CN" sz="36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还有诗和远方</a:t>
            </a:r>
            <a:endParaRPr lang="en-US" altLang="zh-CN" sz="36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7"/>
          <p:cNvSpPr>
            <a:spLocks noChangeArrowheads="1"/>
          </p:cNvSpPr>
          <p:nvPr/>
        </p:nvSpPr>
        <p:spPr bwMode="auto">
          <a:xfrm>
            <a:off x="7521385" y="3099423"/>
            <a:ext cx="3318404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214502" y="1486103"/>
            <a:ext cx="2030385" cy="2120625"/>
          </a:xfrm>
          <a:prstGeom prst="ellipse">
            <a:avLst/>
          </a:prstGeom>
          <a:solidFill>
            <a:srgbClr val="3DB39E">
              <a:alpha val="7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46324" y="1486103"/>
            <a:ext cx="2030385" cy="2120625"/>
          </a:xfrm>
          <a:prstGeom prst="ellipse">
            <a:avLst/>
          </a:prstGeom>
          <a:solidFill>
            <a:srgbClr val="92D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4214502" y="3244593"/>
            <a:ext cx="2030385" cy="212062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5946324" y="3244593"/>
            <a:ext cx="2030385" cy="2120625"/>
          </a:xfrm>
          <a:prstGeom prst="ellips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white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040630" y="1616621"/>
            <a:ext cx="644929" cy="644929"/>
            <a:chOff x="5343799" y="2606766"/>
            <a:chExt cx="675639" cy="675639"/>
          </a:xfrm>
        </p:grpSpPr>
        <p:sp>
          <p:nvSpPr>
            <p:cNvPr id="7" name="椭圆 6"/>
            <p:cNvSpPr/>
            <p:nvPr/>
          </p:nvSpPr>
          <p:spPr>
            <a:xfrm>
              <a:off x="5343799" y="2606766"/>
              <a:ext cx="675639" cy="6756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5391333" y="2654300"/>
              <a:ext cx="580571" cy="58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164633" y="1687133"/>
            <a:ext cx="3439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</a:t>
            </a:r>
            <a:endParaRPr lang="zh-CN" altLang="en-US" sz="2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331781" y="1571248"/>
            <a:ext cx="644929" cy="644929"/>
            <a:chOff x="5343799" y="2606766"/>
            <a:chExt cx="675639" cy="675639"/>
          </a:xfrm>
        </p:grpSpPr>
        <p:sp>
          <p:nvSpPr>
            <p:cNvPr id="11" name="椭圆 10"/>
            <p:cNvSpPr/>
            <p:nvPr/>
          </p:nvSpPr>
          <p:spPr>
            <a:xfrm>
              <a:off x="5343799" y="2606766"/>
              <a:ext cx="675639" cy="6756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391333" y="2654300"/>
              <a:ext cx="580571" cy="58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7428074" y="1697178"/>
            <a:ext cx="34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040630" y="4720289"/>
            <a:ext cx="644929" cy="644929"/>
            <a:chOff x="5343799" y="2606766"/>
            <a:chExt cx="675639" cy="675639"/>
          </a:xfrm>
        </p:grpSpPr>
        <p:sp>
          <p:nvSpPr>
            <p:cNvPr id="15" name="椭圆 14"/>
            <p:cNvSpPr/>
            <p:nvPr/>
          </p:nvSpPr>
          <p:spPr>
            <a:xfrm>
              <a:off x="5343799" y="2606766"/>
              <a:ext cx="675639" cy="6756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5391333" y="2654300"/>
              <a:ext cx="580571" cy="58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4178485" y="4804658"/>
            <a:ext cx="34393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</a:t>
            </a:r>
            <a:endParaRPr lang="zh-CN" altLang="en-US" sz="21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338709" y="4720288"/>
            <a:ext cx="644929" cy="644929"/>
            <a:chOff x="5343799" y="2606766"/>
            <a:chExt cx="675639" cy="675639"/>
          </a:xfrm>
        </p:grpSpPr>
        <p:sp>
          <p:nvSpPr>
            <p:cNvPr id="19" name="椭圆 18"/>
            <p:cNvSpPr/>
            <p:nvPr/>
          </p:nvSpPr>
          <p:spPr>
            <a:xfrm>
              <a:off x="5343799" y="2606766"/>
              <a:ext cx="675639" cy="67563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5391333" y="2654300"/>
              <a:ext cx="580571" cy="580571"/>
            </a:xfrm>
            <a:prstGeom prst="ellips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7462712" y="4832364"/>
            <a:ext cx="3439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84179" y="2377649"/>
            <a:ext cx="1061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11750" y="2377649"/>
            <a:ext cx="1061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669550" y="4111848"/>
            <a:ext cx="1061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97121" y="4111848"/>
            <a:ext cx="1061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半闭框 25"/>
          <p:cNvSpPr/>
          <p:nvPr/>
        </p:nvSpPr>
        <p:spPr>
          <a:xfrm rot="18900000">
            <a:off x="3676019" y="2410952"/>
            <a:ext cx="374074" cy="374074"/>
          </a:xfrm>
          <a:prstGeom prst="halfFrame">
            <a:avLst>
              <a:gd name="adj1" fmla="val 23258"/>
              <a:gd name="adj2" fmla="val 2073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54655" y="1843771"/>
            <a:ext cx="2819318" cy="818199"/>
            <a:chOff x="663889" y="2499585"/>
            <a:chExt cx="2953567" cy="857161"/>
          </a:xfrm>
        </p:grpSpPr>
        <p:sp>
          <p:nvSpPr>
            <p:cNvPr id="28" name="矩形 27"/>
            <p:cNvSpPr/>
            <p:nvPr/>
          </p:nvSpPr>
          <p:spPr>
            <a:xfrm>
              <a:off x="663889" y="2873097"/>
              <a:ext cx="2853846" cy="483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2314301" y="2499585"/>
              <a:ext cx="1303155" cy="386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半闭框 29"/>
          <p:cNvSpPr/>
          <p:nvPr/>
        </p:nvSpPr>
        <p:spPr>
          <a:xfrm rot="18900000">
            <a:off x="3676019" y="4161080"/>
            <a:ext cx="374074" cy="374074"/>
          </a:xfrm>
          <a:prstGeom prst="halfFrame">
            <a:avLst>
              <a:gd name="adj1" fmla="val 23258"/>
              <a:gd name="adj2" fmla="val 2073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907284" y="3594019"/>
            <a:ext cx="2819318" cy="837468"/>
            <a:chOff x="663889" y="4312865"/>
            <a:chExt cx="2953567" cy="877347"/>
          </a:xfrm>
        </p:grpSpPr>
        <p:sp>
          <p:nvSpPr>
            <p:cNvPr id="32" name="矩形 31"/>
            <p:cNvSpPr/>
            <p:nvPr/>
          </p:nvSpPr>
          <p:spPr>
            <a:xfrm>
              <a:off x="663889" y="4706563"/>
              <a:ext cx="2853846" cy="483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314301" y="4312865"/>
              <a:ext cx="1303155" cy="386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4" name="半闭框 33"/>
          <p:cNvSpPr/>
          <p:nvPr/>
        </p:nvSpPr>
        <p:spPr>
          <a:xfrm rot="8100000">
            <a:off x="8101205" y="2292903"/>
            <a:ext cx="374074" cy="374074"/>
          </a:xfrm>
          <a:prstGeom prst="halfFrame">
            <a:avLst>
              <a:gd name="adj1" fmla="val 23258"/>
              <a:gd name="adj2" fmla="val 2073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8520029" y="1755932"/>
            <a:ext cx="2764687" cy="807379"/>
            <a:chOff x="8639136" y="2387250"/>
            <a:chExt cx="2896335" cy="845825"/>
          </a:xfrm>
        </p:grpSpPr>
        <p:sp>
          <p:nvSpPr>
            <p:cNvPr id="36" name="矩形 35"/>
            <p:cNvSpPr/>
            <p:nvPr/>
          </p:nvSpPr>
          <p:spPr>
            <a:xfrm>
              <a:off x="8681625" y="2749427"/>
              <a:ext cx="2853846" cy="4836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639136" y="2387250"/>
              <a:ext cx="1303154" cy="386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半闭框 37"/>
          <p:cNvSpPr/>
          <p:nvPr/>
        </p:nvSpPr>
        <p:spPr>
          <a:xfrm rot="8100000">
            <a:off x="8054182" y="4161080"/>
            <a:ext cx="374074" cy="374074"/>
          </a:xfrm>
          <a:prstGeom prst="halfFrame">
            <a:avLst>
              <a:gd name="adj1" fmla="val 23258"/>
              <a:gd name="adj2" fmla="val 20739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prstClr val="black"/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464610" y="3556063"/>
            <a:ext cx="2773084" cy="875424"/>
            <a:chOff x="8581077" y="4273102"/>
            <a:chExt cx="2905132" cy="917111"/>
          </a:xfrm>
        </p:grpSpPr>
        <p:sp>
          <p:nvSpPr>
            <p:cNvPr id="40" name="矩形 39"/>
            <p:cNvSpPr/>
            <p:nvPr/>
          </p:nvSpPr>
          <p:spPr>
            <a:xfrm>
              <a:off x="8632363" y="4706564"/>
              <a:ext cx="2853846" cy="4836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1200" dirty="0" smtClean="0">
                  <a:solidFill>
                    <a:srgbClr val="44546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581077" y="4273102"/>
              <a:ext cx="1303155" cy="386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/>
          <p:nvPr/>
        </p:nvSpPr>
        <p:spPr bwMode="auto">
          <a:xfrm rot="900000">
            <a:off x="5768975" y="4084638"/>
            <a:ext cx="1006475" cy="1998662"/>
          </a:xfrm>
          <a:custGeom>
            <a:avLst/>
            <a:gdLst>
              <a:gd name="T0" fmla="*/ 2147483646 w 252"/>
              <a:gd name="T1" fmla="*/ 2147483646 h 499"/>
              <a:gd name="T2" fmla="*/ 2147483646 w 252"/>
              <a:gd name="T3" fmla="*/ 2147483646 h 499"/>
              <a:gd name="T4" fmla="*/ 2147483646 w 252"/>
              <a:gd name="T5" fmla="*/ 914433926 h 499"/>
              <a:gd name="T6" fmla="*/ 2147483646 w 252"/>
              <a:gd name="T7" fmla="*/ 1459884407 h 499"/>
              <a:gd name="T8" fmla="*/ 2147483646 w 252"/>
              <a:gd name="T9" fmla="*/ 673793419 h 499"/>
              <a:gd name="T10" fmla="*/ 2147483646 w 252"/>
              <a:gd name="T11" fmla="*/ 32086736 h 499"/>
              <a:gd name="T12" fmla="*/ 1738725502 w 252"/>
              <a:gd name="T13" fmla="*/ 898392561 h 499"/>
              <a:gd name="T14" fmla="*/ 2057758107 w 252"/>
              <a:gd name="T15" fmla="*/ 1732611650 h 499"/>
              <a:gd name="T16" fmla="*/ 0 w 252"/>
              <a:gd name="T17" fmla="*/ 2147483646 h 499"/>
              <a:gd name="T18" fmla="*/ 0 w 252"/>
              <a:gd name="T19" fmla="*/ 2147483646 h 499"/>
              <a:gd name="T20" fmla="*/ 2147483646 w 252"/>
              <a:gd name="T21" fmla="*/ 2147483646 h 499"/>
              <a:gd name="T22" fmla="*/ 2147483646 w 252"/>
              <a:gd name="T23" fmla="*/ 2147483646 h 499"/>
              <a:gd name="T24" fmla="*/ 2147483646 w 252"/>
              <a:gd name="T25" fmla="*/ 2147483646 h 4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52" h="499">
                <a:moveTo>
                  <a:pt x="187" y="221"/>
                </a:moveTo>
                <a:cubicBezTo>
                  <a:pt x="206" y="174"/>
                  <a:pt x="240" y="179"/>
                  <a:pt x="252" y="182"/>
                </a:cubicBezTo>
                <a:cubicBezTo>
                  <a:pt x="252" y="57"/>
                  <a:pt x="252" y="57"/>
                  <a:pt x="252" y="57"/>
                </a:cubicBezTo>
                <a:cubicBezTo>
                  <a:pt x="170" y="91"/>
                  <a:pt x="170" y="91"/>
                  <a:pt x="170" y="91"/>
                </a:cubicBezTo>
                <a:cubicBezTo>
                  <a:pt x="173" y="81"/>
                  <a:pt x="180" y="56"/>
                  <a:pt x="179" y="42"/>
                </a:cubicBezTo>
                <a:cubicBezTo>
                  <a:pt x="179" y="23"/>
                  <a:pt x="179" y="0"/>
                  <a:pt x="145" y="2"/>
                </a:cubicBezTo>
                <a:cubicBezTo>
                  <a:pt x="114" y="4"/>
                  <a:pt x="108" y="40"/>
                  <a:pt x="109" y="56"/>
                </a:cubicBezTo>
                <a:cubicBezTo>
                  <a:pt x="110" y="74"/>
                  <a:pt x="123" y="98"/>
                  <a:pt x="129" y="108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499"/>
                  <a:pt x="0" y="499"/>
                  <a:pt x="0" y="499"/>
                </a:cubicBezTo>
                <a:cubicBezTo>
                  <a:pt x="252" y="350"/>
                  <a:pt x="252" y="350"/>
                  <a:pt x="252" y="350"/>
                </a:cubicBezTo>
                <a:cubicBezTo>
                  <a:pt x="252" y="239"/>
                  <a:pt x="252" y="239"/>
                  <a:pt x="252" y="239"/>
                </a:cubicBezTo>
                <a:cubicBezTo>
                  <a:pt x="227" y="290"/>
                  <a:pt x="167" y="272"/>
                  <a:pt x="187" y="221"/>
                </a:cubicBez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稻壳儿小白白(http://dwz.cn/Wu2UP)"/>
          <p:cNvSpPr/>
          <p:nvPr/>
        </p:nvSpPr>
        <p:spPr bwMode="auto">
          <a:xfrm rot="900000">
            <a:off x="4664075" y="2490788"/>
            <a:ext cx="763588" cy="234950"/>
          </a:xfrm>
          <a:custGeom>
            <a:avLst/>
            <a:gdLst>
              <a:gd name="T0" fmla="*/ 1526352444 w 382"/>
              <a:gd name="T1" fmla="*/ 471807714 h 117"/>
              <a:gd name="T2" fmla="*/ 0 w 382"/>
              <a:gd name="T3" fmla="*/ 0 h 117"/>
              <a:gd name="T4" fmla="*/ 1510369068 w 382"/>
              <a:gd name="T5" fmla="*/ 471807714 h 117"/>
              <a:gd name="T6" fmla="*/ 1526352444 w 382"/>
              <a:gd name="T7" fmla="*/ 471807714 h 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82" h="117">
                <a:moveTo>
                  <a:pt x="382" y="117"/>
                </a:moveTo>
                <a:lnTo>
                  <a:pt x="0" y="0"/>
                </a:lnTo>
                <a:lnTo>
                  <a:pt x="378" y="117"/>
                </a:lnTo>
                <a:lnTo>
                  <a:pt x="382" y="117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稻壳儿小白白(http://dwz.cn/Wu2UP)"/>
          <p:cNvSpPr/>
          <p:nvPr/>
        </p:nvSpPr>
        <p:spPr bwMode="auto">
          <a:xfrm rot="900000">
            <a:off x="5330825" y="2936875"/>
            <a:ext cx="939800" cy="295275"/>
          </a:xfrm>
          <a:custGeom>
            <a:avLst/>
            <a:gdLst>
              <a:gd name="T0" fmla="*/ 0 w 470"/>
              <a:gd name="T1" fmla="*/ 0 h 148"/>
              <a:gd name="T2" fmla="*/ 0 w 470"/>
              <a:gd name="T3" fmla="*/ 7960454 h 148"/>
              <a:gd name="T4" fmla="*/ 1879200085 w 470"/>
              <a:gd name="T5" fmla="*/ 589103552 h 148"/>
              <a:gd name="T6" fmla="*/ 0 w 470"/>
              <a:gd name="T7" fmla="*/ 0 h 14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70" h="148">
                <a:moveTo>
                  <a:pt x="0" y="0"/>
                </a:moveTo>
                <a:lnTo>
                  <a:pt x="0" y="2"/>
                </a:lnTo>
                <a:lnTo>
                  <a:pt x="470" y="148"/>
                </a:ln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稻壳儿小白白(http://dwz.cn/Wu2UP)"/>
          <p:cNvSpPr/>
          <p:nvPr/>
        </p:nvSpPr>
        <p:spPr bwMode="auto">
          <a:xfrm rot="900000">
            <a:off x="6365875" y="2900363"/>
            <a:ext cx="1746250" cy="404812"/>
          </a:xfrm>
          <a:custGeom>
            <a:avLst/>
            <a:gdLst>
              <a:gd name="T0" fmla="*/ 2147483646 w 437"/>
              <a:gd name="T1" fmla="*/ 530123358 h 101"/>
              <a:gd name="T2" fmla="*/ 1772443750 w 437"/>
              <a:gd name="T3" fmla="*/ 321288463 h 101"/>
              <a:gd name="T4" fmla="*/ 0 w 437"/>
              <a:gd name="T5" fmla="*/ 738962262 h 101"/>
              <a:gd name="T6" fmla="*/ 1277439817 w 437"/>
              <a:gd name="T7" fmla="*/ 1028122279 h 101"/>
              <a:gd name="T8" fmla="*/ 910175870 w 437"/>
              <a:gd name="T9" fmla="*/ 1349406734 h 101"/>
              <a:gd name="T10" fmla="*/ 1900187732 w 437"/>
              <a:gd name="T11" fmla="*/ 1172700284 h 101"/>
              <a:gd name="T12" fmla="*/ 2147483646 w 437"/>
              <a:gd name="T13" fmla="*/ 1622502528 h 101"/>
              <a:gd name="T14" fmla="*/ 2147483646 w 437"/>
              <a:gd name="T15" fmla="*/ 1622502528 h 101"/>
              <a:gd name="T16" fmla="*/ 2147483646 w 437"/>
              <a:gd name="T17" fmla="*/ 674705371 h 101"/>
              <a:gd name="T18" fmla="*/ 2147483646 w 437"/>
              <a:gd name="T19" fmla="*/ 0 h 101"/>
              <a:gd name="T20" fmla="*/ 2147483646 w 437"/>
              <a:gd name="T21" fmla="*/ 176706450 h 101"/>
              <a:gd name="T22" fmla="*/ 2147483646 w 437"/>
              <a:gd name="T23" fmla="*/ 530123358 h 10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37" h="101">
                <a:moveTo>
                  <a:pt x="188" y="33"/>
                </a:moveTo>
                <a:cubicBezTo>
                  <a:pt x="164" y="45"/>
                  <a:pt x="122" y="35"/>
                  <a:pt x="111" y="20"/>
                </a:cubicBezTo>
                <a:cubicBezTo>
                  <a:pt x="0" y="46"/>
                  <a:pt x="0" y="46"/>
                  <a:pt x="0" y="46"/>
                </a:cubicBezTo>
                <a:cubicBezTo>
                  <a:pt x="80" y="64"/>
                  <a:pt x="80" y="64"/>
                  <a:pt x="80" y="64"/>
                </a:cubicBezTo>
                <a:cubicBezTo>
                  <a:pt x="59" y="68"/>
                  <a:pt x="29" y="76"/>
                  <a:pt x="57" y="84"/>
                </a:cubicBezTo>
                <a:cubicBezTo>
                  <a:pt x="86" y="92"/>
                  <a:pt x="107" y="82"/>
                  <a:pt x="119" y="73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239" y="101"/>
                  <a:pt x="239" y="101"/>
                  <a:pt x="239" y="101"/>
                </a:cubicBezTo>
                <a:cubicBezTo>
                  <a:pt x="437" y="42"/>
                  <a:pt x="437" y="42"/>
                  <a:pt x="437" y="42"/>
                </a:cubicBezTo>
                <a:cubicBezTo>
                  <a:pt x="202" y="0"/>
                  <a:pt x="202" y="0"/>
                  <a:pt x="202" y="0"/>
                </a:cubicBezTo>
                <a:cubicBezTo>
                  <a:pt x="154" y="11"/>
                  <a:pt x="154" y="11"/>
                  <a:pt x="154" y="11"/>
                </a:cubicBezTo>
                <a:cubicBezTo>
                  <a:pt x="176" y="15"/>
                  <a:pt x="208" y="23"/>
                  <a:pt x="188" y="33"/>
                </a:cubicBez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稻壳儿小白白(http://dwz.cn/Wu2UP)"/>
          <p:cNvSpPr/>
          <p:nvPr/>
        </p:nvSpPr>
        <p:spPr bwMode="auto">
          <a:xfrm rot="900000">
            <a:off x="4670425" y="2446338"/>
            <a:ext cx="1754188" cy="409575"/>
          </a:xfrm>
          <a:custGeom>
            <a:avLst/>
            <a:gdLst>
              <a:gd name="T0" fmla="*/ 2147483646 w 439"/>
              <a:gd name="T1" fmla="*/ 370846070 h 102"/>
              <a:gd name="T2" fmla="*/ 2147483646 w 439"/>
              <a:gd name="T3" fmla="*/ 145114029 h 102"/>
              <a:gd name="T4" fmla="*/ 2147483646 w 439"/>
              <a:gd name="T5" fmla="*/ 241858053 h 102"/>
              <a:gd name="T6" fmla="*/ 2147483646 w 439"/>
              <a:gd name="T7" fmla="*/ 48370004 h 102"/>
              <a:gd name="T8" fmla="*/ 0 w 439"/>
              <a:gd name="T9" fmla="*/ 709444132 h 102"/>
              <a:gd name="T10" fmla="*/ 2147483646 w 439"/>
              <a:gd name="T11" fmla="*/ 1644624320 h 102"/>
              <a:gd name="T12" fmla="*/ 2147483646 w 439"/>
              <a:gd name="T13" fmla="*/ 1209282234 h 102"/>
              <a:gd name="T14" fmla="*/ 2147483646 w 439"/>
              <a:gd name="T15" fmla="*/ 806188156 h 102"/>
              <a:gd name="T16" fmla="*/ 2147483646 w 439"/>
              <a:gd name="T17" fmla="*/ 1080294217 h 102"/>
              <a:gd name="T18" fmla="*/ 2147483646 w 439"/>
              <a:gd name="T19" fmla="*/ 741692140 h 102"/>
              <a:gd name="T20" fmla="*/ 2147483646 w 439"/>
              <a:gd name="T21" fmla="*/ 370846070 h 10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39" h="102">
                <a:moveTo>
                  <a:pt x="340" y="23"/>
                </a:moveTo>
                <a:cubicBezTo>
                  <a:pt x="354" y="20"/>
                  <a:pt x="373" y="14"/>
                  <a:pt x="365" y="9"/>
                </a:cubicBezTo>
                <a:cubicBezTo>
                  <a:pt x="349" y="0"/>
                  <a:pt x="319" y="11"/>
                  <a:pt x="308" y="15"/>
                </a:cubicBezTo>
                <a:cubicBezTo>
                  <a:pt x="255" y="3"/>
                  <a:pt x="255" y="3"/>
                  <a:pt x="255" y="3"/>
                </a:cubicBezTo>
                <a:cubicBezTo>
                  <a:pt x="0" y="44"/>
                  <a:pt x="0" y="44"/>
                  <a:pt x="0" y="44"/>
                </a:cubicBezTo>
                <a:cubicBezTo>
                  <a:pt x="191" y="102"/>
                  <a:pt x="191" y="102"/>
                  <a:pt x="191" y="102"/>
                </a:cubicBezTo>
                <a:cubicBezTo>
                  <a:pt x="308" y="75"/>
                  <a:pt x="308" y="75"/>
                  <a:pt x="308" y="75"/>
                </a:cubicBezTo>
                <a:cubicBezTo>
                  <a:pt x="284" y="72"/>
                  <a:pt x="241" y="63"/>
                  <a:pt x="273" y="50"/>
                </a:cubicBezTo>
                <a:cubicBezTo>
                  <a:pt x="309" y="37"/>
                  <a:pt x="333" y="57"/>
                  <a:pt x="343" y="67"/>
                </a:cubicBezTo>
                <a:cubicBezTo>
                  <a:pt x="439" y="46"/>
                  <a:pt x="439" y="46"/>
                  <a:pt x="439" y="46"/>
                </a:cubicBezTo>
                <a:lnTo>
                  <a:pt x="340" y="23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稻壳儿小白白(http://dwz.cn/Wu2UP)"/>
          <p:cNvSpPr/>
          <p:nvPr/>
        </p:nvSpPr>
        <p:spPr bwMode="auto">
          <a:xfrm rot="900000">
            <a:off x="5703888" y="2563813"/>
            <a:ext cx="1566862" cy="311150"/>
          </a:xfrm>
          <a:custGeom>
            <a:avLst/>
            <a:gdLst>
              <a:gd name="T0" fmla="*/ 1757447579 w 392"/>
              <a:gd name="T1" fmla="*/ 652429692 h 78"/>
              <a:gd name="T2" fmla="*/ 1358025676 w 392"/>
              <a:gd name="T3" fmla="*/ 875213092 h 78"/>
              <a:gd name="T4" fmla="*/ 2147483646 w 392"/>
              <a:gd name="T5" fmla="*/ 1241209263 h 78"/>
              <a:gd name="T6" fmla="*/ 2147483646 w 392"/>
              <a:gd name="T7" fmla="*/ 827471512 h 78"/>
              <a:gd name="T8" fmla="*/ 2147483646 w 392"/>
              <a:gd name="T9" fmla="*/ 1034342382 h 78"/>
              <a:gd name="T10" fmla="*/ 2147483646 w 392"/>
              <a:gd name="T11" fmla="*/ 684254752 h 78"/>
              <a:gd name="T12" fmla="*/ 2147483646 w 392"/>
              <a:gd name="T13" fmla="*/ 509212931 h 78"/>
              <a:gd name="T14" fmla="*/ 2147483646 w 392"/>
              <a:gd name="T15" fmla="*/ 0 h 78"/>
              <a:gd name="T16" fmla="*/ 0 w 392"/>
              <a:gd name="T17" fmla="*/ 556954511 h 78"/>
              <a:gd name="T18" fmla="*/ 846768998 w 392"/>
              <a:gd name="T19" fmla="*/ 747908862 h 78"/>
              <a:gd name="T20" fmla="*/ 1757447579 w 392"/>
              <a:gd name="T21" fmla="*/ 652429692 h 7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92" h="78">
                <a:moveTo>
                  <a:pt x="110" y="41"/>
                </a:moveTo>
                <a:cubicBezTo>
                  <a:pt x="118" y="46"/>
                  <a:pt x="99" y="52"/>
                  <a:pt x="85" y="55"/>
                </a:cubicBezTo>
                <a:cubicBezTo>
                  <a:pt x="184" y="78"/>
                  <a:pt x="184" y="78"/>
                  <a:pt x="184" y="78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306" y="67"/>
                  <a:pt x="348" y="77"/>
                  <a:pt x="372" y="65"/>
                </a:cubicBezTo>
                <a:cubicBezTo>
                  <a:pt x="392" y="55"/>
                  <a:pt x="360" y="47"/>
                  <a:pt x="338" y="43"/>
                </a:cubicBezTo>
                <a:cubicBezTo>
                  <a:pt x="386" y="32"/>
                  <a:pt x="386" y="32"/>
                  <a:pt x="386" y="32"/>
                </a:cubicBezTo>
                <a:cubicBezTo>
                  <a:pt x="212" y="0"/>
                  <a:pt x="212" y="0"/>
                  <a:pt x="212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53" y="47"/>
                  <a:pt x="53" y="47"/>
                  <a:pt x="53" y="47"/>
                </a:cubicBezTo>
                <a:cubicBezTo>
                  <a:pt x="64" y="43"/>
                  <a:pt x="94" y="32"/>
                  <a:pt x="110" y="41"/>
                </a:cubicBez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稻壳儿小白白(http://dwz.cn/Wu2UP)"/>
          <p:cNvSpPr/>
          <p:nvPr/>
        </p:nvSpPr>
        <p:spPr bwMode="auto">
          <a:xfrm rot="900000">
            <a:off x="5346700" y="2809875"/>
            <a:ext cx="1946275" cy="557213"/>
          </a:xfrm>
          <a:custGeom>
            <a:avLst/>
            <a:gdLst>
              <a:gd name="T0" fmla="*/ 2147483646 w 487"/>
              <a:gd name="T1" fmla="*/ 2147483646 h 139"/>
              <a:gd name="T2" fmla="*/ 2147483646 w 487"/>
              <a:gd name="T3" fmla="*/ 1028474893 h 139"/>
              <a:gd name="T4" fmla="*/ 2147483646 w 487"/>
              <a:gd name="T5" fmla="*/ 578515373 h 139"/>
              <a:gd name="T6" fmla="*/ 2147483646 w 487"/>
              <a:gd name="T7" fmla="*/ 755284182 h 139"/>
              <a:gd name="T8" fmla="*/ 2147483646 w 487"/>
              <a:gd name="T9" fmla="*/ 433888534 h 139"/>
              <a:gd name="T10" fmla="*/ 2147483646 w 487"/>
              <a:gd name="T11" fmla="*/ 144630848 h 139"/>
              <a:gd name="T12" fmla="*/ 2147483646 w 487"/>
              <a:gd name="T13" fmla="*/ 482097481 h 139"/>
              <a:gd name="T14" fmla="*/ 1309679220 w 487"/>
              <a:gd name="T15" fmla="*/ 208906770 h 139"/>
              <a:gd name="T16" fmla="*/ 1868687766 w 487"/>
              <a:gd name="T17" fmla="*/ 610657343 h 139"/>
              <a:gd name="T18" fmla="*/ 0 w 487"/>
              <a:gd name="T19" fmla="*/ 1044541869 h 139"/>
              <a:gd name="T20" fmla="*/ 2147483646 w 487"/>
              <a:gd name="T21" fmla="*/ 2147483646 h 13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487" h="139">
                <a:moveTo>
                  <a:pt x="235" y="139"/>
                </a:moveTo>
                <a:cubicBezTo>
                  <a:pt x="487" y="64"/>
                  <a:pt x="487" y="64"/>
                  <a:pt x="487" y="64"/>
                </a:cubicBezTo>
                <a:cubicBezTo>
                  <a:pt x="367" y="36"/>
                  <a:pt x="367" y="36"/>
                  <a:pt x="367" y="36"/>
                </a:cubicBezTo>
                <a:cubicBezTo>
                  <a:pt x="355" y="45"/>
                  <a:pt x="334" y="55"/>
                  <a:pt x="305" y="47"/>
                </a:cubicBezTo>
                <a:cubicBezTo>
                  <a:pt x="277" y="39"/>
                  <a:pt x="307" y="31"/>
                  <a:pt x="328" y="27"/>
                </a:cubicBezTo>
                <a:cubicBezTo>
                  <a:pt x="248" y="9"/>
                  <a:pt x="248" y="9"/>
                  <a:pt x="248" y="9"/>
                </a:cubicBezTo>
                <a:cubicBezTo>
                  <a:pt x="152" y="30"/>
                  <a:pt x="152" y="30"/>
                  <a:pt x="152" y="30"/>
                </a:cubicBezTo>
                <a:cubicBezTo>
                  <a:pt x="142" y="20"/>
                  <a:pt x="118" y="0"/>
                  <a:pt x="82" y="13"/>
                </a:cubicBezTo>
                <a:cubicBezTo>
                  <a:pt x="50" y="26"/>
                  <a:pt x="93" y="35"/>
                  <a:pt x="117" y="38"/>
                </a:cubicBezTo>
                <a:cubicBezTo>
                  <a:pt x="0" y="65"/>
                  <a:pt x="0" y="65"/>
                  <a:pt x="0" y="65"/>
                </a:cubicBezTo>
                <a:lnTo>
                  <a:pt x="235" y="139"/>
                </a:ln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稻壳儿小白白(http://dwz.cn/Wu2UP)"/>
          <p:cNvSpPr/>
          <p:nvPr/>
        </p:nvSpPr>
        <p:spPr bwMode="auto">
          <a:xfrm rot="900000">
            <a:off x="4664075" y="2489200"/>
            <a:ext cx="755650" cy="234950"/>
          </a:xfrm>
          <a:custGeom>
            <a:avLst/>
            <a:gdLst>
              <a:gd name="T0" fmla="*/ 1510600324 w 378"/>
              <a:gd name="T1" fmla="*/ 471807714 h 117"/>
              <a:gd name="T2" fmla="*/ 0 w 378"/>
              <a:gd name="T3" fmla="*/ 0 h 117"/>
              <a:gd name="T4" fmla="*/ 1510600324 w 378"/>
              <a:gd name="T5" fmla="*/ 471807714 h 117"/>
              <a:gd name="T6" fmla="*/ 1510600324 w 378"/>
              <a:gd name="T7" fmla="*/ 471807714 h 11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8" h="117">
                <a:moveTo>
                  <a:pt x="378" y="117"/>
                </a:moveTo>
                <a:lnTo>
                  <a:pt x="0" y="0"/>
                </a:lnTo>
                <a:lnTo>
                  <a:pt x="378" y="117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稻壳儿小白白(http://dwz.cn/Wu2UP)"/>
          <p:cNvSpPr/>
          <p:nvPr/>
        </p:nvSpPr>
        <p:spPr bwMode="auto">
          <a:xfrm rot="900000">
            <a:off x="4506913" y="2506663"/>
            <a:ext cx="1047750" cy="1417637"/>
          </a:xfrm>
          <a:custGeom>
            <a:avLst/>
            <a:gdLst>
              <a:gd name="T0" fmla="*/ 1311375097 w 262"/>
              <a:gd name="T1" fmla="*/ 2147483646 h 354"/>
              <a:gd name="T2" fmla="*/ 1631222780 w 262"/>
              <a:gd name="T3" fmla="*/ 2147483646 h 354"/>
              <a:gd name="T4" fmla="*/ 2147483646 w 262"/>
              <a:gd name="T5" fmla="*/ 2147483646 h 354"/>
              <a:gd name="T6" fmla="*/ 2147483646 w 262"/>
              <a:gd name="T7" fmla="*/ 2147483646 h 354"/>
              <a:gd name="T8" fmla="*/ 2147483646 w 262"/>
              <a:gd name="T9" fmla="*/ 2147483646 h 354"/>
              <a:gd name="T10" fmla="*/ 2147483646 w 262"/>
              <a:gd name="T11" fmla="*/ 2147483646 h 354"/>
              <a:gd name="T12" fmla="*/ 2147483646 w 262"/>
              <a:gd name="T13" fmla="*/ 946184596 h 354"/>
              <a:gd name="T14" fmla="*/ 0 w 262"/>
              <a:gd name="T15" fmla="*/ 0 h 354"/>
              <a:gd name="T16" fmla="*/ 0 w 262"/>
              <a:gd name="T17" fmla="*/ 2147483646 h 354"/>
              <a:gd name="T18" fmla="*/ 1055496152 w 262"/>
              <a:gd name="T19" fmla="*/ 2147483646 h 354"/>
              <a:gd name="T20" fmla="*/ 1311375097 w 262"/>
              <a:gd name="T21" fmla="*/ 2147483646 h 354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2" h="354">
                <a:moveTo>
                  <a:pt x="82" y="218"/>
                </a:moveTo>
                <a:cubicBezTo>
                  <a:pt x="120" y="210"/>
                  <a:pt x="118" y="288"/>
                  <a:pt x="102" y="314"/>
                </a:cubicBezTo>
                <a:cubicBezTo>
                  <a:pt x="191" y="354"/>
                  <a:pt x="191" y="354"/>
                  <a:pt x="191" y="354"/>
                </a:cubicBezTo>
                <a:cubicBezTo>
                  <a:pt x="191" y="233"/>
                  <a:pt x="191" y="233"/>
                  <a:pt x="191" y="233"/>
                </a:cubicBezTo>
                <a:cubicBezTo>
                  <a:pt x="218" y="251"/>
                  <a:pt x="262" y="270"/>
                  <a:pt x="262" y="223"/>
                </a:cubicBezTo>
                <a:cubicBezTo>
                  <a:pt x="262" y="166"/>
                  <a:pt x="214" y="172"/>
                  <a:pt x="191" y="178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0" y="0"/>
                  <a:pt x="0" y="0"/>
                  <a:pt x="0" y="0"/>
                </a:cubicBezTo>
                <a:cubicBezTo>
                  <a:pt x="0" y="268"/>
                  <a:pt x="0" y="268"/>
                  <a:pt x="0" y="268"/>
                </a:cubicBezTo>
                <a:cubicBezTo>
                  <a:pt x="66" y="298"/>
                  <a:pt x="66" y="298"/>
                  <a:pt x="66" y="298"/>
                </a:cubicBezTo>
                <a:cubicBezTo>
                  <a:pt x="60" y="277"/>
                  <a:pt x="47" y="226"/>
                  <a:pt x="82" y="218"/>
                </a:cubicBez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5" name="稻壳儿小白白(http://dwz.cn/Wu2UP)"/>
          <p:cNvSpPr/>
          <p:nvPr/>
        </p:nvSpPr>
        <p:spPr bwMode="auto">
          <a:xfrm rot="900000">
            <a:off x="5127625" y="2913063"/>
            <a:ext cx="939800" cy="1849437"/>
          </a:xfrm>
          <a:custGeom>
            <a:avLst/>
            <a:gdLst>
              <a:gd name="T0" fmla="*/ 0 w 235"/>
              <a:gd name="T1" fmla="*/ 0 h 462"/>
              <a:gd name="T2" fmla="*/ 0 w 235"/>
              <a:gd name="T3" fmla="*/ 1906961696 h 462"/>
              <a:gd name="T4" fmla="*/ 1135518349 w 235"/>
              <a:gd name="T5" fmla="*/ 2147483646 h 462"/>
              <a:gd name="T6" fmla="*/ 0 w 235"/>
              <a:gd name="T7" fmla="*/ 2147483646 h 462"/>
              <a:gd name="T8" fmla="*/ 0 w 235"/>
              <a:gd name="T9" fmla="*/ 2147483646 h 462"/>
              <a:gd name="T10" fmla="*/ 1567334454 w 235"/>
              <a:gd name="T11" fmla="*/ 2147483646 h 462"/>
              <a:gd name="T12" fmla="*/ 1871201787 w 235"/>
              <a:gd name="T13" fmla="*/ 2147483646 h 462"/>
              <a:gd name="T14" fmla="*/ 2147483646 w 235"/>
              <a:gd name="T15" fmla="*/ 2147483646 h 462"/>
              <a:gd name="T16" fmla="*/ 2147483646 w 235"/>
              <a:gd name="T17" fmla="*/ 2147483646 h 462"/>
              <a:gd name="T18" fmla="*/ 2147483646 w 235"/>
              <a:gd name="T19" fmla="*/ 1169816940 h 462"/>
              <a:gd name="T20" fmla="*/ 0 w 235"/>
              <a:gd name="T21" fmla="*/ 0 h 46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35" h="462">
                <a:moveTo>
                  <a:pt x="0" y="0"/>
                </a:moveTo>
                <a:cubicBezTo>
                  <a:pt x="0" y="119"/>
                  <a:pt x="0" y="119"/>
                  <a:pt x="0" y="119"/>
                </a:cubicBezTo>
                <a:cubicBezTo>
                  <a:pt x="23" y="113"/>
                  <a:pt x="71" y="107"/>
                  <a:pt x="71" y="164"/>
                </a:cubicBezTo>
                <a:cubicBezTo>
                  <a:pt x="71" y="211"/>
                  <a:pt x="27" y="192"/>
                  <a:pt x="0" y="174"/>
                </a:cubicBezTo>
                <a:cubicBezTo>
                  <a:pt x="0" y="295"/>
                  <a:pt x="0" y="295"/>
                  <a:pt x="0" y="295"/>
                </a:cubicBezTo>
                <a:cubicBezTo>
                  <a:pt x="98" y="339"/>
                  <a:pt x="98" y="339"/>
                  <a:pt x="98" y="339"/>
                </a:cubicBezTo>
                <a:cubicBezTo>
                  <a:pt x="87" y="365"/>
                  <a:pt x="65" y="430"/>
                  <a:pt x="117" y="447"/>
                </a:cubicBezTo>
                <a:cubicBezTo>
                  <a:pt x="161" y="462"/>
                  <a:pt x="151" y="400"/>
                  <a:pt x="140" y="358"/>
                </a:cubicBezTo>
                <a:cubicBezTo>
                  <a:pt x="235" y="401"/>
                  <a:pt x="235" y="401"/>
                  <a:pt x="235" y="401"/>
                </a:cubicBezTo>
                <a:cubicBezTo>
                  <a:pt x="235" y="73"/>
                  <a:pt x="235" y="73"/>
                  <a:pt x="235" y="73"/>
                </a:cubicBezTo>
                <a:lnTo>
                  <a:pt x="0" y="0"/>
                </a:ln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稻壳儿小白白(http://dwz.cn/Wu2UP)"/>
          <p:cNvSpPr/>
          <p:nvPr/>
        </p:nvSpPr>
        <p:spPr bwMode="auto">
          <a:xfrm rot="900000">
            <a:off x="6062663" y="3205163"/>
            <a:ext cx="1350962" cy="1612900"/>
          </a:xfrm>
          <a:custGeom>
            <a:avLst/>
            <a:gdLst>
              <a:gd name="T0" fmla="*/ 0 w 338"/>
              <a:gd name="T1" fmla="*/ 1201338348 h 403"/>
              <a:gd name="T2" fmla="*/ 0 w 338"/>
              <a:gd name="T3" fmla="*/ 2147483646 h 403"/>
              <a:gd name="T4" fmla="*/ 2060832577 w 338"/>
              <a:gd name="T5" fmla="*/ 2147483646 h 403"/>
              <a:gd name="T6" fmla="*/ 1741322070 w 338"/>
              <a:gd name="T7" fmla="*/ 2147483646 h 403"/>
              <a:gd name="T8" fmla="*/ 2147483646 w 338"/>
              <a:gd name="T9" fmla="*/ 2147483646 h 403"/>
              <a:gd name="T10" fmla="*/ 2147483646 w 338"/>
              <a:gd name="T11" fmla="*/ 2147483646 h 403"/>
              <a:gd name="T12" fmla="*/ 2147483646 w 338"/>
              <a:gd name="T13" fmla="*/ 2147483646 h 403"/>
              <a:gd name="T14" fmla="*/ 2147483646 w 338"/>
              <a:gd name="T15" fmla="*/ 2147483646 h 403"/>
              <a:gd name="T16" fmla="*/ 2147483646 w 338"/>
              <a:gd name="T17" fmla="*/ 2147483646 h 403"/>
              <a:gd name="T18" fmla="*/ 2147483646 w 338"/>
              <a:gd name="T19" fmla="*/ 1938161496 h 403"/>
              <a:gd name="T20" fmla="*/ 2147483646 w 338"/>
              <a:gd name="T21" fmla="*/ 2034271126 h 403"/>
              <a:gd name="T22" fmla="*/ 2147483646 w 338"/>
              <a:gd name="T23" fmla="*/ 0 h 403"/>
              <a:gd name="T24" fmla="*/ 2147483646 w 338"/>
              <a:gd name="T25" fmla="*/ 0 h 403"/>
              <a:gd name="T26" fmla="*/ 0 w 338"/>
              <a:gd name="T27" fmla="*/ 1201338348 h 40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338" h="403">
                <a:moveTo>
                  <a:pt x="0" y="75"/>
                </a:moveTo>
                <a:cubicBezTo>
                  <a:pt x="0" y="403"/>
                  <a:pt x="0" y="403"/>
                  <a:pt x="0" y="403"/>
                </a:cubicBezTo>
                <a:cubicBezTo>
                  <a:pt x="129" y="349"/>
                  <a:pt x="129" y="349"/>
                  <a:pt x="129" y="349"/>
                </a:cubicBezTo>
                <a:cubicBezTo>
                  <a:pt x="123" y="339"/>
                  <a:pt x="110" y="315"/>
                  <a:pt x="109" y="297"/>
                </a:cubicBezTo>
                <a:cubicBezTo>
                  <a:pt x="108" y="281"/>
                  <a:pt x="114" y="245"/>
                  <a:pt x="145" y="243"/>
                </a:cubicBezTo>
                <a:cubicBezTo>
                  <a:pt x="179" y="241"/>
                  <a:pt x="179" y="264"/>
                  <a:pt x="179" y="283"/>
                </a:cubicBezTo>
                <a:cubicBezTo>
                  <a:pt x="180" y="297"/>
                  <a:pt x="173" y="322"/>
                  <a:pt x="170" y="332"/>
                </a:cubicBezTo>
                <a:cubicBezTo>
                  <a:pt x="252" y="298"/>
                  <a:pt x="252" y="298"/>
                  <a:pt x="252" y="298"/>
                </a:cubicBezTo>
                <a:cubicBezTo>
                  <a:pt x="252" y="170"/>
                  <a:pt x="252" y="170"/>
                  <a:pt x="252" y="170"/>
                </a:cubicBezTo>
                <a:cubicBezTo>
                  <a:pt x="281" y="173"/>
                  <a:pt x="338" y="175"/>
                  <a:pt x="331" y="121"/>
                </a:cubicBezTo>
                <a:cubicBezTo>
                  <a:pt x="325" y="74"/>
                  <a:pt x="275" y="109"/>
                  <a:pt x="252" y="127"/>
                </a:cubicBezTo>
                <a:cubicBezTo>
                  <a:pt x="252" y="0"/>
                  <a:pt x="252" y="0"/>
                  <a:pt x="252" y="0"/>
                </a:cubicBezTo>
                <a:cubicBezTo>
                  <a:pt x="252" y="0"/>
                  <a:pt x="252" y="0"/>
                  <a:pt x="252" y="0"/>
                </a:cubicBezTo>
                <a:lnTo>
                  <a:pt x="0" y="75"/>
                </a:ln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稻壳儿小白白(http://dwz.cn/Wu2UP)"/>
          <p:cNvSpPr/>
          <p:nvPr/>
        </p:nvSpPr>
        <p:spPr bwMode="auto">
          <a:xfrm rot="900000">
            <a:off x="6500813" y="4183063"/>
            <a:ext cx="1135062" cy="1504950"/>
          </a:xfrm>
          <a:custGeom>
            <a:avLst/>
            <a:gdLst>
              <a:gd name="T0" fmla="*/ 2147483646 w 284"/>
              <a:gd name="T1" fmla="*/ 2018546208 h 376"/>
              <a:gd name="T2" fmla="*/ 2147483646 w 284"/>
              <a:gd name="T3" fmla="*/ 704888961 h 376"/>
              <a:gd name="T4" fmla="*/ 1357753970 w 284"/>
              <a:gd name="T5" fmla="*/ 1329679360 h 376"/>
              <a:gd name="T6" fmla="*/ 1357753970 w 284"/>
              <a:gd name="T7" fmla="*/ 2147483646 h 376"/>
              <a:gd name="T8" fmla="*/ 1389703568 w 284"/>
              <a:gd name="T9" fmla="*/ 2147483646 h 376"/>
              <a:gd name="T10" fmla="*/ 1357753970 w 284"/>
              <a:gd name="T11" fmla="*/ 2147483646 h 376"/>
              <a:gd name="T12" fmla="*/ 319471993 w 284"/>
              <a:gd name="T13" fmla="*/ 2147483646 h 376"/>
              <a:gd name="T14" fmla="*/ 1357753970 w 284"/>
              <a:gd name="T15" fmla="*/ 2147483646 h 376"/>
              <a:gd name="T16" fmla="*/ 1389703568 w 284"/>
              <a:gd name="T17" fmla="*/ 2147483646 h 376"/>
              <a:gd name="T18" fmla="*/ 1357753970 w 284"/>
              <a:gd name="T19" fmla="*/ 2147483646 h 376"/>
              <a:gd name="T20" fmla="*/ 1357753970 w 284"/>
              <a:gd name="T21" fmla="*/ 2147483646 h 376"/>
              <a:gd name="T22" fmla="*/ 2147483646 w 284"/>
              <a:gd name="T23" fmla="*/ 2147483646 h 376"/>
              <a:gd name="T24" fmla="*/ 2147483646 w 284"/>
              <a:gd name="T25" fmla="*/ 0 h 376"/>
              <a:gd name="T26" fmla="*/ 2147483646 w 284"/>
              <a:gd name="T27" fmla="*/ 480607384 h 376"/>
              <a:gd name="T28" fmla="*/ 2147483646 w 284"/>
              <a:gd name="T29" fmla="*/ 2018546208 h 37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84" h="376">
                <a:moveTo>
                  <a:pt x="199" y="126"/>
                </a:moveTo>
                <a:cubicBezTo>
                  <a:pt x="157" y="127"/>
                  <a:pt x="170" y="73"/>
                  <a:pt x="180" y="44"/>
                </a:cubicBezTo>
                <a:cubicBezTo>
                  <a:pt x="85" y="83"/>
                  <a:pt x="85" y="83"/>
                  <a:pt x="85" y="83"/>
                </a:cubicBezTo>
                <a:cubicBezTo>
                  <a:pt x="85" y="208"/>
                  <a:pt x="85" y="208"/>
                  <a:pt x="85" y="208"/>
                </a:cubicBezTo>
                <a:cubicBezTo>
                  <a:pt x="86" y="208"/>
                  <a:pt x="87" y="209"/>
                  <a:pt x="87" y="209"/>
                </a:cubicBezTo>
                <a:cubicBezTo>
                  <a:pt x="87" y="209"/>
                  <a:pt x="86" y="208"/>
                  <a:pt x="85" y="208"/>
                </a:cubicBezTo>
                <a:cubicBezTo>
                  <a:pt x="73" y="205"/>
                  <a:pt x="39" y="200"/>
                  <a:pt x="20" y="247"/>
                </a:cubicBezTo>
                <a:cubicBezTo>
                  <a:pt x="0" y="298"/>
                  <a:pt x="60" y="316"/>
                  <a:pt x="85" y="265"/>
                </a:cubicBezTo>
                <a:cubicBezTo>
                  <a:pt x="87" y="261"/>
                  <a:pt x="87" y="260"/>
                  <a:pt x="87" y="260"/>
                </a:cubicBezTo>
                <a:cubicBezTo>
                  <a:pt x="87" y="260"/>
                  <a:pt x="87" y="261"/>
                  <a:pt x="85" y="265"/>
                </a:cubicBezTo>
                <a:cubicBezTo>
                  <a:pt x="85" y="376"/>
                  <a:pt x="85" y="376"/>
                  <a:pt x="85" y="376"/>
                </a:cubicBezTo>
                <a:cubicBezTo>
                  <a:pt x="284" y="258"/>
                  <a:pt x="284" y="258"/>
                  <a:pt x="284" y="258"/>
                </a:cubicBezTo>
                <a:cubicBezTo>
                  <a:pt x="284" y="0"/>
                  <a:pt x="284" y="0"/>
                  <a:pt x="284" y="0"/>
                </a:cubicBezTo>
                <a:cubicBezTo>
                  <a:pt x="214" y="30"/>
                  <a:pt x="214" y="30"/>
                  <a:pt x="214" y="30"/>
                </a:cubicBezTo>
                <a:cubicBezTo>
                  <a:pt x="224" y="60"/>
                  <a:pt x="245" y="124"/>
                  <a:pt x="199" y="126"/>
                </a:cubicBez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8" name="稻壳儿小白白(http://dwz.cn/Wu2UP)"/>
          <p:cNvSpPr/>
          <p:nvPr/>
        </p:nvSpPr>
        <p:spPr bwMode="auto">
          <a:xfrm rot="900000">
            <a:off x="7105650" y="3163888"/>
            <a:ext cx="795338" cy="1608137"/>
          </a:xfrm>
          <a:custGeom>
            <a:avLst/>
            <a:gdLst>
              <a:gd name="T0" fmla="*/ 2147483646 w 199"/>
              <a:gd name="T1" fmla="*/ 0 h 401"/>
              <a:gd name="T2" fmla="*/ 2147483646 w 199"/>
              <a:gd name="T3" fmla="*/ 0 h 401"/>
              <a:gd name="T4" fmla="*/ 0 w 199"/>
              <a:gd name="T5" fmla="*/ 948877026 h 401"/>
              <a:gd name="T6" fmla="*/ 0 w 199"/>
              <a:gd name="T7" fmla="*/ 948877026 h 401"/>
              <a:gd name="T8" fmla="*/ 0 w 199"/>
              <a:gd name="T9" fmla="*/ 2147483646 h 401"/>
              <a:gd name="T10" fmla="*/ 1261897659 w 199"/>
              <a:gd name="T11" fmla="*/ 2147483646 h 401"/>
              <a:gd name="T12" fmla="*/ 0 w 199"/>
              <a:gd name="T13" fmla="*/ 2147483646 h 401"/>
              <a:gd name="T14" fmla="*/ 0 w 199"/>
              <a:gd name="T15" fmla="*/ 2147483646 h 401"/>
              <a:gd name="T16" fmla="*/ 1517472931 w 199"/>
              <a:gd name="T17" fmla="*/ 2147483646 h 401"/>
              <a:gd name="T18" fmla="*/ 1820968316 w 199"/>
              <a:gd name="T19" fmla="*/ 2147483646 h 401"/>
              <a:gd name="T20" fmla="*/ 2060568884 w 199"/>
              <a:gd name="T21" fmla="*/ 2147483646 h 401"/>
              <a:gd name="T22" fmla="*/ 2147483646 w 199"/>
              <a:gd name="T23" fmla="*/ 2147483646 h 401"/>
              <a:gd name="T24" fmla="*/ 2147483646 w 199"/>
              <a:gd name="T25" fmla="*/ 0 h 401"/>
              <a:gd name="T26" fmla="*/ 2147483646 w 199"/>
              <a:gd name="T27" fmla="*/ 0 h 401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99" h="401">
                <a:moveTo>
                  <a:pt x="198" y="0"/>
                </a:moveTo>
                <a:cubicBezTo>
                  <a:pt x="199" y="0"/>
                  <a:pt x="199" y="0"/>
                  <a:pt x="199" y="0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186"/>
                  <a:pt x="0" y="186"/>
                  <a:pt x="0" y="186"/>
                </a:cubicBezTo>
                <a:cubicBezTo>
                  <a:pt x="23" y="168"/>
                  <a:pt x="73" y="133"/>
                  <a:pt x="79" y="180"/>
                </a:cubicBezTo>
                <a:cubicBezTo>
                  <a:pt x="86" y="234"/>
                  <a:pt x="29" y="232"/>
                  <a:pt x="0" y="229"/>
                </a:cubicBezTo>
                <a:cubicBezTo>
                  <a:pt x="0" y="357"/>
                  <a:pt x="0" y="357"/>
                  <a:pt x="0" y="357"/>
                </a:cubicBezTo>
                <a:cubicBezTo>
                  <a:pt x="95" y="318"/>
                  <a:pt x="95" y="318"/>
                  <a:pt x="95" y="318"/>
                </a:cubicBezTo>
                <a:cubicBezTo>
                  <a:pt x="85" y="347"/>
                  <a:pt x="72" y="401"/>
                  <a:pt x="114" y="400"/>
                </a:cubicBezTo>
                <a:cubicBezTo>
                  <a:pt x="160" y="398"/>
                  <a:pt x="139" y="334"/>
                  <a:pt x="129" y="304"/>
                </a:cubicBezTo>
                <a:cubicBezTo>
                  <a:pt x="199" y="274"/>
                  <a:pt x="199" y="274"/>
                  <a:pt x="199" y="274"/>
                </a:cubicBezTo>
                <a:cubicBezTo>
                  <a:pt x="199" y="0"/>
                  <a:pt x="199" y="0"/>
                  <a:pt x="199" y="0"/>
                </a:cubicBezTo>
                <a:lnTo>
                  <a:pt x="198" y="0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" name="稻壳儿小白白(http://dwz.cn/Wu2UP)"/>
          <p:cNvSpPr/>
          <p:nvPr/>
        </p:nvSpPr>
        <p:spPr bwMode="auto">
          <a:xfrm rot="900000">
            <a:off x="4248150" y="3276600"/>
            <a:ext cx="763588" cy="1770063"/>
          </a:xfrm>
          <a:custGeom>
            <a:avLst/>
            <a:gdLst>
              <a:gd name="T0" fmla="*/ 1949895918 w 191"/>
              <a:gd name="T1" fmla="*/ 2147483646 h 442"/>
              <a:gd name="T2" fmla="*/ 2147483646 w 191"/>
              <a:gd name="T3" fmla="*/ 2147483646 h 442"/>
              <a:gd name="T4" fmla="*/ 2147483646 w 191"/>
              <a:gd name="T5" fmla="*/ 2147483646 h 442"/>
              <a:gd name="T6" fmla="*/ 1630240391 w 191"/>
              <a:gd name="T7" fmla="*/ 1667883911 h 442"/>
              <a:gd name="T8" fmla="*/ 1310584863 w 191"/>
              <a:gd name="T9" fmla="*/ 128297530 h 442"/>
              <a:gd name="T10" fmla="*/ 1054862840 w 191"/>
              <a:gd name="T11" fmla="*/ 1411288850 h 442"/>
              <a:gd name="T12" fmla="*/ 0 w 191"/>
              <a:gd name="T13" fmla="*/ 930168107 h 442"/>
              <a:gd name="T14" fmla="*/ 0 w 191"/>
              <a:gd name="T15" fmla="*/ 2147483646 h 442"/>
              <a:gd name="T16" fmla="*/ 2147483646 w 191"/>
              <a:gd name="T17" fmla="*/ 2147483646 h 442"/>
              <a:gd name="T18" fmla="*/ 2147483646 w 191"/>
              <a:gd name="T19" fmla="*/ 2147483646 h 442"/>
              <a:gd name="T20" fmla="*/ 1949895918 w 191"/>
              <a:gd name="T21" fmla="*/ 2147483646 h 44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91" h="442">
                <a:moveTo>
                  <a:pt x="122" y="253"/>
                </a:moveTo>
                <a:cubicBezTo>
                  <a:pt x="137" y="210"/>
                  <a:pt x="175" y="248"/>
                  <a:pt x="191" y="268"/>
                </a:cubicBezTo>
                <a:cubicBezTo>
                  <a:pt x="191" y="144"/>
                  <a:pt x="191" y="144"/>
                  <a:pt x="191" y="144"/>
                </a:cubicBezTo>
                <a:cubicBezTo>
                  <a:pt x="102" y="104"/>
                  <a:pt x="102" y="104"/>
                  <a:pt x="102" y="104"/>
                </a:cubicBezTo>
                <a:cubicBezTo>
                  <a:pt x="118" y="78"/>
                  <a:pt x="120" y="0"/>
                  <a:pt x="82" y="8"/>
                </a:cubicBezTo>
                <a:cubicBezTo>
                  <a:pt x="47" y="16"/>
                  <a:pt x="60" y="67"/>
                  <a:pt x="66" y="8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325"/>
                  <a:pt x="0" y="325"/>
                  <a:pt x="0" y="325"/>
                </a:cubicBezTo>
                <a:cubicBezTo>
                  <a:pt x="191" y="442"/>
                  <a:pt x="191" y="442"/>
                  <a:pt x="191" y="442"/>
                </a:cubicBezTo>
                <a:cubicBezTo>
                  <a:pt x="191" y="316"/>
                  <a:pt x="191" y="316"/>
                  <a:pt x="191" y="316"/>
                </a:cubicBezTo>
                <a:cubicBezTo>
                  <a:pt x="167" y="322"/>
                  <a:pt x="105" y="299"/>
                  <a:pt x="122" y="253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" name="稻壳儿小白白(http://dwz.cn/Wu2UP)"/>
          <p:cNvSpPr/>
          <p:nvPr/>
        </p:nvSpPr>
        <p:spPr bwMode="auto">
          <a:xfrm rot="900000">
            <a:off x="4494213" y="4008438"/>
            <a:ext cx="1284287" cy="1774825"/>
          </a:xfrm>
          <a:custGeom>
            <a:avLst/>
            <a:gdLst>
              <a:gd name="T0" fmla="*/ 2147483646 w 321"/>
              <a:gd name="T1" fmla="*/ 1011217561 h 443"/>
              <a:gd name="T2" fmla="*/ 2147483646 w 321"/>
              <a:gd name="T3" fmla="*/ 2147483646 h 443"/>
              <a:gd name="T4" fmla="*/ 2147483646 w 321"/>
              <a:gd name="T5" fmla="*/ 706248140 h 443"/>
              <a:gd name="T6" fmla="*/ 1376615633 w 321"/>
              <a:gd name="T7" fmla="*/ 0 h 443"/>
              <a:gd name="T8" fmla="*/ 1376615633 w 321"/>
              <a:gd name="T9" fmla="*/ 1990332024 h 443"/>
              <a:gd name="T10" fmla="*/ 272120811 w 321"/>
              <a:gd name="T11" fmla="*/ 1749564793 h 443"/>
              <a:gd name="T12" fmla="*/ 1376615633 w 321"/>
              <a:gd name="T13" fmla="*/ 2147483646 h 443"/>
              <a:gd name="T14" fmla="*/ 1376615633 w 321"/>
              <a:gd name="T15" fmla="*/ 2147483646 h 443"/>
              <a:gd name="T16" fmla="*/ 2147483646 w 321"/>
              <a:gd name="T17" fmla="*/ 2147483646 h 443"/>
              <a:gd name="T18" fmla="*/ 2147483646 w 321"/>
              <a:gd name="T19" fmla="*/ 1701412148 h 443"/>
              <a:gd name="T20" fmla="*/ 2147483646 w 321"/>
              <a:gd name="T21" fmla="*/ 1011217561 h 44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21" h="443">
                <a:moveTo>
                  <a:pt x="226" y="63"/>
                </a:moveTo>
                <a:cubicBezTo>
                  <a:pt x="237" y="105"/>
                  <a:pt x="247" y="167"/>
                  <a:pt x="203" y="152"/>
                </a:cubicBezTo>
                <a:cubicBezTo>
                  <a:pt x="151" y="135"/>
                  <a:pt x="173" y="70"/>
                  <a:pt x="184" y="44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124"/>
                  <a:pt x="86" y="124"/>
                  <a:pt x="86" y="124"/>
                </a:cubicBezTo>
                <a:cubicBezTo>
                  <a:pt x="70" y="104"/>
                  <a:pt x="32" y="66"/>
                  <a:pt x="17" y="109"/>
                </a:cubicBezTo>
                <a:cubicBezTo>
                  <a:pt x="0" y="155"/>
                  <a:pt x="62" y="178"/>
                  <a:pt x="86" y="172"/>
                </a:cubicBezTo>
                <a:cubicBezTo>
                  <a:pt x="86" y="298"/>
                  <a:pt x="86" y="298"/>
                  <a:pt x="86" y="298"/>
                </a:cubicBezTo>
                <a:cubicBezTo>
                  <a:pt x="321" y="443"/>
                  <a:pt x="321" y="443"/>
                  <a:pt x="321" y="443"/>
                </a:cubicBezTo>
                <a:cubicBezTo>
                  <a:pt x="321" y="106"/>
                  <a:pt x="321" y="106"/>
                  <a:pt x="321" y="106"/>
                </a:cubicBezTo>
                <a:lnTo>
                  <a:pt x="226" y="63"/>
                </a:lnTo>
                <a:close/>
              </a:path>
            </a:pathLst>
          </a:cu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21" name="稻壳儿小白白(http://dwz.cn/Wu2UP)"/>
          <p:cNvGrpSpPr/>
          <p:nvPr/>
        </p:nvGrpSpPr>
        <p:grpSpPr bwMode="auto">
          <a:xfrm>
            <a:off x="6407150" y="1862138"/>
            <a:ext cx="1606550" cy="515937"/>
            <a:chOff x="0" y="0"/>
            <a:chExt cx="1606953" cy="515155"/>
          </a:xfrm>
        </p:grpSpPr>
        <p:cxnSp>
          <p:nvCxnSpPr>
            <p:cNvPr id="22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220663" cy="515155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3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>
              <a:off x="220663" y="3591"/>
              <a:ext cx="1386290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24" name="稻壳儿小白白(http://dwz.cn/Wu2UP)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88" y="2627313"/>
            <a:ext cx="1652587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5" name="稻壳儿小白白(http://dwz.cn/Wu2UP)"/>
          <p:cNvCxnSpPr>
            <a:cxnSpLocks noChangeShapeType="1"/>
          </p:cNvCxnSpPr>
          <p:nvPr/>
        </p:nvCxnSpPr>
        <p:spPr bwMode="auto">
          <a:xfrm flipV="1">
            <a:off x="7481888" y="4965700"/>
            <a:ext cx="1385887" cy="0"/>
          </a:xfrm>
          <a:prstGeom prst="line">
            <a:avLst/>
          </a:prstGeom>
          <a:noFill/>
          <a:ln w="6350">
            <a:solidFill>
              <a:srgbClr val="D9D9D9"/>
            </a:solidFill>
            <a:prstDash val="sysDash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6" name="稻壳儿小白白(http://dwz.cn/Wu2UP)"/>
          <p:cNvGrpSpPr/>
          <p:nvPr/>
        </p:nvGrpSpPr>
        <p:grpSpPr bwMode="auto">
          <a:xfrm flipH="1">
            <a:off x="3400425" y="2474913"/>
            <a:ext cx="1349375" cy="514350"/>
            <a:chOff x="0" y="0"/>
            <a:chExt cx="1606953" cy="515155"/>
          </a:xfrm>
        </p:grpSpPr>
        <p:cxnSp>
          <p:nvCxnSpPr>
            <p:cNvPr id="27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 flipV="1">
              <a:off x="0" y="0"/>
              <a:ext cx="220663" cy="515155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稻壳儿小白白(http://dwz.cn/Wu2UP)@|9FFC:0|FBC:0|LFC:14277081|LBC:16777215"/>
            <p:cNvCxnSpPr>
              <a:cxnSpLocks noChangeShapeType="1"/>
            </p:cNvCxnSpPr>
            <p:nvPr/>
          </p:nvCxnSpPr>
          <p:spPr bwMode="auto">
            <a:xfrm>
              <a:off x="220663" y="3591"/>
              <a:ext cx="1386290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prstDash val="sysDash"/>
              <a:round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9" name="稻壳儿小白白(http://dwz.cn/Wu2UP)"/>
          <p:cNvCxnSpPr>
            <a:cxnSpLocks noChangeShapeType="1"/>
          </p:cNvCxnSpPr>
          <p:nvPr/>
        </p:nvCxnSpPr>
        <p:spPr bwMode="auto">
          <a:xfrm flipH="1" flipV="1">
            <a:off x="3063875" y="4068763"/>
            <a:ext cx="1385888" cy="0"/>
          </a:xfrm>
          <a:prstGeom prst="line">
            <a:avLst/>
          </a:prstGeom>
          <a:noFill/>
          <a:ln w="6350">
            <a:solidFill>
              <a:srgbClr val="D9D9D9"/>
            </a:solidFill>
            <a:prstDash val="sysDash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稻壳儿小白白(http://dwz.cn/Wu2UP)"/>
          <p:cNvCxnSpPr>
            <a:cxnSpLocks noChangeShapeType="1"/>
          </p:cNvCxnSpPr>
          <p:nvPr/>
        </p:nvCxnSpPr>
        <p:spPr bwMode="auto">
          <a:xfrm flipH="1" flipV="1">
            <a:off x="3825875" y="5295900"/>
            <a:ext cx="1387475" cy="0"/>
          </a:xfrm>
          <a:prstGeom prst="line">
            <a:avLst/>
          </a:prstGeom>
          <a:noFill/>
          <a:ln w="6350">
            <a:solidFill>
              <a:srgbClr val="D9D9D9"/>
            </a:solidFill>
            <a:prstDash val="sysDash"/>
            <a:rou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稻壳儿小白白(http://dwz.cn/Wu2UP)"/>
          <p:cNvSpPr txBox="1">
            <a:spLocks noChangeArrowheads="1"/>
          </p:cNvSpPr>
          <p:nvPr/>
        </p:nvSpPr>
        <p:spPr bwMode="auto">
          <a:xfrm>
            <a:off x="1117600" y="21193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2" name="稻壳儿小白白(http://dwz.cn/Wu2UP)"/>
          <p:cNvSpPr txBox="1">
            <a:spLocks noChangeArrowheads="1"/>
          </p:cNvSpPr>
          <p:nvPr/>
        </p:nvSpPr>
        <p:spPr bwMode="auto">
          <a:xfrm>
            <a:off x="1036638" y="2435225"/>
            <a:ext cx="2020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3" name="稻壳儿小白白(http://dwz.cn/Wu2UP)"/>
          <p:cNvSpPr txBox="1">
            <a:spLocks noChangeArrowheads="1"/>
          </p:cNvSpPr>
          <p:nvPr/>
        </p:nvSpPr>
        <p:spPr bwMode="auto">
          <a:xfrm>
            <a:off x="787400" y="3625850"/>
            <a:ext cx="19526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4" name="稻壳儿小白白(http://dwz.cn/Wu2UP)"/>
          <p:cNvSpPr txBox="1">
            <a:spLocks noChangeArrowheads="1"/>
          </p:cNvSpPr>
          <p:nvPr/>
        </p:nvSpPr>
        <p:spPr bwMode="auto">
          <a:xfrm>
            <a:off x="706438" y="3940175"/>
            <a:ext cx="2020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5" name="稻壳儿小白白(http://dwz.cn/Wu2UP)"/>
          <p:cNvSpPr txBox="1">
            <a:spLocks noChangeArrowheads="1"/>
          </p:cNvSpPr>
          <p:nvPr/>
        </p:nvSpPr>
        <p:spPr bwMode="auto">
          <a:xfrm>
            <a:off x="1603375" y="4999038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6" name="稻壳儿小白白(http://dwz.cn/Wu2UP)"/>
          <p:cNvSpPr txBox="1">
            <a:spLocks noChangeArrowheads="1"/>
          </p:cNvSpPr>
          <p:nvPr/>
        </p:nvSpPr>
        <p:spPr bwMode="auto">
          <a:xfrm>
            <a:off x="1524000" y="5314950"/>
            <a:ext cx="201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7" name="稻壳儿小白白(http://dwz.cn/Wu2UP)"/>
          <p:cNvSpPr txBox="1">
            <a:spLocks noChangeArrowheads="1"/>
          </p:cNvSpPr>
          <p:nvPr/>
        </p:nvSpPr>
        <p:spPr bwMode="auto">
          <a:xfrm>
            <a:off x="9359900" y="24114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8" name="稻壳儿小白白(http://dwz.cn/Wu2UP)"/>
          <p:cNvSpPr txBox="1">
            <a:spLocks noChangeArrowheads="1"/>
          </p:cNvSpPr>
          <p:nvPr/>
        </p:nvSpPr>
        <p:spPr bwMode="auto">
          <a:xfrm>
            <a:off x="9359900" y="2674938"/>
            <a:ext cx="20208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39" name="稻壳儿小白白(http://dwz.cn/Wu2UP)"/>
          <p:cNvSpPr txBox="1">
            <a:spLocks noChangeArrowheads="1"/>
          </p:cNvSpPr>
          <p:nvPr/>
        </p:nvSpPr>
        <p:spPr bwMode="auto">
          <a:xfrm>
            <a:off x="8383588" y="156686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0" name="稻壳儿小白白(http://dwz.cn/Wu2UP)"/>
          <p:cNvSpPr txBox="1">
            <a:spLocks noChangeArrowheads="1"/>
          </p:cNvSpPr>
          <p:nvPr/>
        </p:nvSpPr>
        <p:spPr bwMode="auto">
          <a:xfrm>
            <a:off x="8383588" y="1831975"/>
            <a:ext cx="20193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1" name="稻壳儿小白白(http://dwz.cn/Wu2UP)"/>
          <p:cNvSpPr txBox="1">
            <a:spLocks noChangeArrowheads="1"/>
          </p:cNvSpPr>
          <p:nvPr/>
        </p:nvSpPr>
        <p:spPr bwMode="auto">
          <a:xfrm>
            <a:off x="9269413" y="4697413"/>
            <a:ext cx="19526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solidFill>
                  <a:srgbClr val="445469"/>
                </a:solidFill>
                <a:sym typeface="Arial" panose="020B0604020202020204" pitchFamily="34" charset="0"/>
              </a:rPr>
              <a:t>单击添加标题</a:t>
            </a:r>
            <a:endParaRPr lang="en-US" altLang="zh-CN" sz="1600" b="1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42" name="稻壳儿小白白(http://dwz.cn/Wu2UP)"/>
          <p:cNvSpPr txBox="1">
            <a:spLocks noChangeArrowheads="1"/>
          </p:cNvSpPr>
          <p:nvPr/>
        </p:nvSpPr>
        <p:spPr bwMode="auto">
          <a:xfrm>
            <a:off x="9269413" y="4960938"/>
            <a:ext cx="20208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>
                <a:solidFill>
                  <a:srgbClr val="445469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1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393284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2" descr="屏幕剪辑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23" t="18958" r="32823" b="18958"/>
          <a:stretch>
            <a:fillRect/>
          </a:stretch>
        </p:blipFill>
        <p:spPr>
          <a:xfrm>
            <a:off x="3967162" y="1300161"/>
            <a:ext cx="4257676" cy="4257676"/>
          </a:xfrm>
          <a:custGeom>
            <a:avLst/>
            <a:gdLst>
              <a:gd name="connsiteX0" fmla="*/ 2128838 w 4257676"/>
              <a:gd name="connsiteY0" fmla="*/ 0 h 4257676"/>
              <a:gd name="connsiteX1" fmla="*/ 4257676 w 4257676"/>
              <a:gd name="connsiteY1" fmla="*/ 2128838 h 4257676"/>
              <a:gd name="connsiteX2" fmla="*/ 2128838 w 4257676"/>
              <a:gd name="connsiteY2" fmla="*/ 4257676 h 4257676"/>
              <a:gd name="connsiteX3" fmla="*/ 0 w 4257676"/>
              <a:gd name="connsiteY3" fmla="*/ 2128838 h 4257676"/>
              <a:gd name="connsiteX4" fmla="*/ 2128838 w 4257676"/>
              <a:gd name="connsiteY4" fmla="*/ 0 h 4257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7676" h="4257676">
                <a:moveTo>
                  <a:pt x="2128838" y="0"/>
                </a:moveTo>
                <a:cubicBezTo>
                  <a:pt x="3304563" y="0"/>
                  <a:pt x="4257676" y="953113"/>
                  <a:pt x="4257676" y="2128838"/>
                </a:cubicBezTo>
                <a:cubicBezTo>
                  <a:pt x="4257676" y="3304563"/>
                  <a:pt x="3304563" y="4257676"/>
                  <a:pt x="2128838" y="4257676"/>
                </a:cubicBezTo>
                <a:cubicBezTo>
                  <a:pt x="953113" y="4257676"/>
                  <a:pt x="0" y="3304563"/>
                  <a:pt x="0" y="2128838"/>
                </a:cubicBezTo>
                <a:cubicBezTo>
                  <a:pt x="0" y="953113"/>
                  <a:pt x="953113" y="0"/>
                  <a:pt x="2128838" y="0"/>
                </a:cubicBezTo>
                <a:close/>
              </a:path>
            </a:pathLst>
          </a:custGeom>
          <a:noFill/>
          <a:ln>
            <a:noFill/>
          </a:ln>
          <a:effectLst>
            <a:softEdge rad="317500"/>
          </a:effectLst>
        </p:spPr>
      </p:pic>
      <p:sp>
        <p:nvSpPr>
          <p:cNvPr id="4" name="平行四边形 3"/>
          <p:cNvSpPr/>
          <p:nvPr/>
        </p:nvSpPr>
        <p:spPr>
          <a:xfrm>
            <a:off x="-71752" y="0"/>
            <a:ext cx="5114925" cy="6858001"/>
          </a:xfrm>
          <a:prstGeom prst="parallelogram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7077075" y="0"/>
            <a:ext cx="5114925" cy="6858001"/>
          </a:xfrm>
          <a:prstGeom prst="parallelogram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436365" y="998844"/>
            <a:ext cx="2430155" cy="2430155"/>
            <a:chOff x="1535597" y="1834825"/>
            <a:chExt cx="2430155" cy="2430155"/>
          </a:xfrm>
          <a:solidFill>
            <a:srgbClr val="3DB39E">
              <a:alpha val="39000"/>
            </a:srgbClr>
          </a:solidFill>
        </p:grpSpPr>
        <p:sp>
          <p:nvSpPr>
            <p:cNvPr id="7" name="椭圆 6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Freeform 1021"/>
          <p:cNvSpPr/>
          <p:nvPr/>
        </p:nvSpPr>
        <p:spPr bwMode="auto">
          <a:xfrm>
            <a:off x="2222133" y="1833817"/>
            <a:ext cx="893750" cy="691044"/>
          </a:xfrm>
          <a:custGeom>
            <a:avLst/>
            <a:gdLst>
              <a:gd name="T0" fmla="*/ 127 w 242"/>
              <a:gd name="T1" fmla="*/ 3 h 187"/>
              <a:gd name="T2" fmla="*/ 115 w 242"/>
              <a:gd name="T3" fmla="*/ 3 h 187"/>
              <a:gd name="T4" fmla="*/ 3 w 242"/>
              <a:gd name="T5" fmla="*/ 93 h 187"/>
              <a:gd name="T6" fmla="*/ 5 w 242"/>
              <a:gd name="T7" fmla="*/ 98 h 187"/>
              <a:gd name="T8" fmla="*/ 20 w 242"/>
              <a:gd name="T9" fmla="*/ 98 h 187"/>
              <a:gd name="T10" fmla="*/ 28 w 242"/>
              <a:gd name="T11" fmla="*/ 106 h 187"/>
              <a:gd name="T12" fmla="*/ 28 w 242"/>
              <a:gd name="T13" fmla="*/ 179 h 187"/>
              <a:gd name="T14" fmla="*/ 36 w 242"/>
              <a:gd name="T15" fmla="*/ 187 h 187"/>
              <a:gd name="T16" fmla="*/ 207 w 242"/>
              <a:gd name="T17" fmla="*/ 187 h 187"/>
              <a:gd name="T18" fmla="*/ 215 w 242"/>
              <a:gd name="T19" fmla="*/ 179 h 187"/>
              <a:gd name="T20" fmla="*/ 215 w 242"/>
              <a:gd name="T21" fmla="*/ 106 h 187"/>
              <a:gd name="T22" fmla="*/ 223 w 242"/>
              <a:gd name="T23" fmla="*/ 98 h 187"/>
              <a:gd name="T24" fmla="*/ 237 w 242"/>
              <a:gd name="T25" fmla="*/ 98 h 187"/>
              <a:gd name="T26" fmla="*/ 239 w 242"/>
              <a:gd name="T27" fmla="*/ 93 h 187"/>
              <a:gd name="T28" fmla="*/ 127 w 242"/>
              <a:gd name="T29" fmla="*/ 3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42" h="187">
                <a:moveTo>
                  <a:pt x="127" y="3"/>
                </a:moveTo>
                <a:cubicBezTo>
                  <a:pt x="124" y="0"/>
                  <a:pt x="118" y="0"/>
                  <a:pt x="115" y="3"/>
                </a:cubicBezTo>
                <a:cubicBezTo>
                  <a:pt x="3" y="93"/>
                  <a:pt x="3" y="93"/>
                  <a:pt x="3" y="93"/>
                </a:cubicBezTo>
                <a:cubicBezTo>
                  <a:pt x="0" y="95"/>
                  <a:pt x="1" y="98"/>
                  <a:pt x="5" y="98"/>
                </a:cubicBezTo>
                <a:cubicBezTo>
                  <a:pt x="20" y="98"/>
                  <a:pt x="20" y="98"/>
                  <a:pt x="20" y="98"/>
                </a:cubicBezTo>
                <a:cubicBezTo>
                  <a:pt x="24" y="98"/>
                  <a:pt x="28" y="101"/>
                  <a:pt x="28" y="106"/>
                </a:cubicBezTo>
                <a:cubicBezTo>
                  <a:pt x="28" y="179"/>
                  <a:pt x="28" y="179"/>
                  <a:pt x="28" y="179"/>
                </a:cubicBezTo>
                <a:cubicBezTo>
                  <a:pt x="28" y="184"/>
                  <a:pt x="31" y="187"/>
                  <a:pt x="36" y="187"/>
                </a:cubicBezTo>
                <a:cubicBezTo>
                  <a:pt x="207" y="187"/>
                  <a:pt x="207" y="187"/>
                  <a:pt x="207" y="187"/>
                </a:cubicBezTo>
                <a:cubicBezTo>
                  <a:pt x="211" y="187"/>
                  <a:pt x="215" y="184"/>
                  <a:pt x="215" y="179"/>
                </a:cubicBezTo>
                <a:cubicBezTo>
                  <a:pt x="215" y="106"/>
                  <a:pt x="215" y="106"/>
                  <a:pt x="215" y="106"/>
                </a:cubicBezTo>
                <a:cubicBezTo>
                  <a:pt x="215" y="101"/>
                  <a:pt x="218" y="98"/>
                  <a:pt x="223" y="98"/>
                </a:cubicBezTo>
                <a:cubicBezTo>
                  <a:pt x="237" y="98"/>
                  <a:pt x="237" y="98"/>
                  <a:pt x="237" y="98"/>
                </a:cubicBezTo>
                <a:cubicBezTo>
                  <a:pt x="242" y="98"/>
                  <a:pt x="242" y="95"/>
                  <a:pt x="239" y="93"/>
                </a:cubicBezTo>
                <a:lnTo>
                  <a:pt x="127" y="3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436365" y="3629023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671479" y="998845"/>
            <a:ext cx="2430155" cy="2430155"/>
            <a:chOff x="1535597" y="1834825"/>
            <a:chExt cx="2430155" cy="2430155"/>
          </a:xfrm>
          <a:solidFill>
            <a:srgbClr val="3DB39E">
              <a:alpha val="39000"/>
            </a:srgbClr>
          </a:solidFill>
        </p:grpSpPr>
        <p:sp>
          <p:nvSpPr>
            <p:cNvPr id="13" name="椭圆 12"/>
            <p:cNvSpPr/>
            <p:nvPr/>
          </p:nvSpPr>
          <p:spPr>
            <a:xfrm>
              <a:off x="1922000" y="2221228"/>
              <a:ext cx="1657350" cy="16573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743074" y="2021204"/>
              <a:ext cx="2057398" cy="205739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535597" y="1834825"/>
              <a:ext cx="2430155" cy="243015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Freeform 1040"/>
          <p:cNvSpPr/>
          <p:nvPr/>
        </p:nvSpPr>
        <p:spPr bwMode="auto">
          <a:xfrm>
            <a:off x="9539099" y="1873116"/>
            <a:ext cx="737112" cy="738954"/>
          </a:xfrm>
          <a:custGeom>
            <a:avLst/>
            <a:gdLst>
              <a:gd name="T0" fmla="*/ 35 w 200"/>
              <a:gd name="T1" fmla="*/ 197 h 200"/>
              <a:gd name="T2" fmla="*/ 46 w 200"/>
              <a:gd name="T3" fmla="*/ 196 h 200"/>
              <a:gd name="T4" fmla="*/ 121 w 200"/>
              <a:gd name="T5" fmla="*/ 104 h 200"/>
              <a:gd name="T6" fmla="*/ 134 w 200"/>
              <a:gd name="T7" fmla="*/ 100 h 200"/>
              <a:gd name="T8" fmla="*/ 185 w 200"/>
              <a:gd name="T9" fmla="*/ 94 h 200"/>
              <a:gd name="T10" fmla="*/ 199 w 200"/>
              <a:gd name="T11" fmla="*/ 46 h 200"/>
              <a:gd name="T12" fmla="*/ 193 w 200"/>
              <a:gd name="T13" fmla="*/ 44 h 200"/>
              <a:gd name="T14" fmla="*/ 174 w 200"/>
              <a:gd name="T15" fmla="*/ 63 h 200"/>
              <a:gd name="T16" fmla="*/ 163 w 200"/>
              <a:gd name="T17" fmla="*/ 63 h 200"/>
              <a:gd name="T18" fmla="*/ 137 w 200"/>
              <a:gd name="T19" fmla="*/ 37 h 200"/>
              <a:gd name="T20" fmla="*/ 137 w 200"/>
              <a:gd name="T21" fmla="*/ 26 h 200"/>
              <a:gd name="T22" fmla="*/ 157 w 200"/>
              <a:gd name="T23" fmla="*/ 7 h 200"/>
              <a:gd name="T24" fmla="*/ 154 w 200"/>
              <a:gd name="T25" fmla="*/ 1 h 200"/>
              <a:gd name="T26" fmla="*/ 107 w 200"/>
              <a:gd name="T27" fmla="*/ 15 h 200"/>
              <a:gd name="T28" fmla="*/ 100 w 200"/>
              <a:gd name="T29" fmla="*/ 66 h 200"/>
              <a:gd name="T30" fmla="*/ 96 w 200"/>
              <a:gd name="T31" fmla="*/ 79 h 200"/>
              <a:gd name="T32" fmla="*/ 4 w 200"/>
              <a:gd name="T33" fmla="*/ 154 h 200"/>
              <a:gd name="T34" fmla="*/ 3 w 200"/>
              <a:gd name="T35" fmla="*/ 165 h 200"/>
              <a:gd name="T36" fmla="*/ 35 w 200"/>
              <a:gd name="T37" fmla="*/ 19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00" h="200">
                <a:moveTo>
                  <a:pt x="35" y="197"/>
                </a:moveTo>
                <a:cubicBezTo>
                  <a:pt x="38" y="200"/>
                  <a:pt x="43" y="200"/>
                  <a:pt x="46" y="196"/>
                </a:cubicBezTo>
                <a:cubicBezTo>
                  <a:pt x="121" y="104"/>
                  <a:pt x="121" y="104"/>
                  <a:pt x="121" y="104"/>
                </a:cubicBezTo>
                <a:cubicBezTo>
                  <a:pt x="124" y="101"/>
                  <a:pt x="130" y="99"/>
                  <a:pt x="134" y="100"/>
                </a:cubicBezTo>
                <a:cubicBezTo>
                  <a:pt x="134" y="100"/>
                  <a:pt x="170" y="109"/>
                  <a:pt x="185" y="94"/>
                </a:cubicBezTo>
                <a:cubicBezTo>
                  <a:pt x="200" y="79"/>
                  <a:pt x="199" y="46"/>
                  <a:pt x="199" y="46"/>
                </a:cubicBezTo>
                <a:cubicBezTo>
                  <a:pt x="199" y="42"/>
                  <a:pt x="197" y="41"/>
                  <a:pt x="193" y="44"/>
                </a:cubicBezTo>
                <a:cubicBezTo>
                  <a:pt x="174" y="63"/>
                  <a:pt x="174" y="63"/>
                  <a:pt x="174" y="63"/>
                </a:cubicBezTo>
                <a:cubicBezTo>
                  <a:pt x="171" y="66"/>
                  <a:pt x="166" y="66"/>
                  <a:pt x="163" y="63"/>
                </a:cubicBezTo>
                <a:cubicBezTo>
                  <a:pt x="137" y="37"/>
                  <a:pt x="137" y="37"/>
                  <a:pt x="137" y="37"/>
                </a:cubicBezTo>
                <a:cubicBezTo>
                  <a:pt x="134" y="34"/>
                  <a:pt x="134" y="29"/>
                  <a:pt x="137" y="26"/>
                </a:cubicBezTo>
                <a:cubicBezTo>
                  <a:pt x="157" y="7"/>
                  <a:pt x="157" y="7"/>
                  <a:pt x="157" y="7"/>
                </a:cubicBezTo>
                <a:cubicBezTo>
                  <a:pt x="160" y="4"/>
                  <a:pt x="159" y="1"/>
                  <a:pt x="154" y="1"/>
                </a:cubicBezTo>
                <a:cubicBezTo>
                  <a:pt x="154" y="1"/>
                  <a:pt x="122" y="0"/>
                  <a:pt x="107" y="15"/>
                </a:cubicBezTo>
                <a:cubicBezTo>
                  <a:pt x="92" y="30"/>
                  <a:pt x="100" y="66"/>
                  <a:pt x="100" y="66"/>
                </a:cubicBezTo>
                <a:cubicBezTo>
                  <a:pt x="102" y="70"/>
                  <a:pt x="100" y="76"/>
                  <a:pt x="96" y="79"/>
                </a:cubicBezTo>
                <a:cubicBezTo>
                  <a:pt x="4" y="154"/>
                  <a:pt x="4" y="154"/>
                  <a:pt x="4" y="154"/>
                </a:cubicBezTo>
                <a:cubicBezTo>
                  <a:pt x="0" y="157"/>
                  <a:pt x="0" y="162"/>
                  <a:pt x="3" y="165"/>
                </a:cubicBezTo>
                <a:lnTo>
                  <a:pt x="35" y="197"/>
                </a:lnTo>
                <a:close/>
              </a:path>
            </a:pathLst>
          </a:custGeom>
          <a:solidFill>
            <a:schemeClr val="bg1"/>
          </a:solidFill>
          <a:ln w="25400" cap="flat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659881" y="3629024"/>
            <a:ext cx="24955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13266" y="4213856"/>
            <a:ext cx="2476352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617527" y="4213855"/>
            <a:ext cx="2476352" cy="8863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912495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4857" y="1647857"/>
            <a:ext cx="3562286" cy="3562286"/>
            <a:chOff x="3536260" y="834737"/>
            <a:chExt cx="5188527" cy="5188527"/>
          </a:xfrm>
        </p:grpSpPr>
        <p:sp>
          <p:nvSpPr>
            <p:cNvPr id="3" name="椭圆 2"/>
            <p:cNvSpPr/>
            <p:nvPr/>
          </p:nvSpPr>
          <p:spPr>
            <a:xfrm>
              <a:off x="3536260" y="834737"/>
              <a:ext cx="5188527" cy="5188527"/>
            </a:xfrm>
            <a:prstGeom prst="ellipse">
              <a:avLst/>
            </a:prstGeom>
            <a:solidFill>
              <a:srgbClr val="3DB3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736085" y="1069085"/>
              <a:ext cx="4719830" cy="471983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072980" y="1120124"/>
              <a:ext cx="4046035" cy="3709020"/>
              <a:chOff x="4072980" y="958921"/>
              <a:chExt cx="4046035" cy="370902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470676" y="958921"/>
                <a:ext cx="3250646" cy="271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5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03</a:t>
                </a:r>
                <a:endParaRPr lang="zh-CN" altLang="en-US" sz="115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072980" y="3133922"/>
                <a:ext cx="4046035" cy="8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此处添加标题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 flipV="1">
                <a:off x="4774766" y="4194677"/>
                <a:ext cx="2642464" cy="1515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8"/>
              <p:cNvSpPr txBox="1"/>
              <p:nvPr/>
            </p:nvSpPr>
            <p:spPr>
              <a:xfrm>
                <a:off x="4649819" y="4298609"/>
                <a:ext cx="29614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ADD YOUR TITLE HERE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3"/>
          <a:stretch>
            <a:fillRect/>
          </a:stretch>
        </p:blipFill>
        <p:spPr>
          <a:xfrm>
            <a:off x="706764" y="1303199"/>
            <a:ext cx="2354539" cy="167036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06764" y="3047379"/>
            <a:ext cx="2354539" cy="2522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56470" y="1287900"/>
            <a:ext cx="2859084" cy="1669784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7705" y="3047379"/>
            <a:ext cx="2354539" cy="252272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70903" y="1303199"/>
            <a:ext cx="2924768" cy="167036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885744" y="1441315"/>
            <a:ext cx="2370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" name="图片 7"/>
          <p:cNvPicPr preferRelativeResize="0"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9" r="22510"/>
          <a:stretch>
            <a:fillRect/>
          </a:stretch>
        </p:blipFill>
        <p:spPr>
          <a:xfrm>
            <a:off x="3159962" y="3070786"/>
            <a:ext cx="2859084" cy="248892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837"/>
          <a:stretch>
            <a:fillRect/>
          </a:stretch>
        </p:blipFill>
        <p:spPr>
          <a:xfrm>
            <a:off x="6115959" y="1303199"/>
            <a:ext cx="2354539" cy="16779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4" r="6492"/>
          <a:stretch>
            <a:fillRect/>
          </a:stretch>
        </p:blipFill>
        <p:spPr>
          <a:xfrm>
            <a:off x="8565714" y="3070786"/>
            <a:ext cx="2935147" cy="249931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885744" y="1841425"/>
            <a:ext cx="237016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76144" y="1383362"/>
            <a:ext cx="2370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376144" y="1872228"/>
            <a:ext cx="2370164" cy="461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148815" y="3628172"/>
            <a:ext cx="2370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272993" y="4117038"/>
            <a:ext cx="2114652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1139" y="3628172"/>
            <a:ext cx="2370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r>
              <a:rPr lang="en-US" altLang="zh-CN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58002" y="4117038"/>
            <a:ext cx="2052061" cy="646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单击此处编辑您要的内容，建议您在展示时采用微软雅黑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字体。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44773"/>
            <a:ext cx="12192000" cy="6902773"/>
          </a:xfrm>
          <a:prstGeom prst="rect">
            <a:avLst/>
          </a:prstGeom>
          <a:solidFill>
            <a:schemeClr val="bg2">
              <a:lumMod val="2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/>
          <p:nvPr/>
        </p:nvCxnSpPr>
        <p:spPr>
          <a:xfrm>
            <a:off x="5764315" y="5105789"/>
            <a:ext cx="6177643" cy="0"/>
          </a:xfrm>
          <a:prstGeom prst="line">
            <a:avLst/>
          </a:prstGeom>
          <a:ln w="38100">
            <a:solidFill>
              <a:srgbClr val="3DB3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19"/>
          <p:cNvSpPr>
            <a:spLocks noChangeArrowheads="1"/>
          </p:cNvSpPr>
          <p:nvPr/>
        </p:nvSpPr>
        <p:spPr bwMode="auto">
          <a:xfrm>
            <a:off x="5937138" y="4396062"/>
            <a:ext cx="5831995" cy="5490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。您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可以点击文字框输入您的描述说明，或者通过复制粘贴，在此录入上述图表的综合描述说明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33473" y="1408692"/>
            <a:ext cx="39796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此处输入你的标题</a:t>
            </a:r>
            <a:endParaRPr lang="zh-CN" altLang="en-US" sz="3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7"/>
          <p:cNvSpPr>
            <a:spLocks noChangeArrowheads="1"/>
          </p:cNvSpPr>
          <p:nvPr/>
        </p:nvSpPr>
        <p:spPr bwMode="auto">
          <a:xfrm>
            <a:off x="6733473" y="2296266"/>
            <a:ext cx="4239327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37910" y="1400681"/>
            <a:ext cx="7716181" cy="4056637"/>
            <a:chOff x="1333468" y="1481675"/>
            <a:chExt cx="7444317" cy="3913709"/>
          </a:xfrm>
          <a:solidFill>
            <a:srgbClr val="3DB39E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8098333" y="2089151"/>
              <a:ext cx="59267" cy="31751"/>
            </a:xfrm>
            <a:custGeom>
              <a:avLst/>
              <a:gdLst/>
              <a:ahLst/>
              <a:cxnLst>
                <a:cxn ang="0">
                  <a:pos x="2" y="4"/>
                </a:cxn>
                <a:cxn ang="0">
                  <a:pos x="4" y="3"/>
                </a:cxn>
                <a:cxn ang="0">
                  <a:pos x="9" y="5"/>
                </a:cxn>
                <a:cxn ang="0">
                  <a:pos x="11" y="4"/>
                </a:cxn>
                <a:cxn ang="0">
                  <a:pos x="7" y="1"/>
                </a:cxn>
                <a:cxn ang="0">
                  <a:pos x="4" y="2"/>
                </a:cxn>
                <a:cxn ang="0">
                  <a:pos x="0" y="1"/>
                </a:cxn>
                <a:cxn ang="0">
                  <a:pos x="2" y="4"/>
                </a:cxn>
              </a:cxnLst>
              <a:rect l="0" t="0" r="r" b="b"/>
              <a:pathLst>
                <a:path w="12" h="6">
                  <a:moveTo>
                    <a:pt x="2" y="4"/>
                  </a:moveTo>
                  <a:cubicBezTo>
                    <a:pt x="3" y="4"/>
                    <a:pt x="3" y="3"/>
                    <a:pt x="4" y="3"/>
                  </a:cubicBezTo>
                  <a:cubicBezTo>
                    <a:pt x="4" y="3"/>
                    <a:pt x="7" y="5"/>
                    <a:pt x="9" y="5"/>
                  </a:cubicBezTo>
                  <a:cubicBezTo>
                    <a:pt x="10" y="6"/>
                    <a:pt x="11" y="5"/>
                    <a:pt x="11" y="4"/>
                  </a:cubicBezTo>
                  <a:cubicBezTo>
                    <a:pt x="12" y="4"/>
                    <a:pt x="8" y="2"/>
                    <a:pt x="7" y="1"/>
                  </a:cubicBezTo>
                  <a:cubicBezTo>
                    <a:pt x="6" y="0"/>
                    <a:pt x="5" y="2"/>
                    <a:pt x="4" y="2"/>
                  </a:cubicBezTo>
                  <a:cubicBezTo>
                    <a:pt x="3" y="2"/>
                    <a:pt x="1" y="2"/>
                    <a:pt x="0" y="1"/>
                  </a:cubicBezTo>
                  <a:cubicBezTo>
                    <a:pt x="0" y="1"/>
                    <a:pt x="0" y="3"/>
                    <a:pt x="2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" name="Freeform 6"/>
            <p:cNvSpPr/>
            <p:nvPr/>
          </p:nvSpPr>
          <p:spPr bwMode="auto">
            <a:xfrm>
              <a:off x="2952717" y="1579034"/>
              <a:ext cx="59267" cy="5503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4" y="2"/>
                </a:cxn>
                <a:cxn ang="0">
                  <a:pos x="6" y="1"/>
                </a:cxn>
                <a:cxn ang="0">
                  <a:pos x="6" y="2"/>
                </a:cxn>
                <a:cxn ang="0">
                  <a:pos x="3" y="4"/>
                </a:cxn>
                <a:cxn ang="0">
                  <a:pos x="2" y="6"/>
                </a:cxn>
                <a:cxn ang="0">
                  <a:pos x="3" y="6"/>
                </a:cxn>
                <a:cxn ang="0">
                  <a:pos x="4" y="9"/>
                </a:cxn>
                <a:cxn ang="0">
                  <a:pos x="7" y="10"/>
                </a:cxn>
                <a:cxn ang="0">
                  <a:pos x="11" y="10"/>
                </a:cxn>
                <a:cxn ang="0">
                  <a:pos x="11" y="8"/>
                </a:cxn>
                <a:cxn ang="0">
                  <a:pos x="12" y="6"/>
                </a:cxn>
                <a:cxn ang="0">
                  <a:pos x="12" y="3"/>
                </a:cxn>
                <a:cxn ang="0">
                  <a:pos x="11" y="0"/>
                </a:cxn>
                <a:cxn ang="0">
                  <a:pos x="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1" y="3"/>
                </a:cxn>
              </a:cxnLst>
              <a:rect l="0" t="0" r="r" b="b"/>
              <a:pathLst>
                <a:path w="12" h="11">
                  <a:moveTo>
                    <a:pt x="1" y="3"/>
                  </a:moveTo>
                  <a:cubicBezTo>
                    <a:pt x="2" y="3"/>
                    <a:pt x="3" y="2"/>
                    <a:pt x="4" y="2"/>
                  </a:cubicBezTo>
                  <a:cubicBezTo>
                    <a:pt x="4" y="1"/>
                    <a:pt x="5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3"/>
                    <a:pt x="4" y="3"/>
                    <a:pt x="3" y="4"/>
                  </a:cubicBezTo>
                  <a:cubicBezTo>
                    <a:pt x="2" y="4"/>
                    <a:pt x="2" y="5"/>
                    <a:pt x="2" y="6"/>
                  </a:cubicBezTo>
                  <a:cubicBezTo>
                    <a:pt x="2" y="7"/>
                    <a:pt x="3" y="7"/>
                    <a:pt x="3" y="6"/>
                  </a:cubicBezTo>
                  <a:cubicBezTo>
                    <a:pt x="4" y="6"/>
                    <a:pt x="3" y="8"/>
                    <a:pt x="4" y="9"/>
                  </a:cubicBezTo>
                  <a:cubicBezTo>
                    <a:pt x="5" y="9"/>
                    <a:pt x="6" y="10"/>
                    <a:pt x="7" y="10"/>
                  </a:cubicBezTo>
                  <a:cubicBezTo>
                    <a:pt x="8" y="11"/>
                    <a:pt x="10" y="10"/>
                    <a:pt x="11" y="10"/>
                  </a:cubicBezTo>
                  <a:cubicBezTo>
                    <a:pt x="11" y="10"/>
                    <a:pt x="11" y="8"/>
                    <a:pt x="11" y="8"/>
                  </a:cubicBezTo>
                  <a:cubicBezTo>
                    <a:pt x="11" y="7"/>
                    <a:pt x="12" y="6"/>
                    <a:pt x="12" y="6"/>
                  </a:cubicBezTo>
                  <a:cubicBezTo>
                    <a:pt x="12" y="5"/>
                    <a:pt x="12" y="3"/>
                    <a:pt x="12" y="3"/>
                  </a:cubicBezTo>
                  <a:cubicBezTo>
                    <a:pt x="11" y="3"/>
                    <a:pt x="11" y="0"/>
                    <a:pt x="11" y="0"/>
                  </a:cubicBezTo>
                  <a:cubicBezTo>
                    <a:pt x="10" y="0"/>
                    <a:pt x="8" y="0"/>
                    <a:pt x="7" y="0"/>
                  </a:cubicBezTo>
                  <a:cubicBezTo>
                    <a:pt x="5" y="0"/>
                    <a:pt x="4" y="0"/>
                    <a:pt x="2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2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" name="Freeform 7"/>
            <p:cNvSpPr/>
            <p:nvPr/>
          </p:nvSpPr>
          <p:spPr bwMode="auto">
            <a:xfrm>
              <a:off x="2482817" y="3655484"/>
              <a:ext cx="25400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3" y="0"/>
                </a:cxn>
                <a:cxn ang="0">
                  <a:pos x="2" y="3"/>
                </a:cxn>
                <a:cxn ang="0">
                  <a:pos x="2" y="5"/>
                </a:cxn>
              </a:cxnLst>
              <a:rect l="0" t="0" r="r" b="b"/>
              <a:pathLst>
                <a:path w="5" h="5">
                  <a:moveTo>
                    <a:pt x="2" y="5"/>
                  </a:moveTo>
                  <a:cubicBezTo>
                    <a:pt x="2" y="5"/>
                    <a:pt x="4" y="4"/>
                    <a:pt x="5" y="3"/>
                  </a:cubicBezTo>
                  <a:cubicBezTo>
                    <a:pt x="5" y="3"/>
                    <a:pt x="4" y="1"/>
                    <a:pt x="3" y="0"/>
                  </a:cubicBezTo>
                  <a:cubicBezTo>
                    <a:pt x="2" y="0"/>
                    <a:pt x="2" y="2"/>
                    <a:pt x="2" y="3"/>
                  </a:cubicBezTo>
                  <a:cubicBezTo>
                    <a:pt x="3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" name="Freeform 8"/>
            <p:cNvSpPr/>
            <p:nvPr/>
          </p:nvSpPr>
          <p:spPr bwMode="auto">
            <a:xfrm>
              <a:off x="4178267" y="2004485"/>
              <a:ext cx="205317" cy="116417"/>
            </a:xfrm>
            <a:custGeom>
              <a:avLst/>
              <a:gdLst/>
              <a:ahLst/>
              <a:cxnLst>
                <a:cxn ang="0">
                  <a:pos x="3" y="8"/>
                </a:cxn>
                <a:cxn ang="0">
                  <a:pos x="9" y="8"/>
                </a:cxn>
                <a:cxn ang="0">
                  <a:pos x="9" y="9"/>
                </a:cxn>
                <a:cxn ang="0">
                  <a:pos x="9" y="10"/>
                </a:cxn>
                <a:cxn ang="0">
                  <a:pos x="10" y="11"/>
                </a:cxn>
                <a:cxn ang="0">
                  <a:pos x="2" y="12"/>
                </a:cxn>
                <a:cxn ang="0">
                  <a:pos x="6" y="13"/>
                </a:cxn>
                <a:cxn ang="0">
                  <a:pos x="9" y="15"/>
                </a:cxn>
                <a:cxn ang="0">
                  <a:pos x="10" y="17"/>
                </a:cxn>
                <a:cxn ang="0">
                  <a:pos x="5" y="18"/>
                </a:cxn>
                <a:cxn ang="0">
                  <a:pos x="8" y="20"/>
                </a:cxn>
                <a:cxn ang="0">
                  <a:pos x="13" y="21"/>
                </a:cxn>
                <a:cxn ang="0">
                  <a:pos x="20" y="22"/>
                </a:cxn>
                <a:cxn ang="0">
                  <a:pos x="23" y="20"/>
                </a:cxn>
                <a:cxn ang="0">
                  <a:pos x="26" y="20"/>
                </a:cxn>
                <a:cxn ang="0">
                  <a:pos x="30" y="17"/>
                </a:cxn>
                <a:cxn ang="0">
                  <a:pos x="34" y="16"/>
                </a:cxn>
                <a:cxn ang="0">
                  <a:pos x="36" y="13"/>
                </a:cxn>
                <a:cxn ang="0">
                  <a:pos x="40" y="11"/>
                </a:cxn>
                <a:cxn ang="0">
                  <a:pos x="40" y="8"/>
                </a:cxn>
                <a:cxn ang="0">
                  <a:pos x="37" y="6"/>
                </a:cxn>
                <a:cxn ang="0">
                  <a:pos x="36" y="3"/>
                </a:cxn>
                <a:cxn ang="0">
                  <a:pos x="36" y="2"/>
                </a:cxn>
                <a:cxn ang="0">
                  <a:pos x="36" y="1"/>
                </a:cxn>
                <a:cxn ang="0">
                  <a:pos x="34" y="2"/>
                </a:cxn>
                <a:cxn ang="0">
                  <a:pos x="32" y="0"/>
                </a:cxn>
                <a:cxn ang="0">
                  <a:pos x="31" y="2"/>
                </a:cxn>
                <a:cxn ang="0">
                  <a:pos x="29" y="3"/>
                </a:cxn>
                <a:cxn ang="0">
                  <a:pos x="27" y="4"/>
                </a:cxn>
                <a:cxn ang="0">
                  <a:pos x="25" y="3"/>
                </a:cxn>
                <a:cxn ang="0">
                  <a:pos x="25" y="6"/>
                </a:cxn>
                <a:cxn ang="0">
                  <a:pos x="23" y="4"/>
                </a:cxn>
                <a:cxn ang="0">
                  <a:pos x="21" y="3"/>
                </a:cxn>
                <a:cxn ang="0">
                  <a:pos x="20" y="6"/>
                </a:cxn>
                <a:cxn ang="0">
                  <a:pos x="17" y="4"/>
                </a:cxn>
                <a:cxn ang="0">
                  <a:pos x="16" y="6"/>
                </a:cxn>
                <a:cxn ang="0">
                  <a:pos x="15" y="6"/>
                </a:cxn>
                <a:cxn ang="0">
                  <a:pos x="13" y="9"/>
                </a:cxn>
                <a:cxn ang="0">
                  <a:pos x="12" y="4"/>
                </a:cxn>
                <a:cxn ang="0">
                  <a:pos x="11" y="3"/>
                </a:cxn>
                <a:cxn ang="0">
                  <a:pos x="7" y="2"/>
                </a:cxn>
                <a:cxn ang="0">
                  <a:pos x="9" y="5"/>
                </a:cxn>
                <a:cxn ang="0">
                  <a:pos x="5" y="3"/>
                </a:cxn>
                <a:cxn ang="0">
                  <a:pos x="5" y="6"/>
                </a:cxn>
                <a:cxn ang="0">
                  <a:pos x="3" y="5"/>
                </a:cxn>
                <a:cxn ang="0">
                  <a:pos x="3" y="6"/>
                </a:cxn>
                <a:cxn ang="0">
                  <a:pos x="1" y="7"/>
                </a:cxn>
                <a:cxn ang="0">
                  <a:pos x="3" y="8"/>
                </a:cxn>
              </a:cxnLst>
              <a:rect l="0" t="0" r="r" b="b"/>
              <a:pathLst>
                <a:path w="41" h="23">
                  <a:moveTo>
                    <a:pt x="3" y="8"/>
                  </a:moveTo>
                  <a:cubicBezTo>
                    <a:pt x="5" y="8"/>
                    <a:pt x="8" y="8"/>
                    <a:pt x="9" y="8"/>
                  </a:cubicBezTo>
                  <a:cubicBezTo>
                    <a:pt x="11" y="9"/>
                    <a:pt x="10" y="9"/>
                    <a:pt x="9" y="9"/>
                  </a:cubicBezTo>
                  <a:cubicBezTo>
                    <a:pt x="7" y="10"/>
                    <a:pt x="8" y="10"/>
                    <a:pt x="9" y="10"/>
                  </a:cubicBezTo>
                  <a:cubicBezTo>
                    <a:pt x="10" y="10"/>
                    <a:pt x="10" y="10"/>
                    <a:pt x="10" y="11"/>
                  </a:cubicBezTo>
                  <a:cubicBezTo>
                    <a:pt x="11" y="12"/>
                    <a:pt x="4" y="11"/>
                    <a:pt x="2" y="12"/>
                  </a:cubicBezTo>
                  <a:cubicBezTo>
                    <a:pt x="1" y="13"/>
                    <a:pt x="5" y="13"/>
                    <a:pt x="6" y="13"/>
                  </a:cubicBezTo>
                  <a:cubicBezTo>
                    <a:pt x="7" y="13"/>
                    <a:pt x="8" y="15"/>
                    <a:pt x="9" y="15"/>
                  </a:cubicBezTo>
                  <a:cubicBezTo>
                    <a:pt x="10" y="15"/>
                    <a:pt x="9" y="15"/>
                    <a:pt x="10" y="17"/>
                  </a:cubicBezTo>
                  <a:cubicBezTo>
                    <a:pt x="10" y="19"/>
                    <a:pt x="7" y="18"/>
                    <a:pt x="5" y="18"/>
                  </a:cubicBezTo>
                  <a:cubicBezTo>
                    <a:pt x="4" y="19"/>
                    <a:pt x="6" y="20"/>
                    <a:pt x="8" y="20"/>
                  </a:cubicBezTo>
                  <a:cubicBezTo>
                    <a:pt x="10" y="20"/>
                    <a:pt x="12" y="20"/>
                    <a:pt x="13" y="21"/>
                  </a:cubicBezTo>
                  <a:cubicBezTo>
                    <a:pt x="14" y="22"/>
                    <a:pt x="17" y="23"/>
                    <a:pt x="20" y="22"/>
                  </a:cubicBezTo>
                  <a:cubicBezTo>
                    <a:pt x="21" y="22"/>
                    <a:pt x="22" y="21"/>
                    <a:pt x="23" y="20"/>
                  </a:cubicBezTo>
                  <a:cubicBezTo>
                    <a:pt x="23" y="20"/>
                    <a:pt x="25" y="20"/>
                    <a:pt x="26" y="20"/>
                  </a:cubicBezTo>
                  <a:cubicBezTo>
                    <a:pt x="28" y="20"/>
                    <a:pt x="29" y="18"/>
                    <a:pt x="30" y="17"/>
                  </a:cubicBezTo>
                  <a:cubicBezTo>
                    <a:pt x="31" y="16"/>
                    <a:pt x="33" y="16"/>
                    <a:pt x="34" y="16"/>
                  </a:cubicBezTo>
                  <a:cubicBezTo>
                    <a:pt x="35" y="16"/>
                    <a:pt x="36" y="14"/>
                    <a:pt x="36" y="13"/>
                  </a:cubicBezTo>
                  <a:cubicBezTo>
                    <a:pt x="37" y="12"/>
                    <a:pt x="39" y="11"/>
                    <a:pt x="40" y="11"/>
                  </a:cubicBezTo>
                  <a:cubicBezTo>
                    <a:pt x="41" y="10"/>
                    <a:pt x="40" y="9"/>
                    <a:pt x="40" y="8"/>
                  </a:cubicBezTo>
                  <a:cubicBezTo>
                    <a:pt x="40" y="6"/>
                    <a:pt x="39" y="6"/>
                    <a:pt x="37" y="6"/>
                  </a:cubicBezTo>
                  <a:cubicBezTo>
                    <a:pt x="36" y="5"/>
                    <a:pt x="37" y="4"/>
                    <a:pt x="36" y="3"/>
                  </a:cubicBezTo>
                  <a:cubicBezTo>
                    <a:pt x="35" y="3"/>
                    <a:pt x="36" y="2"/>
                    <a:pt x="36" y="2"/>
                  </a:cubicBezTo>
                  <a:cubicBezTo>
                    <a:pt x="37" y="1"/>
                    <a:pt x="37" y="0"/>
                    <a:pt x="36" y="1"/>
                  </a:cubicBezTo>
                  <a:cubicBezTo>
                    <a:pt x="35" y="1"/>
                    <a:pt x="35" y="2"/>
                    <a:pt x="34" y="2"/>
                  </a:cubicBezTo>
                  <a:cubicBezTo>
                    <a:pt x="33" y="2"/>
                    <a:pt x="33" y="0"/>
                    <a:pt x="32" y="0"/>
                  </a:cubicBezTo>
                  <a:cubicBezTo>
                    <a:pt x="31" y="0"/>
                    <a:pt x="30" y="1"/>
                    <a:pt x="31" y="2"/>
                  </a:cubicBezTo>
                  <a:cubicBezTo>
                    <a:pt x="31" y="2"/>
                    <a:pt x="30" y="3"/>
                    <a:pt x="29" y="3"/>
                  </a:cubicBezTo>
                  <a:cubicBezTo>
                    <a:pt x="28" y="3"/>
                    <a:pt x="28" y="3"/>
                    <a:pt x="27" y="4"/>
                  </a:cubicBezTo>
                  <a:cubicBezTo>
                    <a:pt x="27" y="5"/>
                    <a:pt x="26" y="3"/>
                    <a:pt x="25" y="3"/>
                  </a:cubicBezTo>
                  <a:cubicBezTo>
                    <a:pt x="24" y="3"/>
                    <a:pt x="25" y="5"/>
                    <a:pt x="25" y="6"/>
                  </a:cubicBezTo>
                  <a:cubicBezTo>
                    <a:pt x="25" y="6"/>
                    <a:pt x="24" y="6"/>
                    <a:pt x="23" y="4"/>
                  </a:cubicBezTo>
                  <a:cubicBezTo>
                    <a:pt x="22" y="3"/>
                    <a:pt x="22" y="3"/>
                    <a:pt x="21" y="3"/>
                  </a:cubicBezTo>
                  <a:cubicBezTo>
                    <a:pt x="20" y="4"/>
                    <a:pt x="20" y="5"/>
                    <a:pt x="20" y="6"/>
                  </a:cubicBezTo>
                  <a:cubicBezTo>
                    <a:pt x="19" y="7"/>
                    <a:pt x="18" y="4"/>
                    <a:pt x="17" y="4"/>
                  </a:cubicBezTo>
                  <a:cubicBezTo>
                    <a:pt x="16" y="4"/>
                    <a:pt x="16" y="5"/>
                    <a:pt x="16" y="6"/>
                  </a:cubicBezTo>
                  <a:cubicBezTo>
                    <a:pt x="16" y="7"/>
                    <a:pt x="15" y="6"/>
                    <a:pt x="15" y="6"/>
                  </a:cubicBezTo>
                  <a:cubicBezTo>
                    <a:pt x="14" y="7"/>
                    <a:pt x="14" y="9"/>
                    <a:pt x="13" y="9"/>
                  </a:cubicBezTo>
                  <a:cubicBezTo>
                    <a:pt x="12" y="9"/>
                    <a:pt x="13" y="5"/>
                    <a:pt x="12" y="4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0" y="2"/>
                    <a:pt x="8" y="1"/>
                    <a:pt x="7" y="2"/>
                  </a:cubicBezTo>
                  <a:cubicBezTo>
                    <a:pt x="5" y="2"/>
                    <a:pt x="9" y="4"/>
                    <a:pt x="9" y="5"/>
                  </a:cubicBezTo>
                  <a:cubicBezTo>
                    <a:pt x="9" y="6"/>
                    <a:pt x="6" y="3"/>
                    <a:pt x="5" y="3"/>
                  </a:cubicBezTo>
                  <a:cubicBezTo>
                    <a:pt x="4" y="4"/>
                    <a:pt x="6" y="5"/>
                    <a:pt x="5" y="6"/>
                  </a:cubicBezTo>
                  <a:cubicBezTo>
                    <a:pt x="5" y="7"/>
                    <a:pt x="4" y="5"/>
                    <a:pt x="3" y="5"/>
                  </a:cubicBezTo>
                  <a:cubicBezTo>
                    <a:pt x="1" y="6"/>
                    <a:pt x="3" y="6"/>
                    <a:pt x="3" y="6"/>
                  </a:cubicBezTo>
                  <a:cubicBezTo>
                    <a:pt x="4" y="7"/>
                    <a:pt x="2" y="7"/>
                    <a:pt x="1" y="7"/>
                  </a:cubicBezTo>
                  <a:cubicBezTo>
                    <a:pt x="0" y="8"/>
                    <a:pt x="2" y="8"/>
                    <a:pt x="3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>
              <a:off x="4483067" y="2269067"/>
              <a:ext cx="160867" cy="251884"/>
            </a:xfrm>
            <a:custGeom>
              <a:avLst/>
              <a:gdLst/>
              <a:ahLst/>
              <a:cxnLst>
                <a:cxn ang="0">
                  <a:pos x="2" y="8"/>
                </a:cxn>
                <a:cxn ang="0">
                  <a:pos x="0" y="10"/>
                </a:cxn>
                <a:cxn ang="0">
                  <a:pos x="3" y="12"/>
                </a:cxn>
                <a:cxn ang="0">
                  <a:pos x="5" y="12"/>
                </a:cxn>
                <a:cxn ang="0">
                  <a:pos x="4" y="13"/>
                </a:cxn>
                <a:cxn ang="0">
                  <a:pos x="2" y="15"/>
                </a:cxn>
                <a:cxn ang="0">
                  <a:pos x="5" y="14"/>
                </a:cxn>
                <a:cxn ang="0">
                  <a:pos x="6" y="16"/>
                </a:cxn>
                <a:cxn ang="0">
                  <a:pos x="6" y="18"/>
                </a:cxn>
                <a:cxn ang="0">
                  <a:pos x="6" y="22"/>
                </a:cxn>
                <a:cxn ang="0">
                  <a:pos x="7" y="24"/>
                </a:cxn>
                <a:cxn ang="0">
                  <a:pos x="11" y="23"/>
                </a:cxn>
                <a:cxn ang="0">
                  <a:pos x="12" y="27"/>
                </a:cxn>
                <a:cxn ang="0">
                  <a:pos x="13" y="30"/>
                </a:cxn>
                <a:cxn ang="0">
                  <a:pos x="9" y="32"/>
                </a:cxn>
                <a:cxn ang="0">
                  <a:pos x="6" y="33"/>
                </a:cxn>
                <a:cxn ang="0">
                  <a:pos x="7" y="35"/>
                </a:cxn>
                <a:cxn ang="0">
                  <a:pos x="8" y="37"/>
                </a:cxn>
                <a:cxn ang="0">
                  <a:pos x="3" y="40"/>
                </a:cxn>
                <a:cxn ang="0">
                  <a:pos x="8" y="42"/>
                </a:cxn>
                <a:cxn ang="0">
                  <a:pos x="11" y="43"/>
                </a:cxn>
                <a:cxn ang="0">
                  <a:pos x="7" y="45"/>
                </a:cxn>
                <a:cxn ang="0">
                  <a:pos x="5" y="48"/>
                </a:cxn>
                <a:cxn ang="0">
                  <a:pos x="2" y="50"/>
                </a:cxn>
                <a:cxn ang="0">
                  <a:pos x="7" y="49"/>
                </a:cxn>
                <a:cxn ang="0">
                  <a:pos x="10" y="48"/>
                </a:cxn>
                <a:cxn ang="0">
                  <a:pos x="13" y="46"/>
                </a:cxn>
                <a:cxn ang="0">
                  <a:pos x="17" y="47"/>
                </a:cxn>
                <a:cxn ang="0">
                  <a:pos x="23" y="45"/>
                </a:cxn>
                <a:cxn ang="0">
                  <a:pos x="29" y="44"/>
                </a:cxn>
                <a:cxn ang="0">
                  <a:pos x="27" y="41"/>
                </a:cxn>
                <a:cxn ang="0">
                  <a:pos x="31" y="36"/>
                </a:cxn>
                <a:cxn ang="0">
                  <a:pos x="26" y="35"/>
                </a:cxn>
                <a:cxn ang="0">
                  <a:pos x="26" y="33"/>
                </a:cxn>
                <a:cxn ang="0">
                  <a:pos x="25" y="30"/>
                </a:cxn>
                <a:cxn ang="0">
                  <a:pos x="22" y="26"/>
                </a:cxn>
                <a:cxn ang="0">
                  <a:pos x="18" y="22"/>
                </a:cxn>
                <a:cxn ang="0">
                  <a:pos x="17" y="17"/>
                </a:cxn>
                <a:cxn ang="0">
                  <a:pos x="15" y="14"/>
                </a:cxn>
                <a:cxn ang="0">
                  <a:pos x="18" y="10"/>
                </a:cxn>
                <a:cxn ang="0">
                  <a:pos x="19" y="7"/>
                </a:cxn>
                <a:cxn ang="0">
                  <a:pos x="15" y="6"/>
                </a:cxn>
                <a:cxn ang="0">
                  <a:pos x="9" y="8"/>
                </a:cxn>
                <a:cxn ang="0">
                  <a:pos x="12" y="4"/>
                </a:cxn>
                <a:cxn ang="0">
                  <a:pos x="15" y="1"/>
                </a:cxn>
                <a:cxn ang="0">
                  <a:pos x="11" y="1"/>
                </a:cxn>
                <a:cxn ang="0">
                  <a:pos x="6" y="1"/>
                </a:cxn>
                <a:cxn ang="0">
                  <a:pos x="5" y="3"/>
                </a:cxn>
                <a:cxn ang="0">
                  <a:pos x="6" y="5"/>
                </a:cxn>
                <a:cxn ang="0">
                  <a:pos x="4" y="7"/>
                </a:cxn>
                <a:cxn ang="0">
                  <a:pos x="3" y="9"/>
                </a:cxn>
                <a:cxn ang="0">
                  <a:pos x="2" y="8"/>
                </a:cxn>
              </a:cxnLst>
              <a:rect l="0" t="0" r="r" b="b"/>
              <a:pathLst>
                <a:path w="32" h="50">
                  <a:moveTo>
                    <a:pt x="2" y="8"/>
                  </a:moveTo>
                  <a:cubicBezTo>
                    <a:pt x="1" y="9"/>
                    <a:pt x="0" y="9"/>
                    <a:pt x="0" y="10"/>
                  </a:cubicBezTo>
                  <a:cubicBezTo>
                    <a:pt x="1" y="11"/>
                    <a:pt x="2" y="12"/>
                    <a:pt x="3" y="12"/>
                  </a:cubicBezTo>
                  <a:cubicBezTo>
                    <a:pt x="3" y="11"/>
                    <a:pt x="5" y="11"/>
                    <a:pt x="5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3" y="13"/>
                    <a:pt x="2" y="15"/>
                    <a:pt x="2" y="15"/>
                  </a:cubicBezTo>
                  <a:cubicBezTo>
                    <a:pt x="3" y="15"/>
                    <a:pt x="6" y="14"/>
                    <a:pt x="5" y="14"/>
                  </a:cubicBezTo>
                  <a:cubicBezTo>
                    <a:pt x="5" y="15"/>
                    <a:pt x="6" y="15"/>
                    <a:pt x="6" y="16"/>
                  </a:cubicBezTo>
                  <a:cubicBezTo>
                    <a:pt x="6" y="16"/>
                    <a:pt x="6" y="18"/>
                    <a:pt x="6" y="18"/>
                  </a:cubicBezTo>
                  <a:cubicBezTo>
                    <a:pt x="6" y="19"/>
                    <a:pt x="6" y="21"/>
                    <a:pt x="6" y="22"/>
                  </a:cubicBezTo>
                  <a:cubicBezTo>
                    <a:pt x="5" y="22"/>
                    <a:pt x="6" y="24"/>
                    <a:pt x="7" y="24"/>
                  </a:cubicBezTo>
                  <a:cubicBezTo>
                    <a:pt x="8" y="24"/>
                    <a:pt x="11" y="23"/>
                    <a:pt x="11" y="23"/>
                  </a:cubicBezTo>
                  <a:cubicBezTo>
                    <a:pt x="11" y="24"/>
                    <a:pt x="11" y="26"/>
                    <a:pt x="12" y="27"/>
                  </a:cubicBezTo>
                  <a:cubicBezTo>
                    <a:pt x="13" y="28"/>
                    <a:pt x="13" y="29"/>
                    <a:pt x="13" y="30"/>
                  </a:cubicBezTo>
                  <a:cubicBezTo>
                    <a:pt x="12" y="31"/>
                    <a:pt x="10" y="32"/>
                    <a:pt x="9" y="32"/>
                  </a:cubicBezTo>
                  <a:cubicBezTo>
                    <a:pt x="9" y="32"/>
                    <a:pt x="7" y="32"/>
                    <a:pt x="6" y="33"/>
                  </a:cubicBezTo>
                  <a:cubicBezTo>
                    <a:pt x="6" y="34"/>
                    <a:pt x="6" y="36"/>
                    <a:pt x="7" y="35"/>
                  </a:cubicBezTo>
                  <a:cubicBezTo>
                    <a:pt x="8" y="35"/>
                    <a:pt x="9" y="35"/>
                    <a:pt x="8" y="37"/>
                  </a:cubicBezTo>
                  <a:cubicBezTo>
                    <a:pt x="6" y="38"/>
                    <a:pt x="3" y="39"/>
                    <a:pt x="3" y="40"/>
                  </a:cubicBezTo>
                  <a:cubicBezTo>
                    <a:pt x="3" y="41"/>
                    <a:pt x="6" y="41"/>
                    <a:pt x="8" y="42"/>
                  </a:cubicBezTo>
                  <a:cubicBezTo>
                    <a:pt x="9" y="42"/>
                    <a:pt x="12" y="42"/>
                    <a:pt x="11" y="43"/>
                  </a:cubicBezTo>
                  <a:cubicBezTo>
                    <a:pt x="11" y="43"/>
                    <a:pt x="7" y="44"/>
                    <a:pt x="7" y="45"/>
                  </a:cubicBezTo>
                  <a:cubicBezTo>
                    <a:pt x="6" y="45"/>
                    <a:pt x="5" y="47"/>
                    <a:pt x="5" y="48"/>
                  </a:cubicBezTo>
                  <a:cubicBezTo>
                    <a:pt x="4" y="48"/>
                    <a:pt x="1" y="50"/>
                    <a:pt x="2" y="50"/>
                  </a:cubicBezTo>
                  <a:cubicBezTo>
                    <a:pt x="3" y="50"/>
                    <a:pt x="6" y="49"/>
                    <a:pt x="7" y="49"/>
                  </a:cubicBezTo>
                  <a:cubicBezTo>
                    <a:pt x="8" y="49"/>
                    <a:pt x="9" y="50"/>
                    <a:pt x="10" y="48"/>
                  </a:cubicBezTo>
                  <a:cubicBezTo>
                    <a:pt x="11" y="47"/>
                    <a:pt x="12" y="46"/>
                    <a:pt x="13" y="46"/>
                  </a:cubicBezTo>
                  <a:cubicBezTo>
                    <a:pt x="14" y="47"/>
                    <a:pt x="15" y="48"/>
                    <a:pt x="17" y="47"/>
                  </a:cubicBezTo>
                  <a:cubicBezTo>
                    <a:pt x="19" y="45"/>
                    <a:pt x="21" y="46"/>
                    <a:pt x="23" y="45"/>
                  </a:cubicBezTo>
                  <a:cubicBezTo>
                    <a:pt x="25" y="45"/>
                    <a:pt x="30" y="44"/>
                    <a:pt x="29" y="44"/>
                  </a:cubicBezTo>
                  <a:cubicBezTo>
                    <a:pt x="28" y="43"/>
                    <a:pt x="26" y="42"/>
                    <a:pt x="27" y="41"/>
                  </a:cubicBezTo>
                  <a:cubicBezTo>
                    <a:pt x="28" y="40"/>
                    <a:pt x="32" y="37"/>
                    <a:pt x="31" y="36"/>
                  </a:cubicBezTo>
                  <a:cubicBezTo>
                    <a:pt x="30" y="34"/>
                    <a:pt x="27" y="34"/>
                    <a:pt x="26" y="35"/>
                  </a:cubicBezTo>
                  <a:cubicBezTo>
                    <a:pt x="24" y="35"/>
                    <a:pt x="26" y="34"/>
                    <a:pt x="26" y="33"/>
                  </a:cubicBezTo>
                  <a:cubicBezTo>
                    <a:pt x="25" y="32"/>
                    <a:pt x="25" y="31"/>
                    <a:pt x="25" y="30"/>
                  </a:cubicBezTo>
                  <a:cubicBezTo>
                    <a:pt x="25" y="29"/>
                    <a:pt x="24" y="26"/>
                    <a:pt x="22" y="26"/>
                  </a:cubicBezTo>
                  <a:cubicBezTo>
                    <a:pt x="21" y="25"/>
                    <a:pt x="19" y="24"/>
                    <a:pt x="18" y="22"/>
                  </a:cubicBezTo>
                  <a:cubicBezTo>
                    <a:pt x="18" y="20"/>
                    <a:pt x="18" y="18"/>
                    <a:pt x="17" y="17"/>
                  </a:cubicBezTo>
                  <a:cubicBezTo>
                    <a:pt x="15" y="16"/>
                    <a:pt x="13" y="16"/>
                    <a:pt x="15" y="14"/>
                  </a:cubicBezTo>
                  <a:cubicBezTo>
                    <a:pt x="16" y="13"/>
                    <a:pt x="17" y="11"/>
                    <a:pt x="18" y="10"/>
                  </a:cubicBezTo>
                  <a:cubicBezTo>
                    <a:pt x="19" y="9"/>
                    <a:pt x="20" y="7"/>
                    <a:pt x="19" y="7"/>
                  </a:cubicBezTo>
                  <a:cubicBezTo>
                    <a:pt x="17" y="7"/>
                    <a:pt x="16" y="6"/>
                    <a:pt x="15" y="6"/>
                  </a:cubicBezTo>
                  <a:cubicBezTo>
                    <a:pt x="14" y="6"/>
                    <a:pt x="9" y="8"/>
                    <a:pt x="9" y="8"/>
                  </a:cubicBezTo>
                  <a:cubicBezTo>
                    <a:pt x="10" y="7"/>
                    <a:pt x="12" y="5"/>
                    <a:pt x="12" y="4"/>
                  </a:cubicBezTo>
                  <a:cubicBezTo>
                    <a:pt x="13" y="3"/>
                    <a:pt x="14" y="2"/>
                    <a:pt x="15" y="1"/>
                  </a:cubicBezTo>
                  <a:cubicBezTo>
                    <a:pt x="15" y="0"/>
                    <a:pt x="13" y="1"/>
                    <a:pt x="11" y="1"/>
                  </a:cubicBezTo>
                  <a:cubicBezTo>
                    <a:pt x="10" y="1"/>
                    <a:pt x="6" y="0"/>
                    <a:pt x="6" y="1"/>
                  </a:cubicBezTo>
                  <a:cubicBezTo>
                    <a:pt x="6" y="1"/>
                    <a:pt x="5" y="3"/>
                    <a:pt x="5" y="3"/>
                  </a:cubicBezTo>
                  <a:cubicBezTo>
                    <a:pt x="4" y="3"/>
                    <a:pt x="6" y="4"/>
                    <a:pt x="6" y="5"/>
                  </a:cubicBezTo>
                  <a:cubicBezTo>
                    <a:pt x="5" y="6"/>
                    <a:pt x="3" y="7"/>
                    <a:pt x="4" y="7"/>
                  </a:cubicBezTo>
                  <a:cubicBezTo>
                    <a:pt x="4" y="8"/>
                    <a:pt x="4" y="9"/>
                    <a:pt x="3" y="9"/>
                  </a:cubicBezTo>
                  <a:cubicBezTo>
                    <a:pt x="2" y="9"/>
                    <a:pt x="2" y="8"/>
                    <a:pt x="2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" name="Freeform 10"/>
            <p:cNvSpPr/>
            <p:nvPr/>
          </p:nvSpPr>
          <p:spPr bwMode="auto">
            <a:xfrm>
              <a:off x="4392051" y="2379133"/>
              <a:ext cx="101600" cy="101600"/>
            </a:xfrm>
            <a:custGeom>
              <a:avLst/>
              <a:gdLst/>
              <a:ahLst/>
              <a:cxnLst>
                <a:cxn ang="0">
                  <a:pos x="6" y="20"/>
                </a:cxn>
                <a:cxn ang="0">
                  <a:pos x="12" y="17"/>
                </a:cxn>
                <a:cxn ang="0">
                  <a:pos x="17" y="16"/>
                </a:cxn>
                <a:cxn ang="0">
                  <a:pos x="20" y="10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19" y="6"/>
                </a:cxn>
                <a:cxn ang="0">
                  <a:pos x="20" y="5"/>
                </a:cxn>
                <a:cxn ang="0">
                  <a:pos x="20" y="5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4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20" y="1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5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14" y="0"/>
                </a:cxn>
                <a:cxn ang="0">
                  <a:pos x="9" y="2"/>
                </a:cxn>
                <a:cxn ang="0">
                  <a:pos x="10" y="5"/>
                </a:cxn>
                <a:cxn ang="0">
                  <a:pos x="5" y="5"/>
                </a:cxn>
                <a:cxn ang="0">
                  <a:pos x="6" y="7"/>
                </a:cxn>
                <a:cxn ang="0">
                  <a:pos x="5" y="9"/>
                </a:cxn>
                <a:cxn ang="0">
                  <a:pos x="6" y="10"/>
                </a:cxn>
                <a:cxn ang="0">
                  <a:pos x="7" y="11"/>
                </a:cxn>
                <a:cxn ang="0">
                  <a:pos x="6" y="14"/>
                </a:cxn>
                <a:cxn ang="0">
                  <a:pos x="6" y="15"/>
                </a:cxn>
                <a:cxn ang="0">
                  <a:pos x="2" y="16"/>
                </a:cxn>
                <a:cxn ang="0">
                  <a:pos x="6" y="20"/>
                </a:cxn>
              </a:cxnLst>
              <a:rect l="0" t="0" r="r" b="b"/>
              <a:pathLst>
                <a:path w="20" h="20">
                  <a:moveTo>
                    <a:pt x="6" y="20"/>
                  </a:moveTo>
                  <a:cubicBezTo>
                    <a:pt x="8" y="20"/>
                    <a:pt x="11" y="18"/>
                    <a:pt x="12" y="17"/>
                  </a:cubicBezTo>
                  <a:cubicBezTo>
                    <a:pt x="13" y="16"/>
                    <a:pt x="16" y="16"/>
                    <a:pt x="17" y="16"/>
                  </a:cubicBezTo>
                  <a:cubicBezTo>
                    <a:pt x="18" y="16"/>
                    <a:pt x="20" y="11"/>
                    <a:pt x="20" y="10"/>
                  </a:cubicBezTo>
                  <a:cubicBezTo>
                    <a:pt x="20" y="9"/>
                    <a:pt x="19" y="7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2"/>
                    <a:pt x="20" y="2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0"/>
                    <a:pt x="18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2" y="0"/>
                    <a:pt x="10" y="2"/>
                    <a:pt x="9" y="2"/>
                  </a:cubicBezTo>
                  <a:cubicBezTo>
                    <a:pt x="9" y="3"/>
                    <a:pt x="11" y="4"/>
                    <a:pt x="10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3" y="5"/>
                    <a:pt x="5" y="6"/>
                    <a:pt x="6" y="7"/>
                  </a:cubicBezTo>
                  <a:cubicBezTo>
                    <a:pt x="7" y="8"/>
                    <a:pt x="6" y="8"/>
                    <a:pt x="5" y="9"/>
                  </a:cubicBezTo>
                  <a:cubicBezTo>
                    <a:pt x="3" y="10"/>
                    <a:pt x="4" y="10"/>
                    <a:pt x="6" y="10"/>
                  </a:cubicBezTo>
                  <a:cubicBezTo>
                    <a:pt x="8" y="10"/>
                    <a:pt x="8" y="10"/>
                    <a:pt x="7" y="11"/>
                  </a:cubicBezTo>
                  <a:cubicBezTo>
                    <a:pt x="6" y="12"/>
                    <a:pt x="5" y="14"/>
                    <a:pt x="6" y="14"/>
                  </a:cubicBezTo>
                  <a:cubicBezTo>
                    <a:pt x="7" y="14"/>
                    <a:pt x="7" y="14"/>
                    <a:pt x="6" y="15"/>
                  </a:cubicBezTo>
                  <a:cubicBezTo>
                    <a:pt x="5" y="15"/>
                    <a:pt x="4" y="15"/>
                    <a:pt x="2" y="16"/>
                  </a:cubicBezTo>
                  <a:cubicBezTo>
                    <a:pt x="0" y="17"/>
                    <a:pt x="4" y="20"/>
                    <a:pt x="6" y="2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" name="Freeform 11"/>
            <p:cNvSpPr/>
            <p:nvPr/>
          </p:nvSpPr>
          <p:spPr bwMode="auto">
            <a:xfrm>
              <a:off x="4478834" y="2279651"/>
              <a:ext cx="23284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4" y="0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4"/>
                    <a:pt x="5" y="0"/>
                    <a:pt x="4" y="0"/>
                  </a:cubicBezTo>
                  <a:cubicBezTo>
                    <a:pt x="3" y="1"/>
                    <a:pt x="0" y="2"/>
                    <a:pt x="0" y="3"/>
                  </a:cubicBezTo>
                  <a:cubicBezTo>
                    <a:pt x="0" y="4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4758233" y="2700867"/>
              <a:ext cx="25400" cy="44451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1"/>
                </a:cxn>
                <a:cxn ang="0">
                  <a:pos x="1" y="3"/>
                </a:cxn>
                <a:cxn ang="0">
                  <a:pos x="2" y="9"/>
                </a:cxn>
                <a:cxn ang="0">
                  <a:pos x="4" y="5"/>
                </a:cxn>
              </a:cxnLst>
              <a:rect l="0" t="0" r="r" b="b"/>
              <a:pathLst>
                <a:path w="5" h="9">
                  <a:moveTo>
                    <a:pt x="4" y="5"/>
                  </a:moveTo>
                  <a:cubicBezTo>
                    <a:pt x="4" y="3"/>
                    <a:pt x="5" y="0"/>
                    <a:pt x="4" y="1"/>
                  </a:cubicBezTo>
                  <a:cubicBezTo>
                    <a:pt x="3" y="1"/>
                    <a:pt x="1" y="2"/>
                    <a:pt x="1" y="3"/>
                  </a:cubicBezTo>
                  <a:cubicBezTo>
                    <a:pt x="0" y="5"/>
                    <a:pt x="1" y="9"/>
                    <a:pt x="2" y="9"/>
                  </a:cubicBezTo>
                  <a:cubicBezTo>
                    <a:pt x="3" y="9"/>
                    <a:pt x="4" y="7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" name="Freeform 13"/>
            <p:cNvSpPr/>
            <p:nvPr/>
          </p:nvSpPr>
          <p:spPr bwMode="auto">
            <a:xfrm>
              <a:off x="4747652" y="2741085"/>
              <a:ext cx="40217" cy="63500"/>
            </a:xfrm>
            <a:custGeom>
              <a:avLst/>
              <a:gdLst/>
              <a:ahLst/>
              <a:cxnLst>
                <a:cxn ang="0">
                  <a:pos x="2" y="12"/>
                </a:cxn>
                <a:cxn ang="0">
                  <a:pos x="6" y="10"/>
                </a:cxn>
                <a:cxn ang="0">
                  <a:pos x="5" y="2"/>
                </a:cxn>
                <a:cxn ang="0">
                  <a:pos x="2" y="6"/>
                </a:cxn>
                <a:cxn ang="0">
                  <a:pos x="2" y="12"/>
                </a:cxn>
              </a:cxnLst>
              <a:rect l="0" t="0" r="r" b="b"/>
              <a:pathLst>
                <a:path w="8" h="13">
                  <a:moveTo>
                    <a:pt x="2" y="12"/>
                  </a:moveTo>
                  <a:cubicBezTo>
                    <a:pt x="3" y="13"/>
                    <a:pt x="6" y="11"/>
                    <a:pt x="6" y="10"/>
                  </a:cubicBezTo>
                  <a:cubicBezTo>
                    <a:pt x="6" y="8"/>
                    <a:pt x="8" y="0"/>
                    <a:pt x="5" y="2"/>
                  </a:cubicBezTo>
                  <a:cubicBezTo>
                    <a:pt x="4" y="3"/>
                    <a:pt x="2" y="6"/>
                    <a:pt x="2" y="6"/>
                  </a:cubicBezTo>
                  <a:cubicBezTo>
                    <a:pt x="2" y="7"/>
                    <a:pt x="0" y="11"/>
                    <a:pt x="2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4832317" y="2819401"/>
              <a:ext cx="61384" cy="402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1"/>
                </a:cxn>
                <a:cxn ang="0">
                  <a:pos x="0" y="2"/>
                </a:cxn>
                <a:cxn ang="0">
                  <a:pos x="5" y="4"/>
                </a:cxn>
                <a:cxn ang="0">
                  <a:pos x="10" y="7"/>
                </a:cxn>
                <a:cxn ang="0">
                  <a:pos x="11" y="4"/>
                </a:cxn>
                <a:cxn ang="0">
                  <a:pos x="12" y="1"/>
                </a:cxn>
                <a:cxn ang="0">
                  <a:pos x="8" y="2"/>
                </a:cxn>
              </a:cxnLst>
              <a:rect l="0" t="0" r="r" b="b"/>
              <a:pathLst>
                <a:path w="12" h="8">
                  <a:moveTo>
                    <a:pt x="8" y="2"/>
                  </a:moveTo>
                  <a:cubicBezTo>
                    <a:pt x="7" y="2"/>
                    <a:pt x="5" y="2"/>
                    <a:pt x="3" y="1"/>
                  </a:cubicBez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4" y="4"/>
                    <a:pt x="5" y="4"/>
                  </a:cubicBezTo>
                  <a:cubicBezTo>
                    <a:pt x="6" y="5"/>
                    <a:pt x="8" y="6"/>
                    <a:pt x="10" y="7"/>
                  </a:cubicBezTo>
                  <a:cubicBezTo>
                    <a:pt x="12" y="8"/>
                    <a:pt x="12" y="5"/>
                    <a:pt x="11" y="4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2" y="1"/>
                    <a:pt x="9" y="1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" name="Freeform 15"/>
            <p:cNvSpPr/>
            <p:nvPr/>
          </p:nvSpPr>
          <p:spPr bwMode="auto">
            <a:xfrm>
              <a:off x="5058800" y="2880784"/>
              <a:ext cx="69851" cy="8467"/>
            </a:xfrm>
            <a:custGeom>
              <a:avLst/>
              <a:gdLst/>
              <a:ahLst/>
              <a:cxnLst>
                <a:cxn ang="0">
                  <a:pos x="11" y="2"/>
                </a:cxn>
                <a:cxn ang="0">
                  <a:pos x="5" y="0"/>
                </a:cxn>
                <a:cxn ang="0">
                  <a:pos x="0" y="1"/>
                </a:cxn>
                <a:cxn ang="0">
                  <a:pos x="5" y="2"/>
                </a:cxn>
                <a:cxn ang="0">
                  <a:pos x="11" y="2"/>
                </a:cxn>
              </a:cxnLst>
              <a:rect l="0" t="0" r="r" b="b"/>
              <a:pathLst>
                <a:path w="14" h="2">
                  <a:moveTo>
                    <a:pt x="11" y="2"/>
                  </a:moveTo>
                  <a:cubicBezTo>
                    <a:pt x="14" y="2"/>
                    <a:pt x="7" y="0"/>
                    <a:pt x="5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0" y="1"/>
                    <a:pt x="3" y="1"/>
                    <a:pt x="5" y="2"/>
                  </a:cubicBezTo>
                  <a:cubicBezTo>
                    <a:pt x="6" y="2"/>
                    <a:pt x="8" y="2"/>
                    <a:pt x="11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" name="Freeform 16"/>
            <p:cNvSpPr/>
            <p:nvPr/>
          </p:nvSpPr>
          <p:spPr bwMode="auto">
            <a:xfrm>
              <a:off x="4171917" y="1481675"/>
              <a:ext cx="3937000" cy="3090333"/>
            </a:xfrm>
            <a:custGeom>
              <a:avLst/>
              <a:gdLst/>
              <a:ahLst/>
              <a:cxnLst>
                <a:cxn ang="0">
                  <a:pos x="529" y="432"/>
                </a:cxn>
                <a:cxn ang="0">
                  <a:pos x="505" y="390"/>
                </a:cxn>
                <a:cxn ang="0">
                  <a:pos x="527" y="358"/>
                </a:cxn>
                <a:cxn ang="0">
                  <a:pos x="578" y="327"/>
                </a:cxn>
                <a:cxn ang="0">
                  <a:pos x="581" y="264"/>
                </a:cxn>
                <a:cxn ang="0">
                  <a:pos x="605" y="287"/>
                </a:cxn>
                <a:cxn ang="0">
                  <a:pos x="628" y="190"/>
                </a:cxn>
                <a:cxn ang="0">
                  <a:pos x="677" y="160"/>
                </a:cxn>
                <a:cxn ang="0">
                  <a:pos x="689" y="194"/>
                </a:cxn>
                <a:cxn ang="0">
                  <a:pos x="715" y="153"/>
                </a:cxn>
                <a:cxn ang="0">
                  <a:pos x="751" y="108"/>
                </a:cxn>
                <a:cxn ang="0">
                  <a:pos x="749" y="92"/>
                </a:cxn>
                <a:cxn ang="0">
                  <a:pos x="649" y="70"/>
                </a:cxn>
                <a:cxn ang="0">
                  <a:pos x="588" y="69"/>
                </a:cxn>
                <a:cxn ang="0">
                  <a:pos x="533" y="44"/>
                </a:cxn>
                <a:cxn ang="0">
                  <a:pos x="490" y="18"/>
                </a:cxn>
                <a:cxn ang="0">
                  <a:pos x="435" y="21"/>
                </a:cxn>
                <a:cxn ang="0">
                  <a:pos x="373" y="54"/>
                </a:cxn>
                <a:cxn ang="0">
                  <a:pos x="373" y="93"/>
                </a:cxn>
                <a:cxn ang="0">
                  <a:pos x="334" y="78"/>
                </a:cxn>
                <a:cxn ang="0">
                  <a:pos x="291" y="86"/>
                </a:cxn>
                <a:cxn ang="0">
                  <a:pos x="230" y="117"/>
                </a:cxn>
                <a:cxn ang="0">
                  <a:pos x="233" y="91"/>
                </a:cxn>
                <a:cxn ang="0">
                  <a:pos x="196" y="69"/>
                </a:cxn>
                <a:cxn ang="0">
                  <a:pos x="169" y="79"/>
                </a:cxn>
                <a:cxn ang="0">
                  <a:pos x="139" y="108"/>
                </a:cxn>
                <a:cxn ang="0">
                  <a:pos x="108" y="148"/>
                </a:cxn>
                <a:cxn ang="0">
                  <a:pos x="131" y="164"/>
                </a:cxn>
                <a:cxn ang="0">
                  <a:pos x="174" y="113"/>
                </a:cxn>
                <a:cxn ang="0">
                  <a:pos x="194" y="156"/>
                </a:cxn>
                <a:cxn ang="0">
                  <a:pos x="162" y="187"/>
                </a:cxn>
                <a:cxn ang="0">
                  <a:pos x="124" y="182"/>
                </a:cxn>
                <a:cxn ang="0">
                  <a:pos x="112" y="192"/>
                </a:cxn>
                <a:cxn ang="0">
                  <a:pos x="76" y="228"/>
                </a:cxn>
                <a:cxn ang="0">
                  <a:pos x="49" y="276"/>
                </a:cxn>
                <a:cxn ang="0">
                  <a:pos x="112" y="245"/>
                </a:cxn>
                <a:cxn ang="0">
                  <a:pos x="134" y="238"/>
                </a:cxn>
                <a:cxn ang="0">
                  <a:pos x="160" y="253"/>
                </a:cxn>
                <a:cxn ang="0">
                  <a:pos x="179" y="268"/>
                </a:cxn>
                <a:cxn ang="0">
                  <a:pos x="197" y="244"/>
                </a:cxn>
                <a:cxn ang="0">
                  <a:pos x="237" y="226"/>
                </a:cxn>
                <a:cxn ang="0">
                  <a:pos x="210" y="254"/>
                </a:cxn>
                <a:cxn ang="0">
                  <a:pos x="228" y="280"/>
                </a:cxn>
                <a:cxn ang="0">
                  <a:pos x="172" y="295"/>
                </a:cxn>
                <a:cxn ang="0">
                  <a:pos x="85" y="280"/>
                </a:cxn>
                <a:cxn ang="0">
                  <a:pos x="6" y="344"/>
                </a:cxn>
                <a:cxn ang="0">
                  <a:pos x="8" y="391"/>
                </a:cxn>
                <a:cxn ang="0">
                  <a:pos x="53" y="415"/>
                </a:cxn>
                <a:cxn ang="0">
                  <a:pos x="80" y="412"/>
                </a:cxn>
                <a:cxn ang="0">
                  <a:pos x="115" y="429"/>
                </a:cxn>
                <a:cxn ang="0">
                  <a:pos x="123" y="461"/>
                </a:cxn>
                <a:cxn ang="0">
                  <a:pos x="134" y="570"/>
                </a:cxn>
                <a:cxn ang="0">
                  <a:pos x="207" y="591"/>
                </a:cxn>
                <a:cxn ang="0">
                  <a:pos x="248" y="479"/>
                </a:cxn>
                <a:cxn ang="0">
                  <a:pos x="262" y="387"/>
                </a:cxn>
                <a:cxn ang="0">
                  <a:pos x="221" y="317"/>
                </a:cxn>
                <a:cxn ang="0">
                  <a:pos x="300" y="366"/>
                </a:cxn>
                <a:cxn ang="0">
                  <a:pos x="315" y="332"/>
                </a:cxn>
                <a:cxn ang="0">
                  <a:pos x="278" y="311"/>
                </a:cxn>
                <a:cxn ang="0">
                  <a:pos x="340" y="329"/>
                </a:cxn>
                <a:cxn ang="0">
                  <a:pos x="420" y="384"/>
                </a:cxn>
                <a:cxn ang="0">
                  <a:pos x="466" y="347"/>
                </a:cxn>
              </a:cxnLst>
              <a:rect l="0" t="0" r="r" b="b"/>
              <a:pathLst>
                <a:path w="787" h="618">
                  <a:moveTo>
                    <a:pt x="491" y="366"/>
                  </a:moveTo>
                  <a:cubicBezTo>
                    <a:pt x="491" y="367"/>
                    <a:pt x="494" y="373"/>
                    <a:pt x="496" y="377"/>
                  </a:cubicBezTo>
                  <a:cubicBezTo>
                    <a:pt x="497" y="380"/>
                    <a:pt x="498" y="381"/>
                    <a:pt x="499" y="383"/>
                  </a:cubicBezTo>
                  <a:cubicBezTo>
                    <a:pt x="500" y="384"/>
                    <a:pt x="499" y="388"/>
                    <a:pt x="499" y="389"/>
                  </a:cubicBezTo>
                  <a:cubicBezTo>
                    <a:pt x="499" y="390"/>
                    <a:pt x="499" y="391"/>
                    <a:pt x="499" y="392"/>
                  </a:cubicBezTo>
                  <a:cubicBezTo>
                    <a:pt x="499" y="393"/>
                    <a:pt x="498" y="393"/>
                    <a:pt x="498" y="394"/>
                  </a:cubicBezTo>
                  <a:cubicBezTo>
                    <a:pt x="498" y="394"/>
                    <a:pt x="498" y="394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5"/>
                  </a:cubicBezTo>
                  <a:cubicBezTo>
                    <a:pt x="498" y="395"/>
                    <a:pt x="498" y="395"/>
                    <a:pt x="498" y="396"/>
                  </a:cubicBezTo>
                  <a:cubicBezTo>
                    <a:pt x="499" y="397"/>
                    <a:pt x="500" y="401"/>
                    <a:pt x="500" y="402"/>
                  </a:cubicBezTo>
                  <a:cubicBezTo>
                    <a:pt x="501" y="403"/>
                    <a:pt x="502" y="403"/>
                    <a:pt x="503" y="403"/>
                  </a:cubicBezTo>
                  <a:cubicBezTo>
                    <a:pt x="503" y="404"/>
                    <a:pt x="503" y="404"/>
                    <a:pt x="503" y="404"/>
                  </a:cubicBezTo>
                  <a:cubicBezTo>
                    <a:pt x="503" y="404"/>
                    <a:pt x="504" y="404"/>
                    <a:pt x="504" y="404"/>
                  </a:cubicBezTo>
                  <a:cubicBezTo>
                    <a:pt x="504" y="404"/>
                    <a:pt x="504" y="405"/>
                    <a:pt x="504" y="405"/>
                  </a:cubicBezTo>
                  <a:cubicBezTo>
                    <a:pt x="504" y="405"/>
                    <a:pt x="505" y="405"/>
                    <a:pt x="505" y="405"/>
                  </a:cubicBezTo>
                  <a:cubicBezTo>
                    <a:pt x="505" y="405"/>
                    <a:pt x="505" y="406"/>
                    <a:pt x="505" y="406"/>
                  </a:cubicBezTo>
                  <a:cubicBezTo>
                    <a:pt x="506" y="406"/>
                    <a:pt x="506" y="406"/>
                    <a:pt x="506" y="406"/>
                  </a:cubicBezTo>
                  <a:cubicBezTo>
                    <a:pt x="506" y="406"/>
                    <a:pt x="506" y="407"/>
                    <a:pt x="507" y="407"/>
                  </a:cubicBezTo>
                  <a:cubicBezTo>
                    <a:pt x="507" y="407"/>
                    <a:pt x="507" y="407"/>
                    <a:pt x="507" y="408"/>
                  </a:cubicBezTo>
                  <a:cubicBezTo>
                    <a:pt x="508" y="408"/>
                    <a:pt x="508" y="408"/>
                    <a:pt x="508" y="408"/>
                  </a:cubicBezTo>
                  <a:cubicBezTo>
                    <a:pt x="508" y="408"/>
                    <a:pt x="508" y="409"/>
                    <a:pt x="509" y="409"/>
                  </a:cubicBezTo>
                  <a:cubicBezTo>
                    <a:pt x="509" y="409"/>
                    <a:pt x="509" y="409"/>
                    <a:pt x="509" y="409"/>
                  </a:cubicBezTo>
                  <a:cubicBezTo>
                    <a:pt x="509" y="410"/>
                    <a:pt x="510" y="410"/>
                    <a:pt x="510" y="410"/>
                  </a:cubicBezTo>
                  <a:cubicBezTo>
                    <a:pt x="510" y="411"/>
                    <a:pt x="510" y="411"/>
                    <a:pt x="511" y="411"/>
                  </a:cubicBezTo>
                  <a:cubicBezTo>
                    <a:pt x="511" y="411"/>
                    <a:pt x="511" y="412"/>
                    <a:pt x="511" y="412"/>
                  </a:cubicBezTo>
                  <a:cubicBezTo>
                    <a:pt x="512" y="414"/>
                    <a:pt x="511" y="414"/>
                    <a:pt x="512" y="416"/>
                  </a:cubicBezTo>
                  <a:cubicBezTo>
                    <a:pt x="513" y="418"/>
                    <a:pt x="514" y="421"/>
                    <a:pt x="515" y="422"/>
                  </a:cubicBezTo>
                  <a:cubicBezTo>
                    <a:pt x="516" y="424"/>
                    <a:pt x="517" y="426"/>
                    <a:pt x="519" y="427"/>
                  </a:cubicBezTo>
                  <a:cubicBezTo>
                    <a:pt x="521" y="428"/>
                    <a:pt x="525" y="431"/>
                    <a:pt x="527" y="432"/>
                  </a:cubicBezTo>
                  <a:cubicBezTo>
                    <a:pt x="528" y="432"/>
                    <a:pt x="528" y="432"/>
                    <a:pt x="529" y="432"/>
                  </a:cubicBezTo>
                  <a:cubicBezTo>
                    <a:pt x="529" y="432"/>
                    <a:pt x="529" y="432"/>
                    <a:pt x="529" y="432"/>
                  </a:cubicBezTo>
                  <a:cubicBezTo>
                    <a:pt x="529" y="432"/>
                    <a:pt x="530" y="432"/>
                    <a:pt x="530" y="432"/>
                  </a:cubicBezTo>
                  <a:cubicBezTo>
                    <a:pt x="530" y="432"/>
                    <a:pt x="530" y="432"/>
                    <a:pt x="530" y="432"/>
                  </a:cubicBezTo>
                  <a:cubicBezTo>
                    <a:pt x="531" y="432"/>
                    <a:pt x="531" y="432"/>
                    <a:pt x="531" y="432"/>
                  </a:cubicBezTo>
                  <a:cubicBezTo>
                    <a:pt x="531" y="433"/>
                    <a:pt x="531" y="433"/>
                    <a:pt x="532" y="433"/>
                  </a:cubicBezTo>
                  <a:cubicBezTo>
                    <a:pt x="532" y="433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2" y="432"/>
                    <a:pt x="532" y="432"/>
                  </a:cubicBezTo>
                  <a:cubicBezTo>
                    <a:pt x="532" y="432"/>
                    <a:pt x="531" y="431"/>
                    <a:pt x="531" y="431"/>
                  </a:cubicBezTo>
                  <a:cubicBezTo>
                    <a:pt x="531" y="431"/>
                    <a:pt x="531" y="431"/>
                    <a:pt x="531" y="431"/>
                  </a:cubicBezTo>
                  <a:cubicBezTo>
                    <a:pt x="531" y="431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30"/>
                    <a:pt x="531" y="430"/>
                    <a:pt x="531" y="430"/>
                  </a:cubicBezTo>
                  <a:cubicBezTo>
                    <a:pt x="531" y="429"/>
                    <a:pt x="531" y="429"/>
                    <a:pt x="530" y="429"/>
                  </a:cubicBezTo>
                  <a:cubicBezTo>
                    <a:pt x="530" y="429"/>
                    <a:pt x="530" y="429"/>
                    <a:pt x="530" y="429"/>
                  </a:cubicBezTo>
                  <a:cubicBezTo>
                    <a:pt x="530" y="428"/>
                    <a:pt x="530" y="428"/>
                    <a:pt x="530" y="428"/>
                  </a:cubicBezTo>
                  <a:cubicBezTo>
                    <a:pt x="530" y="428"/>
                    <a:pt x="530" y="428"/>
                    <a:pt x="530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7"/>
                    <a:pt x="529" y="427"/>
                    <a:pt x="529" y="427"/>
                  </a:cubicBezTo>
                  <a:cubicBezTo>
                    <a:pt x="529" y="426"/>
                    <a:pt x="529" y="426"/>
                    <a:pt x="528" y="426"/>
                  </a:cubicBezTo>
                  <a:cubicBezTo>
                    <a:pt x="527" y="424"/>
                    <a:pt x="526" y="419"/>
                    <a:pt x="526" y="418"/>
                  </a:cubicBezTo>
                  <a:cubicBezTo>
                    <a:pt x="526" y="417"/>
                    <a:pt x="521" y="414"/>
                    <a:pt x="519" y="412"/>
                  </a:cubicBezTo>
                  <a:cubicBezTo>
                    <a:pt x="518" y="411"/>
                    <a:pt x="518" y="411"/>
                    <a:pt x="517" y="411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7" y="410"/>
                    <a:pt x="517" y="410"/>
                    <a:pt x="517" y="410"/>
                  </a:cubicBezTo>
                  <a:cubicBezTo>
                    <a:pt x="516" y="410"/>
                    <a:pt x="516" y="410"/>
                    <a:pt x="516" y="410"/>
                  </a:cubicBezTo>
                  <a:cubicBezTo>
                    <a:pt x="516" y="410"/>
                    <a:pt x="516" y="409"/>
                    <a:pt x="515" y="409"/>
                  </a:cubicBezTo>
                  <a:cubicBezTo>
                    <a:pt x="515" y="409"/>
                    <a:pt x="515" y="409"/>
                    <a:pt x="515" y="409"/>
                  </a:cubicBezTo>
                  <a:cubicBezTo>
                    <a:pt x="514" y="409"/>
                    <a:pt x="514" y="409"/>
                    <a:pt x="513" y="408"/>
                  </a:cubicBezTo>
                  <a:cubicBezTo>
                    <a:pt x="511" y="407"/>
                    <a:pt x="508" y="400"/>
                    <a:pt x="507" y="399"/>
                  </a:cubicBezTo>
                  <a:cubicBezTo>
                    <a:pt x="506" y="398"/>
                    <a:pt x="506" y="398"/>
                    <a:pt x="505" y="398"/>
                  </a:cubicBezTo>
                  <a:cubicBezTo>
                    <a:pt x="504" y="399"/>
                    <a:pt x="503" y="395"/>
                    <a:pt x="504" y="394"/>
                  </a:cubicBezTo>
                  <a:cubicBezTo>
                    <a:pt x="504" y="393"/>
                    <a:pt x="504" y="392"/>
                    <a:pt x="505" y="390"/>
                  </a:cubicBezTo>
                  <a:cubicBezTo>
                    <a:pt x="505" y="388"/>
                    <a:pt x="506" y="381"/>
                    <a:pt x="506" y="380"/>
                  </a:cubicBezTo>
                  <a:cubicBezTo>
                    <a:pt x="507" y="379"/>
                    <a:pt x="508" y="381"/>
                    <a:pt x="509" y="382"/>
                  </a:cubicBezTo>
                  <a:cubicBezTo>
                    <a:pt x="510" y="383"/>
                    <a:pt x="510" y="382"/>
                    <a:pt x="511" y="382"/>
                  </a:cubicBezTo>
                  <a:cubicBezTo>
                    <a:pt x="512" y="382"/>
                    <a:pt x="513" y="384"/>
                    <a:pt x="514" y="386"/>
                  </a:cubicBezTo>
                  <a:cubicBezTo>
                    <a:pt x="515" y="387"/>
                    <a:pt x="515" y="386"/>
                    <a:pt x="516" y="386"/>
                  </a:cubicBezTo>
                  <a:cubicBezTo>
                    <a:pt x="516" y="386"/>
                    <a:pt x="517" y="386"/>
                    <a:pt x="517" y="386"/>
                  </a:cubicBezTo>
                  <a:cubicBezTo>
                    <a:pt x="517" y="386"/>
                    <a:pt x="517" y="386"/>
                    <a:pt x="517" y="386"/>
                  </a:cubicBezTo>
                  <a:cubicBezTo>
                    <a:pt x="517" y="387"/>
                    <a:pt x="517" y="387"/>
                    <a:pt x="517" y="387"/>
                  </a:cubicBezTo>
                  <a:cubicBezTo>
                    <a:pt x="517" y="387"/>
                    <a:pt x="518" y="387"/>
                    <a:pt x="518" y="388"/>
                  </a:cubicBezTo>
                  <a:cubicBezTo>
                    <a:pt x="518" y="388"/>
                    <a:pt x="518" y="388"/>
                    <a:pt x="518" y="388"/>
                  </a:cubicBezTo>
                  <a:cubicBezTo>
                    <a:pt x="518" y="388"/>
                    <a:pt x="518" y="389"/>
                    <a:pt x="519" y="389"/>
                  </a:cubicBezTo>
                  <a:cubicBezTo>
                    <a:pt x="519" y="389"/>
                    <a:pt x="519" y="389"/>
                    <a:pt x="519" y="389"/>
                  </a:cubicBezTo>
                  <a:cubicBezTo>
                    <a:pt x="519" y="389"/>
                    <a:pt x="519" y="390"/>
                    <a:pt x="519" y="390"/>
                  </a:cubicBezTo>
                  <a:cubicBezTo>
                    <a:pt x="520" y="391"/>
                    <a:pt x="520" y="391"/>
                    <a:pt x="520" y="391"/>
                  </a:cubicBezTo>
                  <a:cubicBezTo>
                    <a:pt x="521" y="392"/>
                    <a:pt x="523" y="390"/>
                    <a:pt x="524" y="392"/>
                  </a:cubicBezTo>
                  <a:cubicBezTo>
                    <a:pt x="525" y="392"/>
                    <a:pt x="525" y="392"/>
                    <a:pt x="525" y="393"/>
                  </a:cubicBezTo>
                  <a:cubicBezTo>
                    <a:pt x="525" y="393"/>
                    <a:pt x="526" y="393"/>
                    <a:pt x="526" y="393"/>
                  </a:cubicBezTo>
                  <a:cubicBezTo>
                    <a:pt x="526" y="393"/>
                    <a:pt x="526" y="393"/>
                    <a:pt x="526" y="393"/>
                  </a:cubicBezTo>
                  <a:cubicBezTo>
                    <a:pt x="526" y="393"/>
                    <a:pt x="526" y="394"/>
                    <a:pt x="526" y="394"/>
                  </a:cubicBezTo>
                  <a:cubicBezTo>
                    <a:pt x="527" y="394"/>
                    <a:pt x="527" y="394"/>
                    <a:pt x="528" y="395"/>
                  </a:cubicBezTo>
                  <a:cubicBezTo>
                    <a:pt x="528" y="395"/>
                    <a:pt x="528" y="395"/>
                    <a:pt x="529" y="395"/>
                  </a:cubicBezTo>
                  <a:cubicBezTo>
                    <a:pt x="530" y="396"/>
                    <a:pt x="528" y="401"/>
                    <a:pt x="529" y="402"/>
                  </a:cubicBezTo>
                  <a:cubicBezTo>
                    <a:pt x="529" y="403"/>
                    <a:pt x="531" y="400"/>
                    <a:pt x="532" y="399"/>
                  </a:cubicBezTo>
                  <a:cubicBezTo>
                    <a:pt x="532" y="398"/>
                    <a:pt x="534" y="398"/>
                    <a:pt x="535" y="397"/>
                  </a:cubicBezTo>
                  <a:cubicBezTo>
                    <a:pt x="535" y="397"/>
                    <a:pt x="535" y="395"/>
                    <a:pt x="536" y="394"/>
                  </a:cubicBezTo>
                  <a:cubicBezTo>
                    <a:pt x="536" y="392"/>
                    <a:pt x="538" y="393"/>
                    <a:pt x="539" y="393"/>
                  </a:cubicBezTo>
                  <a:cubicBezTo>
                    <a:pt x="540" y="393"/>
                    <a:pt x="543" y="390"/>
                    <a:pt x="545" y="389"/>
                  </a:cubicBezTo>
                  <a:cubicBezTo>
                    <a:pt x="546" y="387"/>
                    <a:pt x="545" y="382"/>
                    <a:pt x="545" y="380"/>
                  </a:cubicBezTo>
                  <a:cubicBezTo>
                    <a:pt x="544" y="378"/>
                    <a:pt x="542" y="374"/>
                    <a:pt x="541" y="372"/>
                  </a:cubicBezTo>
                  <a:cubicBezTo>
                    <a:pt x="540" y="370"/>
                    <a:pt x="536" y="368"/>
                    <a:pt x="535" y="367"/>
                  </a:cubicBezTo>
                  <a:cubicBezTo>
                    <a:pt x="534" y="366"/>
                    <a:pt x="533" y="365"/>
                    <a:pt x="531" y="362"/>
                  </a:cubicBezTo>
                  <a:cubicBezTo>
                    <a:pt x="529" y="359"/>
                    <a:pt x="528" y="359"/>
                    <a:pt x="527" y="358"/>
                  </a:cubicBezTo>
                  <a:cubicBezTo>
                    <a:pt x="525" y="357"/>
                    <a:pt x="526" y="356"/>
                    <a:pt x="526" y="355"/>
                  </a:cubicBezTo>
                  <a:cubicBezTo>
                    <a:pt x="526" y="354"/>
                    <a:pt x="526" y="353"/>
                    <a:pt x="526" y="352"/>
                  </a:cubicBezTo>
                  <a:cubicBezTo>
                    <a:pt x="527" y="351"/>
                    <a:pt x="527" y="351"/>
                    <a:pt x="528" y="349"/>
                  </a:cubicBezTo>
                  <a:cubicBezTo>
                    <a:pt x="528" y="349"/>
                    <a:pt x="528" y="349"/>
                    <a:pt x="528" y="349"/>
                  </a:cubicBezTo>
                  <a:cubicBezTo>
                    <a:pt x="528" y="349"/>
                    <a:pt x="528" y="349"/>
                    <a:pt x="529" y="349"/>
                  </a:cubicBezTo>
                  <a:cubicBezTo>
                    <a:pt x="529" y="349"/>
                    <a:pt x="529" y="348"/>
                    <a:pt x="529" y="348"/>
                  </a:cubicBezTo>
                  <a:cubicBezTo>
                    <a:pt x="529" y="348"/>
                    <a:pt x="529" y="348"/>
                    <a:pt x="529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0" y="348"/>
                    <a:pt x="530" y="348"/>
                    <a:pt x="530" y="348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1" y="347"/>
                    <a:pt x="531" y="347"/>
                    <a:pt x="531" y="347"/>
                  </a:cubicBezTo>
                  <a:cubicBezTo>
                    <a:pt x="532" y="347"/>
                    <a:pt x="533" y="346"/>
                    <a:pt x="533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4" y="346"/>
                    <a:pt x="534" y="346"/>
                    <a:pt x="534" y="346"/>
                  </a:cubicBezTo>
                  <a:cubicBezTo>
                    <a:pt x="535" y="345"/>
                    <a:pt x="535" y="347"/>
                    <a:pt x="537" y="347"/>
                  </a:cubicBezTo>
                  <a:cubicBezTo>
                    <a:pt x="538" y="347"/>
                    <a:pt x="538" y="346"/>
                    <a:pt x="539" y="346"/>
                  </a:cubicBezTo>
                  <a:cubicBezTo>
                    <a:pt x="540" y="345"/>
                    <a:pt x="540" y="346"/>
                    <a:pt x="541" y="348"/>
                  </a:cubicBezTo>
                  <a:cubicBezTo>
                    <a:pt x="541" y="350"/>
                    <a:pt x="544" y="350"/>
                    <a:pt x="543" y="349"/>
                  </a:cubicBezTo>
                  <a:cubicBezTo>
                    <a:pt x="543" y="348"/>
                    <a:pt x="544" y="347"/>
                    <a:pt x="544" y="347"/>
                  </a:cubicBezTo>
                  <a:cubicBezTo>
                    <a:pt x="545" y="346"/>
                    <a:pt x="548" y="346"/>
                    <a:pt x="549" y="346"/>
                  </a:cubicBezTo>
                  <a:cubicBezTo>
                    <a:pt x="551" y="346"/>
                    <a:pt x="555" y="344"/>
                    <a:pt x="555" y="344"/>
                  </a:cubicBezTo>
                  <a:cubicBezTo>
                    <a:pt x="556" y="343"/>
                    <a:pt x="556" y="342"/>
                    <a:pt x="556" y="341"/>
                  </a:cubicBezTo>
                  <a:cubicBezTo>
                    <a:pt x="556" y="341"/>
                    <a:pt x="557" y="342"/>
                    <a:pt x="559" y="342"/>
                  </a:cubicBezTo>
                  <a:cubicBezTo>
                    <a:pt x="560" y="342"/>
                    <a:pt x="560" y="340"/>
                    <a:pt x="561" y="339"/>
                  </a:cubicBezTo>
                  <a:cubicBezTo>
                    <a:pt x="561" y="339"/>
                    <a:pt x="563" y="340"/>
                    <a:pt x="564" y="340"/>
                  </a:cubicBezTo>
                  <a:cubicBezTo>
                    <a:pt x="566" y="340"/>
                    <a:pt x="567" y="339"/>
                    <a:pt x="567" y="338"/>
                  </a:cubicBezTo>
                  <a:cubicBezTo>
                    <a:pt x="567" y="338"/>
                    <a:pt x="568" y="337"/>
                    <a:pt x="569" y="337"/>
                  </a:cubicBezTo>
                  <a:cubicBezTo>
                    <a:pt x="570" y="337"/>
                    <a:pt x="572" y="335"/>
                    <a:pt x="573" y="334"/>
                  </a:cubicBezTo>
                  <a:cubicBezTo>
                    <a:pt x="573" y="333"/>
                    <a:pt x="573" y="332"/>
                    <a:pt x="574" y="332"/>
                  </a:cubicBezTo>
                  <a:cubicBezTo>
                    <a:pt x="576" y="331"/>
                    <a:pt x="575" y="330"/>
                    <a:pt x="575" y="329"/>
                  </a:cubicBezTo>
                  <a:cubicBezTo>
                    <a:pt x="575" y="329"/>
                    <a:pt x="577" y="328"/>
                    <a:pt x="578" y="327"/>
                  </a:cubicBezTo>
                  <a:cubicBezTo>
                    <a:pt x="579" y="326"/>
                    <a:pt x="578" y="325"/>
                    <a:pt x="578" y="325"/>
                  </a:cubicBezTo>
                  <a:cubicBezTo>
                    <a:pt x="578" y="324"/>
                    <a:pt x="579" y="321"/>
                    <a:pt x="579" y="319"/>
                  </a:cubicBezTo>
                  <a:cubicBezTo>
                    <a:pt x="579" y="318"/>
                    <a:pt x="581" y="317"/>
                    <a:pt x="582" y="317"/>
                  </a:cubicBezTo>
                  <a:cubicBezTo>
                    <a:pt x="584" y="317"/>
                    <a:pt x="584" y="317"/>
                    <a:pt x="584" y="315"/>
                  </a:cubicBezTo>
                  <a:cubicBezTo>
                    <a:pt x="584" y="313"/>
                    <a:pt x="584" y="312"/>
                    <a:pt x="585" y="312"/>
                  </a:cubicBezTo>
                  <a:cubicBezTo>
                    <a:pt x="585" y="311"/>
                    <a:pt x="584" y="310"/>
                    <a:pt x="584" y="309"/>
                  </a:cubicBezTo>
                  <a:cubicBezTo>
                    <a:pt x="584" y="308"/>
                    <a:pt x="581" y="308"/>
                    <a:pt x="580" y="307"/>
                  </a:cubicBezTo>
                  <a:cubicBezTo>
                    <a:pt x="579" y="307"/>
                    <a:pt x="582" y="304"/>
                    <a:pt x="582" y="303"/>
                  </a:cubicBezTo>
                  <a:cubicBezTo>
                    <a:pt x="583" y="303"/>
                    <a:pt x="581" y="301"/>
                    <a:pt x="580" y="301"/>
                  </a:cubicBezTo>
                  <a:cubicBezTo>
                    <a:pt x="580" y="301"/>
                    <a:pt x="580" y="301"/>
                    <a:pt x="581" y="300"/>
                  </a:cubicBezTo>
                  <a:cubicBezTo>
                    <a:pt x="581" y="300"/>
                    <a:pt x="579" y="297"/>
                    <a:pt x="578" y="297"/>
                  </a:cubicBezTo>
                  <a:cubicBezTo>
                    <a:pt x="577" y="296"/>
                    <a:pt x="575" y="294"/>
                    <a:pt x="574" y="293"/>
                  </a:cubicBezTo>
                  <a:cubicBezTo>
                    <a:pt x="573" y="291"/>
                    <a:pt x="571" y="288"/>
                    <a:pt x="569" y="287"/>
                  </a:cubicBezTo>
                  <a:cubicBezTo>
                    <a:pt x="568" y="286"/>
                    <a:pt x="568" y="285"/>
                    <a:pt x="569" y="284"/>
                  </a:cubicBezTo>
                  <a:cubicBezTo>
                    <a:pt x="569" y="283"/>
                    <a:pt x="571" y="282"/>
                    <a:pt x="571" y="281"/>
                  </a:cubicBezTo>
                  <a:cubicBezTo>
                    <a:pt x="571" y="280"/>
                    <a:pt x="572" y="278"/>
                    <a:pt x="574" y="278"/>
                  </a:cubicBezTo>
                  <a:cubicBezTo>
                    <a:pt x="575" y="278"/>
                    <a:pt x="578" y="277"/>
                    <a:pt x="580" y="277"/>
                  </a:cubicBezTo>
                  <a:cubicBezTo>
                    <a:pt x="581" y="276"/>
                    <a:pt x="581" y="275"/>
                    <a:pt x="579" y="275"/>
                  </a:cubicBezTo>
                  <a:cubicBezTo>
                    <a:pt x="576" y="275"/>
                    <a:pt x="574" y="274"/>
                    <a:pt x="572" y="274"/>
                  </a:cubicBezTo>
                  <a:cubicBezTo>
                    <a:pt x="571" y="273"/>
                    <a:pt x="568" y="275"/>
                    <a:pt x="567" y="276"/>
                  </a:cubicBezTo>
                  <a:cubicBezTo>
                    <a:pt x="566" y="276"/>
                    <a:pt x="564" y="275"/>
                    <a:pt x="563" y="273"/>
                  </a:cubicBezTo>
                  <a:cubicBezTo>
                    <a:pt x="562" y="272"/>
                    <a:pt x="559" y="270"/>
                    <a:pt x="558" y="269"/>
                  </a:cubicBezTo>
                  <a:cubicBezTo>
                    <a:pt x="557" y="267"/>
                    <a:pt x="557" y="267"/>
                    <a:pt x="558" y="266"/>
                  </a:cubicBezTo>
                  <a:cubicBezTo>
                    <a:pt x="560" y="266"/>
                    <a:pt x="562" y="266"/>
                    <a:pt x="563" y="266"/>
                  </a:cubicBezTo>
                  <a:cubicBezTo>
                    <a:pt x="565" y="266"/>
                    <a:pt x="563" y="264"/>
                    <a:pt x="564" y="263"/>
                  </a:cubicBezTo>
                  <a:cubicBezTo>
                    <a:pt x="565" y="262"/>
                    <a:pt x="570" y="259"/>
                    <a:pt x="570" y="258"/>
                  </a:cubicBezTo>
                  <a:cubicBezTo>
                    <a:pt x="571" y="258"/>
                    <a:pt x="571" y="258"/>
                    <a:pt x="572" y="258"/>
                  </a:cubicBezTo>
                  <a:cubicBezTo>
                    <a:pt x="573" y="258"/>
                    <a:pt x="573" y="258"/>
                    <a:pt x="574" y="260"/>
                  </a:cubicBezTo>
                  <a:cubicBezTo>
                    <a:pt x="574" y="261"/>
                    <a:pt x="573" y="262"/>
                    <a:pt x="573" y="263"/>
                  </a:cubicBezTo>
                  <a:cubicBezTo>
                    <a:pt x="572" y="263"/>
                    <a:pt x="572" y="264"/>
                    <a:pt x="573" y="265"/>
                  </a:cubicBezTo>
                  <a:cubicBezTo>
                    <a:pt x="573" y="266"/>
                    <a:pt x="573" y="267"/>
                    <a:pt x="574" y="267"/>
                  </a:cubicBezTo>
                  <a:cubicBezTo>
                    <a:pt x="574" y="268"/>
                    <a:pt x="578" y="264"/>
                    <a:pt x="581" y="264"/>
                  </a:cubicBezTo>
                  <a:cubicBezTo>
                    <a:pt x="581" y="264"/>
                    <a:pt x="581" y="264"/>
                    <a:pt x="582" y="264"/>
                  </a:cubicBezTo>
                  <a:cubicBezTo>
                    <a:pt x="582" y="264"/>
                    <a:pt x="582" y="264"/>
                    <a:pt x="582" y="264"/>
                  </a:cubicBezTo>
                  <a:cubicBezTo>
                    <a:pt x="582" y="264"/>
                    <a:pt x="582" y="264"/>
                    <a:pt x="583" y="264"/>
                  </a:cubicBezTo>
                  <a:cubicBezTo>
                    <a:pt x="583" y="264"/>
                    <a:pt x="583" y="263"/>
                    <a:pt x="583" y="263"/>
                  </a:cubicBezTo>
                  <a:cubicBezTo>
                    <a:pt x="583" y="263"/>
                    <a:pt x="583" y="263"/>
                    <a:pt x="583" y="263"/>
                  </a:cubicBezTo>
                  <a:cubicBezTo>
                    <a:pt x="583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3"/>
                    <a:pt x="584" y="263"/>
                    <a:pt x="584" y="263"/>
                  </a:cubicBezTo>
                  <a:cubicBezTo>
                    <a:pt x="584" y="264"/>
                    <a:pt x="584" y="264"/>
                    <a:pt x="585" y="264"/>
                  </a:cubicBezTo>
                  <a:cubicBezTo>
                    <a:pt x="585" y="265"/>
                    <a:pt x="587" y="264"/>
                    <a:pt x="587" y="264"/>
                  </a:cubicBezTo>
                  <a:cubicBezTo>
                    <a:pt x="588" y="264"/>
                    <a:pt x="587" y="266"/>
                    <a:pt x="588" y="267"/>
                  </a:cubicBezTo>
                  <a:cubicBezTo>
                    <a:pt x="588" y="269"/>
                    <a:pt x="587" y="271"/>
                    <a:pt x="587" y="271"/>
                  </a:cubicBezTo>
                  <a:cubicBezTo>
                    <a:pt x="587" y="271"/>
                    <a:pt x="587" y="271"/>
                    <a:pt x="587" y="271"/>
                  </a:cubicBezTo>
                  <a:cubicBezTo>
                    <a:pt x="587" y="272"/>
                    <a:pt x="587" y="272"/>
                    <a:pt x="587" y="272"/>
                  </a:cubicBezTo>
                  <a:cubicBezTo>
                    <a:pt x="587" y="272"/>
                    <a:pt x="588" y="272"/>
                    <a:pt x="588" y="272"/>
                  </a:cubicBezTo>
                  <a:cubicBezTo>
                    <a:pt x="588" y="272"/>
                    <a:pt x="588" y="272"/>
                    <a:pt x="588" y="272"/>
                  </a:cubicBezTo>
                  <a:cubicBezTo>
                    <a:pt x="588" y="272"/>
                    <a:pt x="589" y="272"/>
                    <a:pt x="589" y="272"/>
                  </a:cubicBezTo>
                  <a:cubicBezTo>
                    <a:pt x="589" y="272"/>
                    <a:pt x="589" y="272"/>
                    <a:pt x="589" y="272"/>
                  </a:cubicBezTo>
                  <a:cubicBezTo>
                    <a:pt x="590" y="272"/>
                    <a:pt x="590" y="272"/>
                    <a:pt x="591" y="272"/>
                  </a:cubicBezTo>
                  <a:cubicBezTo>
                    <a:pt x="591" y="272"/>
                    <a:pt x="591" y="272"/>
                    <a:pt x="591" y="272"/>
                  </a:cubicBezTo>
                  <a:cubicBezTo>
                    <a:pt x="592" y="273"/>
                    <a:pt x="593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4" y="273"/>
                    <a:pt x="594" y="273"/>
                    <a:pt x="594" y="273"/>
                  </a:cubicBezTo>
                  <a:cubicBezTo>
                    <a:pt x="595" y="273"/>
                    <a:pt x="595" y="273"/>
                    <a:pt x="595" y="273"/>
                  </a:cubicBezTo>
                  <a:cubicBezTo>
                    <a:pt x="595" y="274"/>
                    <a:pt x="597" y="276"/>
                    <a:pt x="597" y="277"/>
                  </a:cubicBezTo>
                  <a:cubicBezTo>
                    <a:pt x="597" y="277"/>
                    <a:pt x="595" y="276"/>
                    <a:pt x="595" y="277"/>
                  </a:cubicBezTo>
                  <a:cubicBezTo>
                    <a:pt x="594" y="277"/>
                    <a:pt x="596" y="281"/>
                    <a:pt x="597" y="281"/>
                  </a:cubicBezTo>
                  <a:cubicBezTo>
                    <a:pt x="597" y="282"/>
                    <a:pt x="596" y="284"/>
                    <a:pt x="596" y="285"/>
                  </a:cubicBezTo>
                  <a:cubicBezTo>
                    <a:pt x="596" y="287"/>
                    <a:pt x="597" y="289"/>
                    <a:pt x="598" y="289"/>
                  </a:cubicBezTo>
                  <a:cubicBezTo>
                    <a:pt x="599" y="289"/>
                    <a:pt x="601" y="287"/>
                    <a:pt x="602" y="287"/>
                  </a:cubicBezTo>
                  <a:cubicBezTo>
                    <a:pt x="603" y="286"/>
                    <a:pt x="604" y="287"/>
                    <a:pt x="605" y="287"/>
                  </a:cubicBezTo>
                  <a:cubicBezTo>
                    <a:pt x="606" y="287"/>
                    <a:pt x="607" y="285"/>
                    <a:pt x="608" y="284"/>
                  </a:cubicBezTo>
                  <a:cubicBezTo>
                    <a:pt x="609" y="282"/>
                    <a:pt x="607" y="281"/>
                    <a:pt x="607" y="279"/>
                  </a:cubicBezTo>
                  <a:cubicBezTo>
                    <a:pt x="606" y="278"/>
                    <a:pt x="605" y="274"/>
                    <a:pt x="604" y="273"/>
                  </a:cubicBezTo>
                  <a:cubicBezTo>
                    <a:pt x="604" y="273"/>
                    <a:pt x="604" y="272"/>
                    <a:pt x="604" y="272"/>
                  </a:cubicBezTo>
                  <a:cubicBezTo>
                    <a:pt x="604" y="272"/>
                    <a:pt x="604" y="272"/>
                    <a:pt x="604" y="272"/>
                  </a:cubicBezTo>
                  <a:cubicBezTo>
                    <a:pt x="603" y="271"/>
                    <a:pt x="602" y="269"/>
                    <a:pt x="600" y="268"/>
                  </a:cubicBezTo>
                  <a:cubicBezTo>
                    <a:pt x="600" y="268"/>
                    <a:pt x="600" y="268"/>
                    <a:pt x="600" y="268"/>
                  </a:cubicBezTo>
                  <a:cubicBezTo>
                    <a:pt x="599" y="267"/>
                    <a:pt x="599" y="267"/>
                    <a:pt x="598" y="267"/>
                  </a:cubicBezTo>
                  <a:cubicBezTo>
                    <a:pt x="596" y="265"/>
                    <a:pt x="596" y="264"/>
                    <a:pt x="597" y="264"/>
                  </a:cubicBezTo>
                  <a:cubicBezTo>
                    <a:pt x="597" y="263"/>
                    <a:pt x="599" y="262"/>
                    <a:pt x="600" y="261"/>
                  </a:cubicBezTo>
                  <a:cubicBezTo>
                    <a:pt x="601" y="261"/>
                    <a:pt x="603" y="256"/>
                    <a:pt x="604" y="256"/>
                  </a:cubicBezTo>
                  <a:cubicBezTo>
                    <a:pt x="604" y="255"/>
                    <a:pt x="605" y="251"/>
                    <a:pt x="605" y="250"/>
                  </a:cubicBezTo>
                  <a:cubicBezTo>
                    <a:pt x="605" y="250"/>
                    <a:pt x="605" y="250"/>
                    <a:pt x="606" y="250"/>
                  </a:cubicBezTo>
                  <a:cubicBezTo>
                    <a:pt x="606" y="250"/>
                    <a:pt x="607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8" y="249"/>
                    <a:pt x="608" y="249"/>
                    <a:pt x="608" y="249"/>
                  </a:cubicBezTo>
                  <a:cubicBezTo>
                    <a:pt x="609" y="249"/>
                    <a:pt x="609" y="247"/>
                    <a:pt x="610" y="246"/>
                  </a:cubicBezTo>
                  <a:cubicBezTo>
                    <a:pt x="610" y="246"/>
                    <a:pt x="612" y="248"/>
                    <a:pt x="613" y="249"/>
                  </a:cubicBezTo>
                  <a:cubicBezTo>
                    <a:pt x="615" y="250"/>
                    <a:pt x="618" y="248"/>
                    <a:pt x="620" y="248"/>
                  </a:cubicBezTo>
                  <a:cubicBezTo>
                    <a:pt x="621" y="247"/>
                    <a:pt x="623" y="243"/>
                    <a:pt x="623" y="243"/>
                  </a:cubicBezTo>
                  <a:cubicBezTo>
                    <a:pt x="624" y="242"/>
                    <a:pt x="625" y="240"/>
                    <a:pt x="626" y="239"/>
                  </a:cubicBezTo>
                  <a:cubicBezTo>
                    <a:pt x="627" y="238"/>
                    <a:pt x="628" y="237"/>
                    <a:pt x="630" y="236"/>
                  </a:cubicBezTo>
                  <a:cubicBezTo>
                    <a:pt x="631" y="235"/>
                    <a:pt x="632" y="231"/>
                    <a:pt x="632" y="230"/>
                  </a:cubicBezTo>
                  <a:cubicBezTo>
                    <a:pt x="632" y="229"/>
                    <a:pt x="634" y="226"/>
                    <a:pt x="634" y="224"/>
                  </a:cubicBezTo>
                  <a:cubicBezTo>
                    <a:pt x="635" y="223"/>
                    <a:pt x="636" y="222"/>
                    <a:pt x="637" y="221"/>
                  </a:cubicBezTo>
                  <a:cubicBezTo>
                    <a:pt x="637" y="220"/>
                    <a:pt x="636" y="215"/>
                    <a:pt x="636" y="212"/>
                  </a:cubicBezTo>
                  <a:cubicBezTo>
                    <a:pt x="636" y="208"/>
                    <a:pt x="635" y="208"/>
                    <a:pt x="635" y="206"/>
                  </a:cubicBezTo>
                  <a:cubicBezTo>
                    <a:pt x="635" y="204"/>
                    <a:pt x="636" y="201"/>
                    <a:pt x="636" y="200"/>
                  </a:cubicBezTo>
                  <a:cubicBezTo>
                    <a:pt x="636" y="199"/>
                    <a:pt x="635" y="198"/>
                    <a:pt x="635" y="198"/>
                  </a:cubicBezTo>
                  <a:cubicBezTo>
                    <a:pt x="634" y="198"/>
                    <a:pt x="632" y="195"/>
                    <a:pt x="632" y="194"/>
                  </a:cubicBezTo>
                  <a:cubicBezTo>
                    <a:pt x="631" y="194"/>
                    <a:pt x="632" y="194"/>
                    <a:pt x="632" y="193"/>
                  </a:cubicBezTo>
                  <a:cubicBezTo>
                    <a:pt x="633" y="193"/>
                    <a:pt x="629" y="191"/>
                    <a:pt x="628" y="190"/>
                  </a:cubicBezTo>
                  <a:cubicBezTo>
                    <a:pt x="627" y="190"/>
                    <a:pt x="627" y="188"/>
                    <a:pt x="625" y="188"/>
                  </a:cubicBezTo>
                  <a:cubicBezTo>
                    <a:pt x="624" y="187"/>
                    <a:pt x="621" y="186"/>
                    <a:pt x="620" y="186"/>
                  </a:cubicBezTo>
                  <a:cubicBezTo>
                    <a:pt x="618" y="186"/>
                    <a:pt x="622" y="189"/>
                    <a:pt x="621" y="189"/>
                  </a:cubicBezTo>
                  <a:cubicBezTo>
                    <a:pt x="620" y="189"/>
                    <a:pt x="619" y="190"/>
                    <a:pt x="617" y="190"/>
                  </a:cubicBezTo>
                  <a:cubicBezTo>
                    <a:pt x="615" y="190"/>
                    <a:pt x="617" y="189"/>
                    <a:pt x="617" y="188"/>
                  </a:cubicBezTo>
                  <a:cubicBezTo>
                    <a:pt x="617" y="188"/>
                    <a:pt x="614" y="189"/>
                    <a:pt x="613" y="189"/>
                  </a:cubicBezTo>
                  <a:cubicBezTo>
                    <a:pt x="612" y="189"/>
                    <a:pt x="614" y="187"/>
                    <a:pt x="613" y="187"/>
                  </a:cubicBezTo>
                  <a:cubicBezTo>
                    <a:pt x="613" y="186"/>
                    <a:pt x="612" y="186"/>
                    <a:pt x="612" y="187"/>
                  </a:cubicBezTo>
                  <a:cubicBezTo>
                    <a:pt x="611" y="187"/>
                    <a:pt x="608" y="185"/>
                    <a:pt x="607" y="185"/>
                  </a:cubicBezTo>
                  <a:cubicBezTo>
                    <a:pt x="606" y="186"/>
                    <a:pt x="605" y="184"/>
                    <a:pt x="607" y="183"/>
                  </a:cubicBezTo>
                  <a:cubicBezTo>
                    <a:pt x="610" y="181"/>
                    <a:pt x="615" y="176"/>
                    <a:pt x="615" y="175"/>
                  </a:cubicBezTo>
                  <a:cubicBezTo>
                    <a:pt x="615" y="174"/>
                    <a:pt x="619" y="172"/>
                    <a:pt x="620" y="171"/>
                  </a:cubicBezTo>
                  <a:cubicBezTo>
                    <a:pt x="621" y="170"/>
                    <a:pt x="622" y="167"/>
                    <a:pt x="623" y="165"/>
                  </a:cubicBezTo>
                  <a:cubicBezTo>
                    <a:pt x="625" y="163"/>
                    <a:pt x="624" y="162"/>
                    <a:pt x="627" y="160"/>
                  </a:cubicBezTo>
                  <a:cubicBezTo>
                    <a:pt x="629" y="157"/>
                    <a:pt x="638" y="158"/>
                    <a:pt x="640" y="158"/>
                  </a:cubicBezTo>
                  <a:cubicBezTo>
                    <a:pt x="642" y="159"/>
                    <a:pt x="645" y="159"/>
                    <a:pt x="646" y="159"/>
                  </a:cubicBezTo>
                  <a:cubicBezTo>
                    <a:pt x="648" y="159"/>
                    <a:pt x="651" y="160"/>
                    <a:pt x="652" y="159"/>
                  </a:cubicBezTo>
                  <a:cubicBezTo>
                    <a:pt x="653" y="159"/>
                    <a:pt x="652" y="159"/>
                    <a:pt x="650" y="158"/>
                  </a:cubicBezTo>
                  <a:cubicBezTo>
                    <a:pt x="648" y="158"/>
                    <a:pt x="652" y="157"/>
                    <a:pt x="652" y="157"/>
                  </a:cubicBezTo>
                  <a:cubicBezTo>
                    <a:pt x="653" y="157"/>
                    <a:pt x="653" y="157"/>
                    <a:pt x="652" y="156"/>
                  </a:cubicBezTo>
                  <a:cubicBezTo>
                    <a:pt x="651" y="156"/>
                    <a:pt x="655" y="156"/>
                    <a:pt x="656" y="156"/>
                  </a:cubicBezTo>
                  <a:cubicBezTo>
                    <a:pt x="657" y="156"/>
                    <a:pt x="657" y="157"/>
                    <a:pt x="657" y="157"/>
                  </a:cubicBezTo>
                  <a:cubicBezTo>
                    <a:pt x="658" y="157"/>
                    <a:pt x="659" y="156"/>
                    <a:pt x="659" y="156"/>
                  </a:cubicBezTo>
                  <a:cubicBezTo>
                    <a:pt x="660" y="156"/>
                    <a:pt x="660" y="157"/>
                    <a:pt x="660" y="158"/>
                  </a:cubicBezTo>
                  <a:cubicBezTo>
                    <a:pt x="660" y="158"/>
                    <a:pt x="662" y="159"/>
                    <a:pt x="663" y="159"/>
                  </a:cubicBezTo>
                  <a:cubicBezTo>
                    <a:pt x="664" y="160"/>
                    <a:pt x="661" y="160"/>
                    <a:pt x="661" y="161"/>
                  </a:cubicBezTo>
                  <a:cubicBezTo>
                    <a:pt x="660" y="161"/>
                    <a:pt x="662" y="162"/>
                    <a:pt x="663" y="163"/>
                  </a:cubicBezTo>
                  <a:cubicBezTo>
                    <a:pt x="663" y="163"/>
                    <a:pt x="667" y="161"/>
                    <a:pt x="668" y="160"/>
                  </a:cubicBezTo>
                  <a:cubicBezTo>
                    <a:pt x="669" y="160"/>
                    <a:pt x="669" y="160"/>
                    <a:pt x="671" y="160"/>
                  </a:cubicBezTo>
                  <a:cubicBezTo>
                    <a:pt x="672" y="160"/>
                    <a:pt x="672" y="161"/>
                    <a:pt x="673" y="160"/>
                  </a:cubicBezTo>
                  <a:cubicBezTo>
                    <a:pt x="673" y="160"/>
                    <a:pt x="674" y="160"/>
                    <a:pt x="675" y="160"/>
                  </a:cubicBezTo>
                  <a:cubicBezTo>
                    <a:pt x="676" y="161"/>
                    <a:pt x="676" y="160"/>
                    <a:pt x="677" y="160"/>
                  </a:cubicBezTo>
                  <a:cubicBezTo>
                    <a:pt x="678" y="159"/>
                    <a:pt x="679" y="159"/>
                    <a:pt x="678" y="158"/>
                  </a:cubicBezTo>
                  <a:cubicBezTo>
                    <a:pt x="678" y="157"/>
                    <a:pt x="675" y="157"/>
                    <a:pt x="674" y="158"/>
                  </a:cubicBezTo>
                  <a:cubicBezTo>
                    <a:pt x="673" y="158"/>
                    <a:pt x="673" y="157"/>
                    <a:pt x="674" y="156"/>
                  </a:cubicBezTo>
                  <a:cubicBezTo>
                    <a:pt x="675" y="156"/>
                    <a:pt x="675" y="154"/>
                    <a:pt x="676" y="153"/>
                  </a:cubicBezTo>
                  <a:cubicBezTo>
                    <a:pt x="676" y="152"/>
                    <a:pt x="678" y="152"/>
                    <a:pt x="679" y="151"/>
                  </a:cubicBezTo>
                  <a:cubicBezTo>
                    <a:pt x="680" y="151"/>
                    <a:pt x="680" y="145"/>
                    <a:pt x="681" y="144"/>
                  </a:cubicBezTo>
                  <a:cubicBezTo>
                    <a:pt x="682" y="143"/>
                    <a:pt x="685" y="142"/>
                    <a:pt x="686" y="142"/>
                  </a:cubicBezTo>
                  <a:cubicBezTo>
                    <a:pt x="686" y="141"/>
                    <a:pt x="687" y="142"/>
                    <a:pt x="688" y="142"/>
                  </a:cubicBezTo>
                  <a:cubicBezTo>
                    <a:pt x="690" y="141"/>
                    <a:pt x="690" y="139"/>
                    <a:pt x="690" y="139"/>
                  </a:cubicBezTo>
                  <a:cubicBezTo>
                    <a:pt x="691" y="138"/>
                    <a:pt x="690" y="141"/>
                    <a:pt x="690" y="143"/>
                  </a:cubicBezTo>
                  <a:cubicBezTo>
                    <a:pt x="690" y="144"/>
                    <a:pt x="689" y="145"/>
                    <a:pt x="689" y="146"/>
                  </a:cubicBezTo>
                  <a:cubicBezTo>
                    <a:pt x="689" y="147"/>
                    <a:pt x="691" y="148"/>
                    <a:pt x="692" y="148"/>
                  </a:cubicBezTo>
                  <a:cubicBezTo>
                    <a:pt x="693" y="148"/>
                    <a:pt x="693" y="148"/>
                    <a:pt x="694" y="147"/>
                  </a:cubicBezTo>
                  <a:cubicBezTo>
                    <a:pt x="694" y="146"/>
                    <a:pt x="696" y="143"/>
                    <a:pt x="697" y="143"/>
                  </a:cubicBezTo>
                  <a:cubicBezTo>
                    <a:pt x="697" y="142"/>
                    <a:pt x="696" y="141"/>
                    <a:pt x="695" y="139"/>
                  </a:cubicBezTo>
                  <a:cubicBezTo>
                    <a:pt x="695" y="138"/>
                    <a:pt x="696" y="137"/>
                    <a:pt x="697" y="137"/>
                  </a:cubicBezTo>
                  <a:cubicBezTo>
                    <a:pt x="698" y="137"/>
                    <a:pt x="698" y="136"/>
                    <a:pt x="699" y="136"/>
                  </a:cubicBezTo>
                  <a:cubicBezTo>
                    <a:pt x="699" y="135"/>
                    <a:pt x="699" y="137"/>
                    <a:pt x="700" y="138"/>
                  </a:cubicBezTo>
                  <a:cubicBezTo>
                    <a:pt x="700" y="138"/>
                    <a:pt x="700" y="138"/>
                    <a:pt x="699" y="139"/>
                  </a:cubicBezTo>
                  <a:cubicBezTo>
                    <a:pt x="699" y="140"/>
                    <a:pt x="699" y="143"/>
                    <a:pt x="699" y="143"/>
                  </a:cubicBezTo>
                  <a:cubicBezTo>
                    <a:pt x="699" y="144"/>
                    <a:pt x="700" y="145"/>
                    <a:pt x="701" y="145"/>
                  </a:cubicBezTo>
                  <a:cubicBezTo>
                    <a:pt x="701" y="146"/>
                    <a:pt x="700" y="146"/>
                    <a:pt x="700" y="147"/>
                  </a:cubicBezTo>
                  <a:cubicBezTo>
                    <a:pt x="699" y="147"/>
                    <a:pt x="700" y="148"/>
                    <a:pt x="701" y="148"/>
                  </a:cubicBezTo>
                  <a:cubicBezTo>
                    <a:pt x="702" y="149"/>
                    <a:pt x="698" y="151"/>
                    <a:pt x="698" y="152"/>
                  </a:cubicBezTo>
                  <a:cubicBezTo>
                    <a:pt x="698" y="153"/>
                    <a:pt x="697" y="153"/>
                    <a:pt x="696" y="154"/>
                  </a:cubicBezTo>
                  <a:cubicBezTo>
                    <a:pt x="695" y="155"/>
                    <a:pt x="692" y="158"/>
                    <a:pt x="691" y="160"/>
                  </a:cubicBezTo>
                  <a:cubicBezTo>
                    <a:pt x="690" y="161"/>
                    <a:pt x="689" y="165"/>
                    <a:pt x="689" y="166"/>
                  </a:cubicBezTo>
                  <a:cubicBezTo>
                    <a:pt x="689" y="167"/>
                    <a:pt x="686" y="167"/>
                    <a:pt x="686" y="167"/>
                  </a:cubicBezTo>
                  <a:cubicBezTo>
                    <a:pt x="685" y="168"/>
                    <a:pt x="685" y="168"/>
                    <a:pt x="685" y="170"/>
                  </a:cubicBezTo>
                  <a:cubicBezTo>
                    <a:pt x="686" y="171"/>
                    <a:pt x="683" y="175"/>
                    <a:pt x="682" y="176"/>
                  </a:cubicBezTo>
                  <a:cubicBezTo>
                    <a:pt x="682" y="177"/>
                    <a:pt x="684" y="183"/>
                    <a:pt x="685" y="186"/>
                  </a:cubicBezTo>
                  <a:cubicBezTo>
                    <a:pt x="687" y="188"/>
                    <a:pt x="688" y="192"/>
                    <a:pt x="689" y="194"/>
                  </a:cubicBezTo>
                  <a:cubicBezTo>
                    <a:pt x="689" y="196"/>
                    <a:pt x="691" y="198"/>
                    <a:pt x="692" y="198"/>
                  </a:cubicBezTo>
                  <a:cubicBezTo>
                    <a:pt x="692" y="199"/>
                    <a:pt x="694" y="200"/>
                    <a:pt x="694" y="202"/>
                  </a:cubicBezTo>
                  <a:cubicBezTo>
                    <a:pt x="695" y="203"/>
                    <a:pt x="696" y="205"/>
                    <a:pt x="697" y="207"/>
                  </a:cubicBezTo>
                  <a:cubicBezTo>
                    <a:pt x="699" y="208"/>
                    <a:pt x="699" y="204"/>
                    <a:pt x="700" y="204"/>
                  </a:cubicBezTo>
                  <a:cubicBezTo>
                    <a:pt x="701" y="203"/>
                    <a:pt x="701" y="201"/>
                    <a:pt x="701" y="200"/>
                  </a:cubicBezTo>
                  <a:cubicBezTo>
                    <a:pt x="702" y="199"/>
                    <a:pt x="700" y="199"/>
                    <a:pt x="700" y="198"/>
                  </a:cubicBezTo>
                  <a:cubicBezTo>
                    <a:pt x="700" y="198"/>
                    <a:pt x="700" y="197"/>
                    <a:pt x="699" y="196"/>
                  </a:cubicBezTo>
                  <a:cubicBezTo>
                    <a:pt x="699" y="196"/>
                    <a:pt x="700" y="194"/>
                    <a:pt x="700" y="194"/>
                  </a:cubicBezTo>
                  <a:cubicBezTo>
                    <a:pt x="701" y="193"/>
                    <a:pt x="703" y="194"/>
                    <a:pt x="703" y="194"/>
                  </a:cubicBezTo>
                  <a:cubicBezTo>
                    <a:pt x="704" y="194"/>
                    <a:pt x="702" y="191"/>
                    <a:pt x="702" y="190"/>
                  </a:cubicBezTo>
                  <a:cubicBezTo>
                    <a:pt x="702" y="188"/>
                    <a:pt x="703" y="188"/>
                    <a:pt x="703" y="187"/>
                  </a:cubicBezTo>
                  <a:cubicBezTo>
                    <a:pt x="704" y="186"/>
                    <a:pt x="706" y="185"/>
                    <a:pt x="707" y="185"/>
                  </a:cubicBezTo>
                  <a:cubicBezTo>
                    <a:pt x="708" y="185"/>
                    <a:pt x="710" y="185"/>
                    <a:pt x="710" y="184"/>
                  </a:cubicBezTo>
                  <a:cubicBezTo>
                    <a:pt x="710" y="184"/>
                    <a:pt x="709" y="183"/>
                    <a:pt x="709" y="182"/>
                  </a:cubicBezTo>
                  <a:cubicBezTo>
                    <a:pt x="708" y="182"/>
                    <a:pt x="707" y="181"/>
                    <a:pt x="708" y="180"/>
                  </a:cubicBezTo>
                  <a:cubicBezTo>
                    <a:pt x="708" y="180"/>
                    <a:pt x="708" y="179"/>
                    <a:pt x="708" y="179"/>
                  </a:cubicBezTo>
                  <a:cubicBezTo>
                    <a:pt x="707" y="178"/>
                    <a:pt x="708" y="177"/>
                    <a:pt x="709" y="176"/>
                  </a:cubicBezTo>
                  <a:cubicBezTo>
                    <a:pt x="710" y="176"/>
                    <a:pt x="711" y="177"/>
                    <a:pt x="712" y="177"/>
                  </a:cubicBezTo>
                  <a:cubicBezTo>
                    <a:pt x="712" y="177"/>
                    <a:pt x="712" y="175"/>
                    <a:pt x="712" y="174"/>
                  </a:cubicBezTo>
                  <a:cubicBezTo>
                    <a:pt x="712" y="174"/>
                    <a:pt x="710" y="173"/>
                    <a:pt x="709" y="173"/>
                  </a:cubicBezTo>
                  <a:cubicBezTo>
                    <a:pt x="708" y="174"/>
                    <a:pt x="708" y="172"/>
                    <a:pt x="707" y="171"/>
                  </a:cubicBezTo>
                  <a:cubicBezTo>
                    <a:pt x="706" y="169"/>
                    <a:pt x="708" y="169"/>
                    <a:pt x="708" y="168"/>
                  </a:cubicBezTo>
                  <a:cubicBezTo>
                    <a:pt x="709" y="168"/>
                    <a:pt x="707" y="166"/>
                    <a:pt x="706" y="166"/>
                  </a:cubicBezTo>
                  <a:cubicBezTo>
                    <a:pt x="705" y="166"/>
                    <a:pt x="705" y="165"/>
                    <a:pt x="705" y="165"/>
                  </a:cubicBezTo>
                  <a:cubicBezTo>
                    <a:pt x="705" y="164"/>
                    <a:pt x="704" y="162"/>
                    <a:pt x="704" y="162"/>
                  </a:cubicBezTo>
                  <a:cubicBezTo>
                    <a:pt x="704" y="161"/>
                    <a:pt x="705" y="158"/>
                    <a:pt x="706" y="157"/>
                  </a:cubicBezTo>
                  <a:cubicBezTo>
                    <a:pt x="707" y="157"/>
                    <a:pt x="707" y="156"/>
                    <a:pt x="707" y="155"/>
                  </a:cubicBezTo>
                  <a:cubicBezTo>
                    <a:pt x="706" y="154"/>
                    <a:pt x="707" y="154"/>
                    <a:pt x="708" y="154"/>
                  </a:cubicBezTo>
                  <a:cubicBezTo>
                    <a:pt x="709" y="153"/>
                    <a:pt x="709" y="154"/>
                    <a:pt x="710" y="154"/>
                  </a:cubicBezTo>
                  <a:cubicBezTo>
                    <a:pt x="711" y="154"/>
                    <a:pt x="710" y="153"/>
                    <a:pt x="711" y="152"/>
                  </a:cubicBezTo>
                  <a:cubicBezTo>
                    <a:pt x="711" y="151"/>
                    <a:pt x="713" y="151"/>
                    <a:pt x="714" y="151"/>
                  </a:cubicBezTo>
                  <a:cubicBezTo>
                    <a:pt x="715" y="151"/>
                    <a:pt x="714" y="152"/>
                    <a:pt x="715" y="153"/>
                  </a:cubicBezTo>
                  <a:cubicBezTo>
                    <a:pt x="716" y="153"/>
                    <a:pt x="717" y="151"/>
                    <a:pt x="718" y="150"/>
                  </a:cubicBezTo>
                  <a:cubicBezTo>
                    <a:pt x="719" y="150"/>
                    <a:pt x="719" y="149"/>
                    <a:pt x="719" y="149"/>
                  </a:cubicBezTo>
                  <a:cubicBezTo>
                    <a:pt x="719" y="148"/>
                    <a:pt x="721" y="148"/>
                    <a:pt x="722" y="148"/>
                  </a:cubicBezTo>
                  <a:cubicBezTo>
                    <a:pt x="723" y="148"/>
                    <a:pt x="724" y="150"/>
                    <a:pt x="725" y="151"/>
                  </a:cubicBezTo>
                  <a:cubicBezTo>
                    <a:pt x="726" y="153"/>
                    <a:pt x="727" y="152"/>
                    <a:pt x="727" y="151"/>
                  </a:cubicBezTo>
                  <a:cubicBezTo>
                    <a:pt x="727" y="150"/>
                    <a:pt x="728" y="149"/>
                    <a:pt x="728" y="148"/>
                  </a:cubicBezTo>
                  <a:cubicBezTo>
                    <a:pt x="729" y="148"/>
                    <a:pt x="730" y="148"/>
                    <a:pt x="730" y="148"/>
                  </a:cubicBezTo>
                  <a:cubicBezTo>
                    <a:pt x="731" y="148"/>
                    <a:pt x="730" y="146"/>
                    <a:pt x="730" y="145"/>
                  </a:cubicBezTo>
                  <a:cubicBezTo>
                    <a:pt x="730" y="145"/>
                    <a:pt x="731" y="146"/>
                    <a:pt x="732" y="146"/>
                  </a:cubicBezTo>
                  <a:cubicBezTo>
                    <a:pt x="733" y="145"/>
                    <a:pt x="731" y="144"/>
                    <a:pt x="731" y="144"/>
                  </a:cubicBezTo>
                  <a:cubicBezTo>
                    <a:pt x="731" y="143"/>
                    <a:pt x="732" y="144"/>
                    <a:pt x="732" y="144"/>
                  </a:cubicBezTo>
                  <a:cubicBezTo>
                    <a:pt x="732" y="144"/>
                    <a:pt x="734" y="143"/>
                    <a:pt x="734" y="142"/>
                  </a:cubicBezTo>
                  <a:cubicBezTo>
                    <a:pt x="734" y="142"/>
                    <a:pt x="735" y="143"/>
                    <a:pt x="735" y="143"/>
                  </a:cubicBezTo>
                  <a:cubicBezTo>
                    <a:pt x="736" y="143"/>
                    <a:pt x="736" y="140"/>
                    <a:pt x="740" y="137"/>
                  </a:cubicBezTo>
                  <a:cubicBezTo>
                    <a:pt x="743" y="134"/>
                    <a:pt x="748" y="134"/>
                    <a:pt x="749" y="134"/>
                  </a:cubicBezTo>
                  <a:cubicBezTo>
                    <a:pt x="750" y="134"/>
                    <a:pt x="751" y="134"/>
                    <a:pt x="753" y="135"/>
                  </a:cubicBezTo>
                  <a:cubicBezTo>
                    <a:pt x="754" y="135"/>
                    <a:pt x="754" y="135"/>
                    <a:pt x="755" y="134"/>
                  </a:cubicBezTo>
                  <a:cubicBezTo>
                    <a:pt x="755" y="134"/>
                    <a:pt x="755" y="133"/>
                    <a:pt x="755" y="132"/>
                  </a:cubicBezTo>
                  <a:cubicBezTo>
                    <a:pt x="755" y="131"/>
                    <a:pt x="753" y="129"/>
                    <a:pt x="752" y="129"/>
                  </a:cubicBezTo>
                  <a:cubicBezTo>
                    <a:pt x="751" y="129"/>
                    <a:pt x="751" y="127"/>
                    <a:pt x="750" y="127"/>
                  </a:cubicBezTo>
                  <a:cubicBezTo>
                    <a:pt x="748" y="127"/>
                    <a:pt x="748" y="126"/>
                    <a:pt x="748" y="125"/>
                  </a:cubicBezTo>
                  <a:cubicBezTo>
                    <a:pt x="748" y="124"/>
                    <a:pt x="748" y="125"/>
                    <a:pt x="747" y="125"/>
                  </a:cubicBezTo>
                  <a:cubicBezTo>
                    <a:pt x="746" y="126"/>
                    <a:pt x="747" y="126"/>
                    <a:pt x="744" y="126"/>
                  </a:cubicBezTo>
                  <a:cubicBezTo>
                    <a:pt x="742" y="125"/>
                    <a:pt x="742" y="122"/>
                    <a:pt x="742" y="121"/>
                  </a:cubicBezTo>
                  <a:cubicBezTo>
                    <a:pt x="742" y="120"/>
                    <a:pt x="742" y="120"/>
                    <a:pt x="740" y="120"/>
                  </a:cubicBezTo>
                  <a:cubicBezTo>
                    <a:pt x="738" y="119"/>
                    <a:pt x="740" y="118"/>
                    <a:pt x="740" y="118"/>
                  </a:cubicBezTo>
                  <a:cubicBezTo>
                    <a:pt x="741" y="118"/>
                    <a:pt x="743" y="119"/>
                    <a:pt x="744" y="119"/>
                  </a:cubicBezTo>
                  <a:cubicBezTo>
                    <a:pt x="745" y="119"/>
                    <a:pt x="746" y="120"/>
                    <a:pt x="747" y="119"/>
                  </a:cubicBezTo>
                  <a:cubicBezTo>
                    <a:pt x="748" y="119"/>
                    <a:pt x="750" y="118"/>
                    <a:pt x="752" y="118"/>
                  </a:cubicBezTo>
                  <a:cubicBezTo>
                    <a:pt x="753" y="117"/>
                    <a:pt x="753" y="114"/>
                    <a:pt x="753" y="114"/>
                  </a:cubicBezTo>
                  <a:cubicBezTo>
                    <a:pt x="753" y="113"/>
                    <a:pt x="752" y="113"/>
                    <a:pt x="752" y="112"/>
                  </a:cubicBezTo>
                  <a:cubicBezTo>
                    <a:pt x="751" y="112"/>
                    <a:pt x="751" y="109"/>
                    <a:pt x="751" y="108"/>
                  </a:cubicBezTo>
                  <a:cubicBezTo>
                    <a:pt x="751" y="108"/>
                    <a:pt x="752" y="108"/>
                    <a:pt x="753" y="109"/>
                  </a:cubicBezTo>
                  <a:cubicBezTo>
                    <a:pt x="754" y="109"/>
                    <a:pt x="754" y="110"/>
                    <a:pt x="754" y="110"/>
                  </a:cubicBezTo>
                  <a:cubicBezTo>
                    <a:pt x="753" y="111"/>
                    <a:pt x="754" y="111"/>
                    <a:pt x="754" y="112"/>
                  </a:cubicBezTo>
                  <a:cubicBezTo>
                    <a:pt x="755" y="113"/>
                    <a:pt x="756" y="113"/>
                    <a:pt x="757" y="114"/>
                  </a:cubicBezTo>
                  <a:cubicBezTo>
                    <a:pt x="758" y="114"/>
                    <a:pt x="763" y="114"/>
                    <a:pt x="764" y="114"/>
                  </a:cubicBezTo>
                  <a:cubicBezTo>
                    <a:pt x="765" y="114"/>
                    <a:pt x="768" y="117"/>
                    <a:pt x="767" y="117"/>
                  </a:cubicBezTo>
                  <a:cubicBezTo>
                    <a:pt x="766" y="118"/>
                    <a:pt x="768" y="119"/>
                    <a:pt x="769" y="119"/>
                  </a:cubicBezTo>
                  <a:cubicBezTo>
                    <a:pt x="770" y="120"/>
                    <a:pt x="773" y="120"/>
                    <a:pt x="774" y="120"/>
                  </a:cubicBezTo>
                  <a:cubicBezTo>
                    <a:pt x="776" y="121"/>
                    <a:pt x="777" y="122"/>
                    <a:pt x="778" y="122"/>
                  </a:cubicBezTo>
                  <a:cubicBezTo>
                    <a:pt x="780" y="122"/>
                    <a:pt x="782" y="121"/>
                    <a:pt x="782" y="121"/>
                  </a:cubicBezTo>
                  <a:cubicBezTo>
                    <a:pt x="781" y="120"/>
                    <a:pt x="780" y="120"/>
                    <a:pt x="780" y="120"/>
                  </a:cubicBezTo>
                  <a:cubicBezTo>
                    <a:pt x="779" y="120"/>
                    <a:pt x="779" y="120"/>
                    <a:pt x="778" y="119"/>
                  </a:cubicBezTo>
                  <a:cubicBezTo>
                    <a:pt x="778" y="118"/>
                    <a:pt x="779" y="118"/>
                    <a:pt x="780" y="118"/>
                  </a:cubicBezTo>
                  <a:cubicBezTo>
                    <a:pt x="781" y="118"/>
                    <a:pt x="779" y="116"/>
                    <a:pt x="779" y="115"/>
                  </a:cubicBezTo>
                  <a:cubicBezTo>
                    <a:pt x="778" y="114"/>
                    <a:pt x="778" y="113"/>
                    <a:pt x="778" y="113"/>
                  </a:cubicBezTo>
                  <a:cubicBezTo>
                    <a:pt x="779" y="113"/>
                    <a:pt x="781" y="114"/>
                    <a:pt x="782" y="114"/>
                  </a:cubicBezTo>
                  <a:cubicBezTo>
                    <a:pt x="783" y="114"/>
                    <a:pt x="782" y="113"/>
                    <a:pt x="781" y="112"/>
                  </a:cubicBezTo>
                  <a:cubicBezTo>
                    <a:pt x="781" y="111"/>
                    <a:pt x="783" y="113"/>
                    <a:pt x="784" y="113"/>
                  </a:cubicBezTo>
                  <a:cubicBezTo>
                    <a:pt x="786" y="114"/>
                    <a:pt x="785" y="113"/>
                    <a:pt x="785" y="112"/>
                  </a:cubicBezTo>
                  <a:cubicBezTo>
                    <a:pt x="785" y="111"/>
                    <a:pt x="785" y="110"/>
                    <a:pt x="786" y="110"/>
                  </a:cubicBezTo>
                  <a:cubicBezTo>
                    <a:pt x="787" y="110"/>
                    <a:pt x="787" y="109"/>
                    <a:pt x="784" y="109"/>
                  </a:cubicBezTo>
                  <a:cubicBezTo>
                    <a:pt x="782" y="108"/>
                    <a:pt x="782" y="106"/>
                    <a:pt x="781" y="105"/>
                  </a:cubicBezTo>
                  <a:cubicBezTo>
                    <a:pt x="780" y="105"/>
                    <a:pt x="780" y="105"/>
                    <a:pt x="779" y="105"/>
                  </a:cubicBezTo>
                  <a:cubicBezTo>
                    <a:pt x="779" y="106"/>
                    <a:pt x="778" y="103"/>
                    <a:pt x="777" y="103"/>
                  </a:cubicBezTo>
                  <a:cubicBezTo>
                    <a:pt x="776" y="103"/>
                    <a:pt x="774" y="102"/>
                    <a:pt x="774" y="102"/>
                  </a:cubicBezTo>
                  <a:cubicBezTo>
                    <a:pt x="773" y="102"/>
                    <a:pt x="770" y="102"/>
                    <a:pt x="770" y="102"/>
                  </a:cubicBezTo>
                  <a:cubicBezTo>
                    <a:pt x="769" y="103"/>
                    <a:pt x="771" y="107"/>
                    <a:pt x="770" y="107"/>
                  </a:cubicBezTo>
                  <a:cubicBezTo>
                    <a:pt x="769" y="107"/>
                    <a:pt x="767" y="101"/>
                    <a:pt x="767" y="100"/>
                  </a:cubicBezTo>
                  <a:cubicBezTo>
                    <a:pt x="767" y="99"/>
                    <a:pt x="766" y="97"/>
                    <a:pt x="765" y="97"/>
                  </a:cubicBezTo>
                  <a:cubicBezTo>
                    <a:pt x="764" y="97"/>
                    <a:pt x="761" y="97"/>
                    <a:pt x="759" y="97"/>
                  </a:cubicBezTo>
                  <a:cubicBezTo>
                    <a:pt x="757" y="97"/>
                    <a:pt x="756" y="94"/>
                    <a:pt x="754" y="94"/>
                  </a:cubicBezTo>
                  <a:cubicBezTo>
                    <a:pt x="753" y="93"/>
                    <a:pt x="751" y="93"/>
                    <a:pt x="749" y="92"/>
                  </a:cubicBezTo>
                  <a:cubicBezTo>
                    <a:pt x="747" y="91"/>
                    <a:pt x="747" y="91"/>
                    <a:pt x="744" y="90"/>
                  </a:cubicBezTo>
                  <a:cubicBezTo>
                    <a:pt x="741" y="89"/>
                    <a:pt x="741" y="88"/>
                    <a:pt x="740" y="87"/>
                  </a:cubicBezTo>
                  <a:cubicBezTo>
                    <a:pt x="739" y="86"/>
                    <a:pt x="738" y="87"/>
                    <a:pt x="737" y="86"/>
                  </a:cubicBezTo>
                  <a:cubicBezTo>
                    <a:pt x="736" y="86"/>
                    <a:pt x="735" y="84"/>
                    <a:pt x="734" y="84"/>
                  </a:cubicBezTo>
                  <a:cubicBezTo>
                    <a:pt x="733" y="83"/>
                    <a:pt x="730" y="82"/>
                    <a:pt x="729" y="82"/>
                  </a:cubicBezTo>
                  <a:cubicBezTo>
                    <a:pt x="727" y="82"/>
                    <a:pt x="727" y="80"/>
                    <a:pt x="724" y="79"/>
                  </a:cubicBezTo>
                  <a:cubicBezTo>
                    <a:pt x="722" y="78"/>
                    <a:pt x="714" y="79"/>
                    <a:pt x="711" y="79"/>
                  </a:cubicBezTo>
                  <a:cubicBezTo>
                    <a:pt x="708" y="78"/>
                    <a:pt x="707" y="77"/>
                    <a:pt x="706" y="78"/>
                  </a:cubicBezTo>
                  <a:cubicBezTo>
                    <a:pt x="705" y="78"/>
                    <a:pt x="706" y="79"/>
                    <a:pt x="707" y="79"/>
                  </a:cubicBezTo>
                  <a:cubicBezTo>
                    <a:pt x="708" y="80"/>
                    <a:pt x="705" y="80"/>
                    <a:pt x="705" y="81"/>
                  </a:cubicBezTo>
                  <a:cubicBezTo>
                    <a:pt x="705" y="81"/>
                    <a:pt x="706" y="82"/>
                    <a:pt x="708" y="82"/>
                  </a:cubicBezTo>
                  <a:cubicBezTo>
                    <a:pt x="709" y="83"/>
                    <a:pt x="708" y="83"/>
                    <a:pt x="708" y="84"/>
                  </a:cubicBezTo>
                  <a:cubicBezTo>
                    <a:pt x="708" y="85"/>
                    <a:pt x="709" y="85"/>
                    <a:pt x="709" y="86"/>
                  </a:cubicBezTo>
                  <a:cubicBezTo>
                    <a:pt x="710" y="86"/>
                    <a:pt x="710" y="87"/>
                    <a:pt x="709" y="87"/>
                  </a:cubicBezTo>
                  <a:cubicBezTo>
                    <a:pt x="708" y="87"/>
                    <a:pt x="709" y="89"/>
                    <a:pt x="708" y="90"/>
                  </a:cubicBezTo>
                  <a:cubicBezTo>
                    <a:pt x="707" y="90"/>
                    <a:pt x="706" y="88"/>
                    <a:pt x="706" y="88"/>
                  </a:cubicBezTo>
                  <a:cubicBezTo>
                    <a:pt x="705" y="88"/>
                    <a:pt x="706" y="90"/>
                    <a:pt x="706" y="90"/>
                  </a:cubicBezTo>
                  <a:cubicBezTo>
                    <a:pt x="706" y="90"/>
                    <a:pt x="703" y="87"/>
                    <a:pt x="703" y="87"/>
                  </a:cubicBezTo>
                  <a:cubicBezTo>
                    <a:pt x="703" y="86"/>
                    <a:pt x="700" y="85"/>
                    <a:pt x="699" y="84"/>
                  </a:cubicBezTo>
                  <a:cubicBezTo>
                    <a:pt x="698" y="83"/>
                    <a:pt x="698" y="81"/>
                    <a:pt x="697" y="80"/>
                  </a:cubicBezTo>
                  <a:cubicBezTo>
                    <a:pt x="696" y="80"/>
                    <a:pt x="696" y="80"/>
                    <a:pt x="696" y="81"/>
                  </a:cubicBezTo>
                  <a:cubicBezTo>
                    <a:pt x="696" y="82"/>
                    <a:pt x="689" y="82"/>
                    <a:pt x="687" y="81"/>
                  </a:cubicBezTo>
                  <a:cubicBezTo>
                    <a:pt x="685" y="80"/>
                    <a:pt x="680" y="80"/>
                    <a:pt x="679" y="80"/>
                  </a:cubicBezTo>
                  <a:cubicBezTo>
                    <a:pt x="677" y="81"/>
                    <a:pt x="676" y="82"/>
                    <a:pt x="676" y="83"/>
                  </a:cubicBezTo>
                  <a:cubicBezTo>
                    <a:pt x="676" y="84"/>
                    <a:pt x="677" y="87"/>
                    <a:pt x="676" y="87"/>
                  </a:cubicBezTo>
                  <a:cubicBezTo>
                    <a:pt x="676" y="88"/>
                    <a:pt x="674" y="85"/>
                    <a:pt x="675" y="84"/>
                  </a:cubicBezTo>
                  <a:cubicBezTo>
                    <a:pt x="675" y="83"/>
                    <a:pt x="673" y="83"/>
                    <a:pt x="672" y="82"/>
                  </a:cubicBezTo>
                  <a:cubicBezTo>
                    <a:pt x="671" y="81"/>
                    <a:pt x="670" y="80"/>
                    <a:pt x="668" y="80"/>
                  </a:cubicBezTo>
                  <a:cubicBezTo>
                    <a:pt x="667" y="79"/>
                    <a:pt x="668" y="79"/>
                    <a:pt x="668" y="78"/>
                  </a:cubicBezTo>
                  <a:cubicBezTo>
                    <a:pt x="668" y="77"/>
                    <a:pt x="667" y="77"/>
                    <a:pt x="666" y="75"/>
                  </a:cubicBezTo>
                  <a:cubicBezTo>
                    <a:pt x="665" y="74"/>
                    <a:pt x="663" y="71"/>
                    <a:pt x="661" y="70"/>
                  </a:cubicBezTo>
                  <a:cubicBezTo>
                    <a:pt x="658" y="69"/>
                    <a:pt x="652" y="70"/>
                    <a:pt x="649" y="70"/>
                  </a:cubicBezTo>
                  <a:cubicBezTo>
                    <a:pt x="646" y="71"/>
                    <a:pt x="642" y="72"/>
                    <a:pt x="640" y="72"/>
                  </a:cubicBezTo>
                  <a:cubicBezTo>
                    <a:pt x="639" y="72"/>
                    <a:pt x="637" y="70"/>
                    <a:pt x="635" y="70"/>
                  </a:cubicBezTo>
                  <a:cubicBezTo>
                    <a:pt x="634" y="69"/>
                    <a:pt x="631" y="66"/>
                    <a:pt x="630" y="65"/>
                  </a:cubicBezTo>
                  <a:cubicBezTo>
                    <a:pt x="629" y="64"/>
                    <a:pt x="627" y="64"/>
                    <a:pt x="627" y="63"/>
                  </a:cubicBezTo>
                  <a:cubicBezTo>
                    <a:pt x="627" y="63"/>
                    <a:pt x="629" y="63"/>
                    <a:pt x="629" y="63"/>
                  </a:cubicBezTo>
                  <a:cubicBezTo>
                    <a:pt x="630" y="63"/>
                    <a:pt x="629" y="61"/>
                    <a:pt x="628" y="61"/>
                  </a:cubicBezTo>
                  <a:cubicBezTo>
                    <a:pt x="628" y="60"/>
                    <a:pt x="625" y="59"/>
                    <a:pt x="623" y="59"/>
                  </a:cubicBezTo>
                  <a:cubicBezTo>
                    <a:pt x="622" y="59"/>
                    <a:pt x="621" y="58"/>
                    <a:pt x="619" y="58"/>
                  </a:cubicBezTo>
                  <a:cubicBezTo>
                    <a:pt x="617" y="58"/>
                    <a:pt x="618" y="58"/>
                    <a:pt x="617" y="58"/>
                  </a:cubicBezTo>
                  <a:cubicBezTo>
                    <a:pt x="617" y="58"/>
                    <a:pt x="615" y="58"/>
                    <a:pt x="614" y="58"/>
                  </a:cubicBezTo>
                  <a:cubicBezTo>
                    <a:pt x="613" y="58"/>
                    <a:pt x="613" y="59"/>
                    <a:pt x="612" y="60"/>
                  </a:cubicBezTo>
                  <a:cubicBezTo>
                    <a:pt x="611" y="60"/>
                    <a:pt x="609" y="60"/>
                    <a:pt x="608" y="60"/>
                  </a:cubicBezTo>
                  <a:cubicBezTo>
                    <a:pt x="606" y="60"/>
                    <a:pt x="607" y="59"/>
                    <a:pt x="608" y="59"/>
                  </a:cubicBezTo>
                  <a:cubicBezTo>
                    <a:pt x="608" y="58"/>
                    <a:pt x="608" y="57"/>
                    <a:pt x="608" y="57"/>
                  </a:cubicBezTo>
                  <a:cubicBezTo>
                    <a:pt x="607" y="57"/>
                    <a:pt x="608" y="56"/>
                    <a:pt x="609" y="56"/>
                  </a:cubicBezTo>
                  <a:cubicBezTo>
                    <a:pt x="610" y="56"/>
                    <a:pt x="615" y="58"/>
                    <a:pt x="616" y="58"/>
                  </a:cubicBezTo>
                  <a:cubicBezTo>
                    <a:pt x="617" y="57"/>
                    <a:pt x="610" y="55"/>
                    <a:pt x="607" y="55"/>
                  </a:cubicBezTo>
                  <a:cubicBezTo>
                    <a:pt x="604" y="55"/>
                    <a:pt x="598" y="54"/>
                    <a:pt x="597" y="55"/>
                  </a:cubicBezTo>
                  <a:cubicBezTo>
                    <a:pt x="596" y="55"/>
                    <a:pt x="591" y="56"/>
                    <a:pt x="591" y="56"/>
                  </a:cubicBezTo>
                  <a:cubicBezTo>
                    <a:pt x="590" y="56"/>
                    <a:pt x="590" y="58"/>
                    <a:pt x="590" y="59"/>
                  </a:cubicBezTo>
                  <a:cubicBezTo>
                    <a:pt x="591" y="60"/>
                    <a:pt x="591" y="59"/>
                    <a:pt x="592" y="59"/>
                  </a:cubicBezTo>
                  <a:cubicBezTo>
                    <a:pt x="592" y="58"/>
                    <a:pt x="593" y="59"/>
                    <a:pt x="594" y="60"/>
                  </a:cubicBezTo>
                  <a:cubicBezTo>
                    <a:pt x="595" y="60"/>
                    <a:pt x="593" y="60"/>
                    <a:pt x="593" y="60"/>
                  </a:cubicBezTo>
                  <a:cubicBezTo>
                    <a:pt x="593" y="61"/>
                    <a:pt x="593" y="60"/>
                    <a:pt x="592" y="61"/>
                  </a:cubicBezTo>
                  <a:cubicBezTo>
                    <a:pt x="592" y="62"/>
                    <a:pt x="595" y="64"/>
                    <a:pt x="595" y="65"/>
                  </a:cubicBezTo>
                  <a:cubicBezTo>
                    <a:pt x="595" y="66"/>
                    <a:pt x="595" y="65"/>
                    <a:pt x="594" y="65"/>
                  </a:cubicBezTo>
                  <a:cubicBezTo>
                    <a:pt x="593" y="65"/>
                    <a:pt x="593" y="66"/>
                    <a:pt x="592" y="66"/>
                  </a:cubicBezTo>
                  <a:cubicBezTo>
                    <a:pt x="592" y="66"/>
                    <a:pt x="590" y="64"/>
                    <a:pt x="591" y="64"/>
                  </a:cubicBezTo>
                  <a:cubicBezTo>
                    <a:pt x="591" y="64"/>
                    <a:pt x="589" y="64"/>
                    <a:pt x="588" y="64"/>
                  </a:cubicBezTo>
                  <a:cubicBezTo>
                    <a:pt x="587" y="65"/>
                    <a:pt x="589" y="66"/>
                    <a:pt x="589" y="67"/>
                  </a:cubicBezTo>
                  <a:cubicBezTo>
                    <a:pt x="590" y="67"/>
                    <a:pt x="589" y="67"/>
                    <a:pt x="588" y="67"/>
                  </a:cubicBezTo>
                  <a:cubicBezTo>
                    <a:pt x="587" y="67"/>
                    <a:pt x="588" y="69"/>
                    <a:pt x="588" y="69"/>
                  </a:cubicBezTo>
                  <a:cubicBezTo>
                    <a:pt x="587" y="69"/>
                    <a:pt x="585" y="67"/>
                    <a:pt x="584" y="66"/>
                  </a:cubicBezTo>
                  <a:cubicBezTo>
                    <a:pt x="582" y="65"/>
                    <a:pt x="582" y="65"/>
                    <a:pt x="581" y="65"/>
                  </a:cubicBezTo>
                  <a:cubicBezTo>
                    <a:pt x="579" y="65"/>
                    <a:pt x="579" y="64"/>
                    <a:pt x="577" y="64"/>
                  </a:cubicBezTo>
                  <a:cubicBezTo>
                    <a:pt x="575" y="64"/>
                    <a:pt x="575" y="65"/>
                    <a:pt x="574" y="65"/>
                  </a:cubicBezTo>
                  <a:cubicBezTo>
                    <a:pt x="574" y="66"/>
                    <a:pt x="573" y="66"/>
                    <a:pt x="572" y="66"/>
                  </a:cubicBezTo>
                  <a:cubicBezTo>
                    <a:pt x="571" y="66"/>
                    <a:pt x="569" y="63"/>
                    <a:pt x="568" y="62"/>
                  </a:cubicBezTo>
                  <a:cubicBezTo>
                    <a:pt x="567" y="61"/>
                    <a:pt x="568" y="62"/>
                    <a:pt x="567" y="63"/>
                  </a:cubicBezTo>
                  <a:cubicBezTo>
                    <a:pt x="566" y="65"/>
                    <a:pt x="566" y="66"/>
                    <a:pt x="567" y="68"/>
                  </a:cubicBezTo>
                  <a:cubicBezTo>
                    <a:pt x="567" y="70"/>
                    <a:pt x="565" y="72"/>
                    <a:pt x="565" y="72"/>
                  </a:cubicBezTo>
                  <a:cubicBezTo>
                    <a:pt x="564" y="73"/>
                    <a:pt x="564" y="71"/>
                    <a:pt x="563" y="71"/>
                  </a:cubicBezTo>
                  <a:cubicBezTo>
                    <a:pt x="563" y="70"/>
                    <a:pt x="562" y="70"/>
                    <a:pt x="561" y="70"/>
                  </a:cubicBezTo>
                  <a:cubicBezTo>
                    <a:pt x="561" y="70"/>
                    <a:pt x="560" y="69"/>
                    <a:pt x="560" y="68"/>
                  </a:cubicBezTo>
                  <a:cubicBezTo>
                    <a:pt x="560" y="67"/>
                    <a:pt x="559" y="67"/>
                    <a:pt x="559" y="66"/>
                  </a:cubicBezTo>
                  <a:cubicBezTo>
                    <a:pt x="558" y="66"/>
                    <a:pt x="558" y="65"/>
                    <a:pt x="556" y="65"/>
                  </a:cubicBezTo>
                  <a:cubicBezTo>
                    <a:pt x="555" y="64"/>
                    <a:pt x="556" y="64"/>
                    <a:pt x="555" y="63"/>
                  </a:cubicBezTo>
                  <a:cubicBezTo>
                    <a:pt x="554" y="62"/>
                    <a:pt x="554" y="62"/>
                    <a:pt x="553" y="62"/>
                  </a:cubicBezTo>
                  <a:cubicBezTo>
                    <a:pt x="553" y="63"/>
                    <a:pt x="553" y="62"/>
                    <a:pt x="552" y="61"/>
                  </a:cubicBezTo>
                  <a:cubicBezTo>
                    <a:pt x="552" y="61"/>
                    <a:pt x="552" y="61"/>
                    <a:pt x="551" y="61"/>
                  </a:cubicBezTo>
                  <a:cubicBezTo>
                    <a:pt x="551" y="61"/>
                    <a:pt x="550" y="59"/>
                    <a:pt x="549" y="58"/>
                  </a:cubicBezTo>
                  <a:cubicBezTo>
                    <a:pt x="548" y="58"/>
                    <a:pt x="547" y="58"/>
                    <a:pt x="546" y="58"/>
                  </a:cubicBezTo>
                  <a:cubicBezTo>
                    <a:pt x="545" y="58"/>
                    <a:pt x="543" y="56"/>
                    <a:pt x="543" y="56"/>
                  </a:cubicBezTo>
                  <a:cubicBezTo>
                    <a:pt x="543" y="55"/>
                    <a:pt x="547" y="57"/>
                    <a:pt x="549" y="57"/>
                  </a:cubicBezTo>
                  <a:cubicBezTo>
                    <a:pt x="550" y="58"/>
                    <a:pt x="550" y="59"/>
                    <a:pt x="552" y="60"/>
                  </a:cubicBezTo>
                  <a:cubicBezTo>
                    <a:pt x="553" y="61"/>
                    <a:pt x="554" y="61"/>
                    <a:pt x="554" y="60"/>
                  </a:cubicBezTo>
                  <a:cubicBezTo>
                    <a:pt x="554" y="59"/>
                    <a:pt x="553" y="54"/>
                    <a:pt x="553" y="53"/>
                  </a:cubicBezTo>
                  <a:cubicBezTo>
                    <a:pt x="553" y="52"/>
                    <a:pt x="551" y="52"/>
                    <a:pt x="550" y="51"/>
                  </a:cubicBezTo>
                  <a:cubicBezTo>
                    <a:pt x="548" y="50"/>
                    <a:pt x="549" y="48"/>
                    <a:pt x="547" y="48"/>
                  </a:cubicBezTo>
                  <a:cubicBezTo>
                    <a:pt x="546" y="48"/>
                    <a:pt x="547" y="47"/>
                    <a:pt x="545" y="47"/>
                  </a:cubicBezTo>
                  <a:cubicBezTo>
                    <a:pt x="544" y="47"/>
                    <a:pt x="543" y="46"/>
                    <a:pt x="542" y="47"/>
                  </a:cubicBezTo>
                  <a:cubicBezTo>
                    <a:pt x="542" y="47"/>
                    <a:pt x="541" y="47"/>
                    <a:pt x="539" y="47"/>
                  </a:cubicBezTo>
                  <a:cubicBezTo>
                    <a:pt x="537" y="46"/>
                    <a:pt x="536" y="46"/>
                    <a:pt x="535" y="46"/>
                  </a:cubicBezTo>
                  <a:cubicBezTo>
                    <a:pt x="535" y="45"/>
                    <a:pt x="534" y="44"/>
                    <a:pt x="533" y="44"/>
                  </a:cubicBezTo>
                  <a:cubicBezTo>
                    <a:pt x="532" y="44"/>
                    <a:pt x="531" y="43"/>
                    <a:pt x="530" y="43"/>
                  </a:cubicBezTo>
                  <a:cubicBezTo>
                    <a:pt x="529" y="43"/>
                    <a:pt x="528" y="45"/>
                    <a:pt x="528" y="45"/>
                  </a:cubicBezTo>
                  <a:cubicBezTo>
                    <a:pt x="528" y="46"/>
                    <a:pt x="530" y="47"/>
                    <a:pt x="531" y="48"/>
                  </a:cubicBezTo>
                  <a:cubicBezTo>
                    <a:pt x="531" y="48"/>
                    <a:pt x="531" y="49"/>
                    <a:pt x="531" y="49"/>
                  </a:cubicBezTo>
                  <a:cubicBezTo>
                    <a:pt x="530" y="49"/>
                    <a:pt x="530" y="49"/>
                    <a:pt x="531" y="51"/>
                  </a:cubicBezTo>
                  <a:cubicBezTo>
                    <a:pt x="532" y="52"/>
                    <a:pt x="530" y="51"/>
                    <a:pt x="530" y="52"/>
                  </a:cubicBezTo>
                  <a:cubicBezTo>
                    <a:pt x="531" y="53"/>
                    <a:pt x="528" y="53"/>
                    <a:pt x="526" y="52"/>
                  </a:cubicBezTo>
                  <a:cubicBezTo>
                    <a:pt x="523" y="51"/>
                    <a:pt x="521" y="52"/>
                    <a:pt x="520" y="52"/>
                  </a:cubicBezTo>
                  <a:cubicBezTo>
                    <a:pt x="519" y="52"/>
                    <a:pt x="518" y="49"/>
                    <a:pt x="518" y="48"/>
                  </a:cubicBezTo>
                  <a:cubicBezTo>
                    <a:pt x="518" y="48"/>
                    <a:pt x="515" y="48"/>
                    <a:pt x="513" y="48"/>
                  </a:cubicBezTo>
                  <a:cubicBezTo>
                    <a:pt x="511" y="48"/>
                    <a:pt x="508" y="46"/>
                    <a:pt x="508" y="46"/>
                  </a:cubicBezTo>
                  <a:cubicBezTo>
                    <a:pt x="507" y="46"/>
                    <a:pt x="507" y="46"/>
                    <a:pt x="506" y="47"/>
                  </a:cubicBezTo>
                  <a:cubicBezTo>
                    <a:pt x="506" y="47"/>
                    <a:pt x="502" y="45"/>
                    <a:pt x="500" y="45"/>
                  </a:cubicBezTo>
                  <a:cubicBezTo>
                    <a:pt x="499" y="45"/>
                    <a:pt x="497" y="44"/>
                    <a:pt x="497" y="45"/>
                  </a:cubicBezTo>
                  <a:cubicBezTo>
                    <a:pt x="496" y="46"/>
                    <a:pt x="499" y="48"/>
                    <a:pt x="499" y="50"/>
                  </a:cubicBezTo>
                  <a:cubicBezTo>
                    <a:pt x="500" y="51"/>
                    <a:pt x="498" y="52"/>
                    <a:pt x="497" y="52"/>
                  </a:cubicBezTo>
                  <a:cubicBezTo>
                    <a:pt x="496" y="53"/>
                    <a:pt x="497" y="51"/>
                    <a:pt x="497" y="50"/>
                  </a:cubicBezTo>
                  <a:cubicBezTo>
                    <a:pt x="497" y="49"/>
                    <a:pt x="494" y="43"/>
                    <a:pt x="494" y="43"/>
                  </a:cubicBezTo>
                  <a:cubicBezTo>
                    <a:pt x="494" y="41"/>
                    <a:pt x="492" y="42"/>
                    <a:pt x="491" y="42"/>
                  </a:cubicBezTo>
                  <a:cubicBezTo>
                    <a:pt x="489" y="42"/>
                    <a:pt x="489" y="39"/>
                    <a:pt x="489" y="38"/>
                  </a:cubicBezTo>
                  <a:cubicBezTo>
                    <a:pt x="489" y="38"/>
                    <a:pt x="488" y="39"/>
                    <a:pt x="487" y="39"/>
                  </a:cubicBezTo>
                  <a:cubicBezTo>
                    <a:pt x="486" y="40"/>
                    <a:pt x="486" y="40"/>
                    <a:pt x="484" y="41"/>
                  </a:cubicBezTo>
                  <a:cubicBezTo>
                    <a:pt x="483" y="42"/>
                    <a:pt x="482" y="42"/>
                    <a:pt x="481" y="43"/>
                  </a:cubicBezTo>
                  <a:cubicBezTo>
                    <a:pt x="479" y="44"/>
                    <a:pt x="476" y="49"/>
                    <a:pt x="475" y="50"/>
                  </a:cubicBezTo>
                  <a:cubicBezTo>
                    <a:pt x="473" y="51"/>
                    <a:pt x="474" y="48"/>
                    <a:pt x="474" y="45"/>
                  </a:cubicBezTo>
                  <a:cubicBezTo>
                    <a:pt x="474" y="43"/>
                    <a:pt x="473" y="42"/>
                    <a:pt x="473" y="42"/>
                  </a:cubicBezTo>
                  <a:cubicBezTo>
                    <a:pt x="473" y="41"/>
                    <a:pt x="475" y="42"/>
                    <a:pt x="476" y="42"/>
                  </a:cubicBezTo>
                  <a:cubicBezTo>
                    <a:pt x="477" y="41"/>
                    <a:pt x="481" y="36"/>
                    <a:pt x="482" y="35"/>
                  </a:cubicBezTo>
                  <a:cubicBezTo>
                    <a:pt x="483" y="35"/>
                    <a:pt x="484" y="34"/>
                    <a:pt x="485" y="33"/>
                  </a:cubicBezTo>
                  <a:cubicBezTo>
                    <a:pt x="487" y="33"/>
                    <a:pt x="488" y="33"/>
                    <a:pt x="490" y="31"/>
                  </a:cubicBezTo>
                  <a:cubicBezTo>
                    <a:pt x="492" y="30"/>
                    <a:pt x="492" y="24"/>
                    <a:pt x="491" y="22"/>
                  </a:cubicBezTo>
                  <a:cubicBezTo>
                    <a:pt x="491" y="20"/>
                    <a:pt x="491" y="18"/>
                    <a:pt x="490" y="18"/>
                  </a:cubicBezTo>
                  <a:cubicBezTo>
                    <a:pt x="489" y="17"/>
                    <a:pt x="490" y="16"/>
                    <a:pt x="489" y="15"/>
                  </a:cubicBezTo>
                  <a:cubicBezTo>
                    <a:pt x="488" y="13"/>
                    <a:pt x="487" y="13"/>
                    <a:pt x="486" y="13"/>
                  </a:cubicBezTo>
                  <a:cubicBezTo>
                    <a:pt x="485" y="13"/>
                    <a:pt x="484" y="12"/>
                    <a:pt x="483" y="12"/>
                  </a:cubicBezTo>
                  <a:cubicBezTo>
                    <a:pt x="483" y="12"/>
                    <a:pt x="482" y="13"/>
                    <a:pt x="481" y="13"/>
                  </a:cubicBezTo>
                  <a:cubicBezTo>
                    <a:pt x="480" y="13"/>
                    <a:pt x="472" y="12"/>
                    <a:pt x="469" y="12"/>
                  </a:cubicBezTo>
                  <a:cubicBezTo>
                    <a:pt x="466" y="13"/>
                    <a:pt x="467" y="14"/>
                    <a:pt x="466" y="14"/>
                  </a:cubicBezTo>
                  <a:cubicBezTo>
                    <a:pt x="465" y="15"/>
                    <a:pt x="464" y="16"/>
                    <a:pt x="463" y="16"/>
                  </a:cubicBezTo>
                  <a:cubicBezTo>
                    <a:pt x="462" y="17"/>
                    <a:pt x="463" y="14"/>
                    <a:pt x="463" y="13"/>
                  </a:cubicBezTo>
                  <a:cubicBezTo>
                    <a:pt x="463" y="13"/>
                    <a:pt x="464" y="10"/>
                    <a:pt x="464" y="9"/>
                  </a:cubicBezTo>
                  <a:cubicBezTo>
                    <a:pt x="464" y="9"/>
                    <a:pt x="462" y="9"/>
                    <a:pt x="461" y="9"/>
                  </a:cubicBezTo>
                  <a:cubicBezTo>
                    <a:pt x="460" y="9"/>
                    <a:pt x="462" y="7"/>
                    <a:pt x="462" y="7"/>
                  </a:cubicBezTo>
                  <a:cubicBezTo>
                    <a:pt x="463" y="6"/>
                    <a:pt x="463" y="6"/>
                    <a:pt x="463" y="5"/>
                  </a:cubicBezTo>
                  <a:cubicBezTo>
                    <a:pt x="463" y="3"/>
                    <a:pt x="463" y="3"/>
                    <a:pt x="461" y="3"/>
                  </a:cubicBezTo>
                  <a:cubicBezTo>
                    <a:pt x="460" y="2"/>
                    <a:pt x="459" y="1"/>
                    <a:pt x="458" y="1"/>
                  </a:cubicBezTo>
                  <a:cubicBezTo>
                    <a:pt x="456" y="0"/>
                    <a:pt x="456" y="0"/>
                    <a:pt x="455" y="0"/>
                  </a:cubicBezTo>
                  <a:cubicBezTo>
                    <a:pt x="454" y="0"/>
                    <a:pt x="454" y="0"/>
                    <a:pt x="453" y="1"/>
                  </a:cubicBezTo>
                  <a:cubicBezTo>
                    <a:pt x="452" y="1"/>
                    <a:pt x="450" y="2"/>
                    <a:pt x="449" y="3"/>
                  </a:cubicBezTo>
                  <a:cubicBezTo>
                    <a:pt x="449" y="4"/>
                    <a:pt x="449" y="5"/>
                    <a:pt x="448" y="7"/>
                  </a:cubicBezTo>
                  <a:cubicBezTo>
                    <a:pt x="446" y="8"/>
                    <a:pt x="448" y="9"/>
                    <a:pt x="448" y="12"/>
                  </a:cubicBezTo>
                  <a:cubicBezTo>
                    <a:pt x="448" y="14"/>
                    <a:pt x="447" y="14"/>
                    <a:pt x="444" y="15"/>
                  </a:cubicBezTo>
                  <a:cubicBezTo>
                    <a:pt x="441" y="15"/>
                    <a:pt x="441" y="14"/>
                    <a:pt x="440" y="15"/>
                  </a:cubicBezTo>
                  <a:cubicBezTo>
                    <a:pt x="439" y="17"/>
                    <a:pt x="441" y="18"/>
                    <a:pt x="444" y="20"/>
                  </a:cubicBezTo>
                  <a:cubicBezTo>
                    <a:pt x="448" y="22"/>
                    <a:pt x="447" y="21"/>
                    <a:pt x="447" y="22"/>
                  </a:cubicBezTo>
                  <a:cubicBezTo>
                    <a:pt x="447" y="22"/>
                    <a:pt x="445" y="22"/>
                    <a:pt x="444" y="22"/>
                  </a:cubicBezTo>
                  <a:cubicBezTo>
                    <a:pt x="443" y="22"/>
                    <a:pt x="445" y="23"/>
                    <a:pt x="446" y="23"/>
                  </a:cubicBezTo>
                  <a:cubicBezTo>
                    <a:pt x="447" y="23"/>
                    <a:pt x="447" y="23"/>
                    <a:pt x="448" y="25"/>
                  </a:cubicBezTo>
                  <a:cubicBezTo>
                    <a:pt x="449" y="26"/>
                    <a:pt x="448" y="27"/>
                    <a:pt x="447" y="28"/>
                  </a:cubicBezTo>
                  <a:cubicBezTo>
                    <a:pt x="447" y="28"/>
                    <a:pt x="447" y="26"/>
                    <a:pt x="447" y="25"/>
                  </a:cubicBezTo>
                  <a:cubicBezTo>
                    <a:pt x="446" y="24"/>
                    <a:pt x="445" y="24"/>
                    <a:pt x="444" y="25"/>
                  </a:cubicBezTo>
                  <a:cubicBezTo>
                    <a:pt x="443" y="25"/>
                    <a:pt x="442" y="24"/>
                    <a:pt x="441" y="23"/>
                  </a:cubicBezTo>
                  <a:cubicBezTo>
                    <a:pt x="441" y="22"/>
                    <a:pt x="440" y="21"/>
                    <a:pt x="438" y="20"/>
                  </a:cubicBezTo>
                  <a:cubicBezTo>
                    <a:pt x="436" y="20"/>
                    <a:pt x="436" y="20"/>
                    <a:pt x="435" y="21"/>
                  </a:cubicBezTo>
                  <a:cubicBezTo>
                    <a:pt x="433" y="21"/>
                    <a:pt x="434" y="20"/>
                    <a:pt x="433" y="19"/>
                  </a:cubicBezTo>
                  <a:cubicBezTo>
                    <a:pt x="432" y="18"/>
                    <a:pt x="432" y="18"/>
                    <a:pt x="431" y="18"/>
                  </a:cubicBezTo>
                  <a:cubicBezTo>
                    <a:pt x="430" y="18"/>
                    <a:pt x="429" y="19"/>
                    <a:pt x="428" y="18"/>
                  </a:cubicBezTo>
                  <a:cubicBezTo>
                    <a:pt x="426" y="18"/>
                    <a:pt x="426" y="19"/>
                    <a:pt x="424" y="19"/>
                  </a:cubicBezTo>
                  <a:cubicBezTo>
                    <a:pt x="423" y="19"/>
                    <a:pt x="424" y="18"/>
                    <a:pt x="424" y="18"/>
                  </a:cubicBezTo>
                  <a:cubicBezTo>
                    <a:pt x="424" y="17"/>
                    <a:pt x="422" y="19"/>
                    <a:pt x="421" y="19"/>
                  </a:cubicBezTo>
                  <a:cubicBezTo>
                    <a:pt x="419" y="19"/>
                    <a:pt x="418" y="20"/>
                    <a:pt x="417" y="21"/>
                  </a:cubicBezTo>
                  <a:cubicBezTo>
                    <a:pt x="416" y="22"/>
                    <a:pt x="412" y="23"/>
                    <a:pt x="409" y="24"/>
                  </a:cubicBezTo>
                  <a:cubicBezTo>
                    <a:pt x="407" y="25"/>
                    <a:pt x="406" y="28"/>
                    <a:pt x="405" y="29"/>
                  </a:cubicBezTo>
                  <a:cubicBezTo>
                    <a:pt x="403" y="30"/>
                    <a:pt x="404" y="30"/>
                    <a:pt x="402" y="31"/>
                  </a:cubicBezTo>
                  <a:cubicBezTo>
                    <a:pt x="401" y="32"/>
                    <a:pt x="399" y="32"/>
                    <a:pt x="398" y="33"/>
                  </a:cubicBezTo>
                  <a:cubicBezTo>
                    <a:pt x="397" y="34"/>
                    <a:pt x="398" y="34"/>
                    <a:pt x="396" y="35"/>
                  </a:cubicBezTo>
                  <a:cubicBezTo>
                    <a:pt x="394" y="36"/>
                    <a:pt x="395" y="37"/>
                    <a:pt x="395" y="38"/>
                  </a:cubicBezTo>
                  <a:cubicBezTo>
                    <a:pt x="396" y="39"/>
                    <a:pt x="397" y="39"/>
                    <a:pt x="397" y="40"/>
                  </a:cubicBezTo>
                  <a:cubicBezTo>
                    <a:pt x="396" y="41"/>
                    <a:pt x="396" y="42"/>
                    <a:pt x="394" y="42"/>
                  </a:cubicBezTo>
                  <a:cubicBezTo>
                    <a:pt x="392" y="42"/>
                    <a:pt x="392" y="43"/>
                    <a:pt x="389" y="44"/>
                  </a:cubicBezTo>
                  <a:cubicBezTo>
                    <a:pt x="386" y="45"/>
                    <a:pt x="384" y="44"/>
                    <a:pt x="382" y="45"/>
                  </a:cubicBezTo>
                  <a:cubicBezTo>
                    <a:pt x="381" y="46"/>
                    <a:pt x="382" y="49"/>
                    <a:pt x="382" y="50"/>
                  </a:cubicBezTo>
                  <a:cubicBezTo>
                    <a:pt x="382" y="52"/>
                    <a:pt x="382" y="52"/>
                    <a:pt x="383" y="54"/>
                  </a:cubicBezTo>
                  <a:cubicBezTo>
                    <a:pt x="384" y="56"/>
                    <a:pt x="385" y="57"/>
                    <a:pt x="386" y="57"/>
                  </a:cubicBezTo>
                  <a:cubicBezTo>
                    <a:pt x="387" y="57"/>
                    <a:pt x="389" y="59"/>
                    <a:pt x="390" y="60"/>
                  </a:cubicBezTo>
                  <a:cubicBezTo>
                    <a:pt x="391" y="61"/>
                    <a:pt x="392" y="61"/>
                    <a:pt x="393" y="62"/>
                  </a:cubicBezTo>
                  <a:cubicBezTo>
                    <a:pt x="394" y="62"/>
                    <a:pt x="394" y="65"/>
                    <a:pt x="394" y="66"/>
                  </a:cubicBezTo>
                  <a:cubicBezTo>
                    <a:pt x="394" y="67"/>
                    <a:pt x="394" y="71"/>
                    <a:pt x="394" y="72"/>
                  </a:cubicBezTo>
                  <a:cubicBezTo>
                    <a:pt x="393" y="73"/>
                    <a:pt x="392" y="70"/>
                    <a:pt x="392" y="70"/>
                  </a:cubicBezTo>
                  <a:cubicBezTo>
                    <a:pt x="392" y="69"/>
                    <a:pt x="391" y="69"/>
                    <a:pt x="390" y="70"/>
                  </a:cubicBezTo>
                  <a:cubicBezTo>
                    <a:pt x="389" y="70"/>
                    <a:pt x="391" y="68"/>
                    <a:pt x="391" y="67"/>
                  </a:cubicBezTo>
                  <a:cubicBezTo>
                    <a:pt x="392" y="66"/>
                    <a:pt x="392" y="64"/>
                    <a:pt x="392" y="64"/>
                  </a:cubicBezTo>
                  <a:cubicBezTo>
                    <a:pt x="393" y="63"/>
                    <a:pt x="387" y="62"/>
                    <a:pt x="385" y="61"/>
                  </a:cubicBezTo>
                  <a:cubicBezTo>
                    <a:pt x="383" y="61"/>
                    <a:pt x="380" y="55"/>
                    <a:pt x="379" y="53"/>
                  </a:cubicBezTo>
                  <a:cubicBezTo>
                    <a:pt x="378" y="52"/>
                    <a:pt x="376" y="52"/>
                    <a:pt x="376" y="52"/>
                  </a:cubicBezTo>
                  <a:cubicBezTo>
                    <a:pt x="375" y="52"/>
                    <a:pt x="373" y="54"/>
                    <a:pt x="373" y="54"/>
                  </a:cubicBezTo>
                  <a:cubicBezTo>
                    <a:pt x="372" y="55"/>
                    <a:pt x="374" y="55"/>
                    <a:pt x="375" y="55"/>
                  </a:cubicBezTo>
                  <a:cubicBezTo>
                    <a:pt x="376" y="56"/>
                    <a:pt x="376" y="57"/>
                    <a:pt x="375" y="57"/>
                  </a:cubicBezTo>
                  <a:cubicBezTo>
                    <a:pt x="375" y="58"/>
                    <a:pt x="374" y="56"/>
                    <a:pt x="373" y="57"/>
                  </a:cubicBezTo>
                  <a:cubicBezTo>
                    <a:pt x="373" y="57"/>
                    <a:pt x="371" y="56"/>
                    <a:pt x="370" y="56"/>
                  </a:cubicBezTo>
                  <a:cubicBezTo>
                    <a:pt x="369" y="56"/>
                    <a:pt x="367" y="56"/>
                    <a:pt x="367" y="56"/>
                  </a:cubicBezTo>
                  <a:cubicBezTo>
                    <a:pt x="368" y="57"/>
                    <a:pt x="367" y="58"/>
                    <a:pt x="368" y="59"/>
                  </a:cubicBezTo>
                  <a:cubicBezTo>
                    <a:pt x="368" y="60"/>
                    <a:pt x="370" y="62"/>
                    <a:pt x="371" y="62"/>
                  </a:cubicBezTo>
                  <a:cubicBezTo>
                    <a:pt x="372" y="62"/>
                    <a:pt x="374" y="63"/>
                    <a:pt x="375" y="63"/>
                  </a:cubicBezTo>
                  <a:cubicBezTo>
                    <a:pt x="375" y="64"/>
                    <a:pt x="376" y="66"/>
                    <a:pt x="375" y="67"/>
                  </a:cubicBezTo>
                  <a:cubicBezTo>
                    <a:pt x="375" y="67"/>
                    <a:pt x="373" y="65"/>
                    <a:pt x="371" y="66"/>
                  </a:cubicBezTo>
                  <a:cubicBezTo>
                    <a:pt x="370" y="66"/>
                    <a:pt x="368" y="66"/>
                    <a:pt x="367" y="66"/>
                  </a:cubicBezTo>
                  <a:cubicBezTo>
                    <a:pt x="366" y="66"/>
                    <a:pt x="365" y="65"/>
                    <a:pt x="365" y="64"/>
                  </a:cubicBezTo>
                  <a:cubicBezTo>
                    <a:pt x="366" y="63"/>
                    <a:pt x="365" y="55"/>
                    <a:pt x="364" y="54"/>
                  </a:cubicBezTo>
                  <a:cubicBezTo>
                    <a:pt x="363" y="53"/>
                    <a:pt x="362" y="52"/>
                    <a:pt x="362" y="52"/>
                  </a:cubicBezTo>
                  <a:cubicBezTo>
                    <a:pt x="362" y="52"/>
                    <a:pt x="362" y="56"/>
                    <a:pt x="362" y="58"/>
                  </a:cubicBezTo>
                  <a:cubicBezTo>
                    <a:pt x="362" y="59"/>
                    <a:pt x="358" y="60"/>
                    <a:pt x="358" y="62"/>
                  </a:cubicBezTo>
                  <a:cubicBezTo>
                    <a:pt x="358" y="63"/>
                    <a:pt x="357" y="64"/>
                    <a:pt x="357" y="65"/>
                  </a:cubicBezTo>
                  <a:cubicBezTo>
                    <a:pt x="356" y="67"/>
                    <a:pt x="360" y="70"/>
                    <a:pt x="361" y="70"/>
                  </a:cubicBezTo>
                  <a:cubicBezTo>
                    <a:pt x="362" y="71"/>
                    <a:pt x="361" y="72"/>
                    <a:pt x="361" y="73"/>
                  </a:cubicBezTo>
                  <a:cubicBezTo>
                    <a:pt x="361" y="73"/>
                    <a:pt x="360" y="80"/>
                    <a:pt x="361" y="82"/>
                  </a:cubicBezTo>
                  <a:cubicBezTo>
                    <a:pt x="361" y="84"/>
                    <a:pt x="361" y="85"/>
                    <a:pt x="362" y="86"/>
                  </a:cubicBezTo>
                  <a:cubicBezTo>
                    <a:pt x="363" y="86"/>
                    <a:pt x="363" y="86"/>
                    <a:pt x="364" y="85"/>
                  </a:cubicBezTo>
                  <a:cubicBezTo>
                    <a:pt x="365" y="85"/>
                    <a:pt x="366" y="84"/>
                    <a:pt x="367" y="84"/>
                  </a:cubicBezTo>
                  <a:cubicBezTo>
                    <a:pt x="368" y="84"/>
                    <a:pt x="371" y="84"/>
                    <a:pt x="373" y="84"/>
                  </a:cubicBezTo>
                  <a:cubicBezTo>
                    <a:pt x="375" y="85"/>
                    <a:pt x="375" y="86"/>
                    <a:pt x="376" y="88"/>
                  </a:cubicBezTo>
                  <a:cubicBezTo>
                    <a:pt x="376" y="89"/>
                    <a:pt x="378" y="91"/>
                    <a:pt x="379" y="92"/>
                  </a:cubicBezTo>
                  <a:cubicBezTo>
                    <a:pt x="380" y="94"/>
                    <a:pt x="377" y="93"/>
                    <a:pt x="377" y="96"/>
                  </a:cubicBezTo>
                  <a:cubicBezTo>
                    <a:pt x="377" y="99"/>
                    <a:pt x="379" y="99"/>
                    <a:pt x="380" y="100"/>
                  </a:cubicBezTo>
                  <a:cubicBezTo>
                    <a:pt x="382" y="101"/>
                    <a:pt x="380" y="101"/>
                    <a:pt x="379" y="101"/>
                  </a:cubicBezTo>
                  <a:cubicBezTo>
                    <a:pt x="378" y="101"/>
                    <a:pt x="377" y="102"/>
                    <a:pt x="376" y="102"/>
                  </a:cubicBezTo>
                  <a:cubicBezTo>
                    <a:pt x="376" y="103"/>
                    <a:pt x="375" y="102"/>
                    <a:pt x="374" y="101"/>
                  </a:cubicBezTo>
                  <a:cubicBezTo>
                    <a:pt x="374" y="100"/>
                    <a:pt x="374" y="95"/>
                    <a:pt x="373" y="93"/>
                  </a:cubicBezTo>
                  <a:cubicBezTo>
                    <a:pt x="373" y="91"/>
                    <a:pt x="372" y="89"/>
                    <a:pt x="370" y="88"/>
                  </a:cubicBezTo>
                  <a:cubicBezTo>
                    <a:pt x="369" y="87"/>
                    <a:pt x="364" y="91"/>
                    <a:pt x="363" y="92"/>
                  </a:cubicBezTo>
                  <a:cubicBezTo>
                    <a:pt x="363" y="93"/>
                    <a:pt x="364" y="93"/>
                    <a:pt x="365" y="94"/>
                  </a:cubicBezTo>
                  <a:cubicBezTo>
                    <a:pt x="365" y="96"/>
                    <a:pt x="364" y="98"/>
                    <a:pt x="363" y="101"/>
                  </a:cubicBezTo>
                  <a:cubicBezTo>
                    <a:pt x="362" y="104"/>
                    <a:pt x="359" y="107"/>
                    <a:pt x="358" y="108"/>
                  </a:cubicBezTo>
                  <a:cubicBezTo>
                    <a:pt x="357" y="108"/>
                    <a:pt x="360" y="110"/>
                    <a:pt x="361" y="111"/>
                  </a:cubicBezTo>
                  <a:cubicBezTo>
                    <a:pt x="362" y="113"/>
                    <a:pt x="362" y="114"/>
                    <a:pt x="361" y="115"/>
                  </a:cubicBezTo>
                  <a:cubicBezTo>
                    <a:pt x="361" y="116"/>
                    <a:pt x="358" y="110"/>
                    <a:pt x="357" y="109"/>
                  </a:cubicBezTo>
                  <a:cubicBezTo>
                    <a:pt x="356" y="108"/>
                    <a:pt x="353" y="109"/>
                    <a:pt x="351" y="109"/>
                  </a:cubicBezTo>
                  <a:cubicBezTo>
                    <a:pt x="349" y="109"/>
                    <a:pt x="347" y="107"/>
                    <a:pt x="346" y="106"/>
                  </a:cubicBezTo>
                  <a:cubicBezTo>
                    <a:pt x="344" y="105"/>
                    <a:pt x="344" y="106"/>
                    <a:pt x="343" y="106"/>
                  </a:cubicBezTo>
                  <a:cubicBezTo>
                    <a:pt x="342" y="107"/>
                    <a:pt x="342" y="105"/>
                    <a:pt x="343" y="105"/>
                  </a:cubicBezTo>
                  <a:cubicBezTo>
                    <a:pt x="344" y="104"/>
                    <a:pt x="348" y="104"/>
                    <a:pt x="351" y="104"/>
                  </a:cubicBezTo>
                  <a:cubicBezTo>
                    <a:pt x="353" y="104"/>
                    <a:pt x="353" y="104"/>
                    <a:pt x="355" y="103"/>
                  </a:cubicBezTo>
                  <a:cubicBezTo>
                    <a:pt x="357" y="102"/>
                    <a:pt x="359" y="93"/>
                    <a:pt x="359" y="92"/>
                  </a:cubicBezTo>
                  <a:cubicBezTo>
                    <a:pt x="360" y="91"/>
                    <a:pt x="359" y="90"/>
                    <a:pt x="358" y="89"/>
                  </a:cubicBezTo>
                  <a:cubicBezTo>
                    <a:pt x="357" y="88"/>
                    <a:pt x="355" y="84"/>
                    <a:pt x="355" y="80"/>
                  </a:cubicBezTo>
                  <a:cubicBezTo>
                    <a:pt x="355" y="77"/>
                    <a:pt x="355" y="74"/>
                    <a:pt x="355" y="72"/>
                  </a:cubicBezTo>
                  <a:cubicBezTo>
                    <a:pt x="355" y="71"/>
                    <a:pt x="352" y="68"/>
                    <a:pt x="352" y="67"/>
                  </a:cubicBezTo>
                  <a:cubicBezTo>
                    <a:pt x="351" y="66"/>
                    <a:pt x="352" y="65"/>
                    <a:pt x="353" y="64"/>
                  </a:cubicBezTo>
                  <a:cubicBezTo>
                    <a:pt x="353" y="63"/>
                    <a:pt x="354" y="57"/>
                    <a:pt x="354" y="56"/>
                  </a:cubicBezTo>
                  <a:cubicBezTo>
                    <a:pt x="354" y="55"/>
                    <a:pt x="355" y="54"/>
                    <a:pt x="355" y="53"/>
                  </a:cubicBezTo>
                  <a:cubicBezTo>
                    <a:pt x="355" y="53"/>
                    <a:pt x="353" y="52"/>
                    <a:pt x="352" y="52"/>
                  </a:cubicBezTo>
                  <a:cubicBezTo>
                    <a:pt x="351" y="52"/>
                    <a:pt x="349" y="52"/>
                    <a:pt x="347" y="52"/>
                  </a:cubicBezTo>
                  <a:cubicBezTo>
                    <a:pt x="345" y="52"/>
                    <a:pt x="345" y="52"/>
                    <a:pt x="344" y="52"/>
                  </a:cubicBezTo>
                  <a:cubicBezTo>
                    <a:pt x="343" y="51"/>
                    <a:pt x="343" y="52"/>
                    <a:pt x="342" y="53"/>
                  </a:cubicBezTo>
                  <a:cubicBezTo>
                    <a:pt x="341" y="53"/>
                    <a:pt x="342" y="55"/>
                    <a:pt x="340" y="60"/>
                  </a:cubicBezTo>
                  <a:cubicBezTo>
                    <a:pt x="338" y="66"/>
                    <a:pt x="334" y="66"/>
                    <a:pt x="334" y="67"/>
                  </a:cubicBezTo>
                  <a:cubicBezTo>
                    <a:pt x="334" y="68"/>
                    <a:pt x="333" y="69"/>
                    <a:pt x="333" y="70"/>
                  </a:cubicBezTo>
                  <a:cubicBezTo>
                    <a:pt x="332" y="71"/>
                    <a:pt x="333" y="71"/>
                    <a:pt x="334" y="71"/>
                  </a:cubicBezTo>
                  <a:cubicBezTo>
                    <a:pt x="335" y="71"/>
                    <a:pt x="335" y="77"/>
                    <a:pt x="335" y="78"/>
                  </a:cubicBezTo>
                  <a:cubicBezTo>
                    <a:pt x="335" y="78"/>
                    <a:pt x="334" y="78"/>
                    <a:pt x="334" y="78"/>
                  </a:cubicBezTo>
                  <a:cubicBezTo>
                    <a:pt x="334" y="78"/>
                    <a:pt x="334" y="81"/>
                    <a:pt x="335" y="82"/>
                  </a:cubicBezTo>
                  <a:cubicBezTo>
                    <a:pt x="336" y="83"/>
                    <a:pt x="336" y="82"/>
                    <a:pt x="336" y="82"/>
                  </a:cubicBezTo>
                  <a:cubicBezTo>
                    <a:pt x="337" y="82"/>
                    <a:pt x="337" y="85"/>
                    <a:pt x="339" y="86"/>
                  </a:cubicBezTo>
                  <a:cubicBezTo>
                    <a:pt x="340" y="87"/>
                    <a:pt x="341" y="88"/>
                    <a:pt x="342" y="87"/>
                  </a:cubicBezTo>
                  <a:cubicBezTo>
                    <a:pt x="343" y="87"/>
                    <a:pt x="342" y="92"/>
                    <a:pt x="342" y="93"/>
                  </a:cubicBezTo>
                  <a:cubicBezTo>
                    <a:pt x="341" y="94"/>
                    <a:pt x="340" y="90"/>
                    <a:pt x="338" y="89"/>
                  </a:cubicBezTo>
                  <a:cubicBezTo>
                    <a:pt x="336" y="87"/>
                    <a:pt x="333" y="86"/>
                    <a:pt x="332" y="85"/>
                  </a:cubicBezTo>
                  <a:cubicBezTo>
                    <a:pt x="331" y="85"/>
                    <a:pt x="327" y="81"/>
                    <a:pt x="325" y="81"/>
                  </a:cubicBezTo>
                  <a:cubicBezTo>
                    <a:pt x="323" y="81"/>
                    <a:pt x="321" y="80"/>
                    <a:pt x="318" y="80"/>
                  </a:cubicBezTo>
                  <a:cubicBezTo>
                    <a:pt x="316" y="80"/>
                    <a:pt x="315" y="79"/>
                    <a:pt x="314" y="79"/>
                  </a:cubicBezTo>
                  <a:cubicBezTo>
                    <a:pt x="314" y="78"/>
                    <a:pt x="313" y="79"/>
                    <a:pt x="313" y="80"/>
                  </a:cubicBezTo>
                  <a:cubicBezTo>
                    <a:pt x="313" y="80"/>
                    <a:pt x="311" y="81"/>
                    <a:pt x="312" y="83"/>
                  </a:cubicBezTo>
                  <a:cubicBezTo>
                    <a:pt x="313" y="85"/>
                    <a:pt x="314" y="86"/>
                    <a:pt x="314" y="87"/>
                  </a:cubicBezTo>
                  <a:cubicBezTo>
                    <a:pt x="315" y="89"/>
                    <a:pt x="313" y="89"/>
                    <a:pt x="312" y="89"/>
                  </a:cubicBezTo>
                  <a:cubicBezTo>
                    <a:pt x="310" y="89"/>
                    <a:pt x="311" y="90"/>
                    <a:pt x="311" y="92"/>
                  </a:cubicBezTo>
                  <a:cubicBezTo>
                    <a:pt x="311" y="93"/>
                    <a:pt x="310" y="92"/>
                    <a:pt x="309" y="91"/>
                  </a:cubicBezTo>
                  <a:cubicBezTo>
                    <a:pt x="308" y="91"/>
                    <a:pt x="308" y="91"/>
                    <a:pt x="309" y="91"/>
                  </a:cubicBezTo>
                  <a:cubicBezTo>
                    <a:pt x="309" y="90"/>
                    <a:pt x="309" y="90"/>
                    <a:pt x="309" y="89"/>
                  </a:cubicBezTo>
                  <a:cubicBezTo>
                    <a:pt x="310" y="89"/>
                    <a:pt x="309" y="88"/>
                    <a:pt x="308" y="87"/>
                  </a:cubicBezTo>
                  <a:cubicBezTo>
                    <a:pt x="307" y="87"/>
                    <a:pt x="306" y="87"/>
                    <a:pt x="305" y="89"/>
                  </a:cubicBezTo>
                  <a:cubicBezTo>
                    <a:pt x="303" y="90"/>
                    <a:pt x="303" y="90"/>
                    <a:pt x="300" y="90"/>
                  </a:cubicBezTo>
                  <a:cubicBezTo>
                    <a:pt x="298" y="90"/>
                    <a:pt x="298" y="89"/>
                    <a:pt x="296" y="90"/>
                  </a:cubicBezTo>
                  <a:cubicBezTo>
                    <a:pt x="295" y="91"/>
                    <a:pt x="294" y="91"/>
                    <a:pt x="294" y="92"/>
                  </a:cubicBezTo>
                  <a:cubicBezTo>
                    <a:pt x="293" y="92"/>
                    <a:pt x="294" y="93"/>
                    <a:pt x="293" y="93"/>
                  </a:cubicBezTo>
                  <a:cubicBezTo>
                    <a:pt x="292" y="94"/>
                    <a:pt x="292" y="92"/>
                    <a:pt x="291" y="94"/>
                  </a:cubicBezTo>
                  <a:cubicBezTo>
                    <a:pt x="291" y="95"/>
                    <a:pt x="290" y="95"/>
                    <a:pt x="289" y="95"/>
                  </a:cubicBezTo>
                  <a:cubicBezTo>
                    <a:pt x="288" y="96"/>
                    <a:pt x="288" y="95"/>
                    <a:pt x="287" y="95"/>
                  </a:cubicBezTo>
                  <a:cubicBezTo>
                    <a:pt x="286" y="96"/>
                    <a:pt x="287" y="94"/>
                    <a:pt x="286" y="95"/>
                  </a:cubicBezTo>
                  <a:cubicBezTo>
                    <a:pt x="285" y="95"/>
                    <a:pt x="286" y="94"/>
                    <a:pt x="286" y="94"/>
                  </a:cubicBezTo>
                  <a:cubicBezTo>
                    <a:pt x="286" y="93"/>
                    <a:pt x="289" y="92"/>
                    <a:pt x="289" y="92"/>
                  </a:cubicBezTo>
                  <a:cubicBezTo>
                    <a:pt x="290" y="91"/>
                    <a:pt x="290" y="89"/>
                    <a:pt x="290" y="88"/>
                  </a:cubicBezTo>
                  <a:cubicBezTo>
                    <a:pt x="289" y="87"/>
                    <a:pt x="291" y="87"/>
                    <a:pt x="291" y="86"/>
                  </a:cubicBezTo>
                  <a:cubicBezTo>
                    <a:pt x="292" y="86"/>
                    <a:pt x="289" y="87"/>
                    <a:pt x="288" y="88"/>
                  </a:cubicBezTo>
                  <a:cubicBezTo>
                    <a:pt x="287" y="88"/>
                    <a:pt x="285" y="90"/>
                    <a:pt x="284" y="90"/>
                  </a:cubicBezTo>
                  <a:cubicBezTo>
                    <a:pt x="283" y="91"/>
                    <a:pt x="282" y="91"/>
                    <a:pt x="279" y="92"/>
                  </a:cubicBezTo>
                  <a:cubicBezTo>
                    <a:pt x="277" y="92"/>
                    <a:pt x="276" y="95"/>
                    <a:pt x="275" y="95"/>
                  </a:cubicBezTo>
                  <a:cubicBezTo>
                    <a:pt x="274" y="95"/>
                    <a:pt x="273" y="95"/>
                    <a:pt x="272" y="95"/>
                  </a:cubicBezTo>
                  <a:cubicBezTo>
                    <a:pt x="271" y="95"/>
                    <a:pt x="272" y="96"/>
                    <a:pt x="273" y="96"/>
                  </a:cubicBezTo>
                  <a:cubicBezTo>
                    <a:pt x="273" y="97"/>
                    <a:pt x="270" y="97"/>
                    <a:pt x="269" y="98"/>
                  </a:cubicBezTo>
                  <a:cubicBezTo>
                    <a:pt x="269" y="98"/>
                    <a:pt x="270" y="100"/>
                    <a:pt x="269" y="102"/>
                  </a:cubicBezTo>
                  <a:cubicBezTo>
                    <a:pt x="269" y="104"/>
                    <a:pt x="265" y="103"/>
                    <a:pt x="263" y="103"/>
                  </a:cubicBezTo>
                  <a:cubicBezTo>
                    <a:pt x="261" y="104"/>
                    <a:pt x="261" y="102"/>
                    <a:pt x="261" y="101"/>
                  </a:cubicBezTo>
                  <a:cubicBezTo>
                    <a:pt x="260" y="100"/>
                    <a:pt x="259" y="100"/>
                    <a:pt x="258" y="100"/>
                  </a:cubicBezTo>
                  <a:cubicBezTo>
                    <a:pt x="258" y="99"/>
                    <a:pt x="258" y="98"/>
                    <a:pt x="259" y="97"/>
                  </a:cubicBezTo>
                  <a:cubicBezTo>
                    <a:pt x="260" y="96"/>
                    <a:pt x="263" y="95"/>
                    <a:pt x="263" y="95"/>
                  </a:cubicBezTo>
                  <a:cubicBezTo>
                    <a:pt x="264" y="94"/>
                    <a:pt x="262" y="93"/>
                    <a:pt x="261" y="92"/>
                  </a:cubicBezTo>
                  <a:cubicBezTo>
                    <a:pt x="261" y="91"/>
                    <a:pt x="259" y="90"/>
                    <a:pt x="257" y="90"/>
                  </a:cubicBezTo>
                  <a:cubicBezTo>
                    <a:pt x="255" y="90"/>
                    <a:pt x="254" y="90"/>
                    <a:pt x="252" y="89"/>
                  </a:cubicBezTo>
                  <a:cubicBezTo>
                    <a:pt x="251" y="89"/>
                    <a:pt x="252" y="90"/>
                    <a:pt x="252" y="90"/>
                  </a:cubicBezTo>
                  <a:cubicBezTo>
                    <a:pt x="253" y="91"/>
                    <a:pt x="254" y="92"/>
                    <a:pt x="255" y="94"/>
                  </a:cubicBezTo>
                  <a:cubicBezTo>
                    <a:pt x="255" y="95"/>
                    <a:pt x="252" y="100"/>
                    <a:pt x="252" y="101"/>
                  </a:cubicBezTo>
                  <a:cubicBezTo>
                    <a:pt x="252" y="102"/>
                    <a:pt x="255" y="102"/>
                    <a:pt x="256" y="104"/>
                  </a:cubicBezTo>
                  <a:cubicBezTo>
                    <a:pt x="257" y="105"/>
                    <a:pt x="254" y="108"/>
                    <a:pt x="254" y="109"/>
                  </a:cubicBezTo>
                  <a:cubicBezTo>
                    <a:pt x="253" y="110"/>
                    <a:pt x="252" y="109"/>
                    <a:pt x="252" y="109"/>
                  </a:cubicBezTo>
                  <a:cubicBezTo>
                    <a:pt x="252" y="108"/>
                    <a:pt x="250" y="107"/>
                    <a:pt x="250" y="108"/>
                  </a:cubicBezTo>
                  <a:cubicBezTo>
                    <a:pt x="249" y="108"/>
                    <a:pt x="248" y="107"/>
                    <a:pt x="248" y="107"/>
                  </a:cubicBezTo>
                  <a:cubicBezTo>
                    <a:pt x="248" y="106"/>
                    <a:pt x="246" y="108"/>
                    <a:pt x="245" y="109"/>
                  </a:cubicBezTo>
                  <a:cubicBezTo>
                    <a:pt x="245" y="110"/>
                    <a:pt x="242" y="110"/>
                    <a:pt x="241" y="111"/>
                  </a:cubicBezTo>
                  <a:cubicBezTo>
                    <a:pt x="241" y="112"/>
                    <a:pt x="239" y="113"/>
                    <a:pt x="238" y="114"/>
                  </a:cubicBezTo>
                  <a:cubicBezTo>
                    <a:pt x="238" y="115"/>
                    <a:pt x="241" y="118"/>
                    <a:pt x="241" y="119"/>
                  </a:cubicBezTo>
                  <a:cubicBezTo>
                    <a:pt x="242" y="119"/>
                    <a:pt x="242" y="120"/>
                    <a:pt x="241" y="121"/>
                  </a:cubicBezTo>
                  <a:cubicBezTo>
                    <a:pt x="240" y="122"/>
                    <a:pt x="237" y="120"/>
                    <a:pt x="235" y="119"/>
                  </a:cubicBezTo>
                  <a:cubicBezTo>
                    <a:pt x="234" y="119"/>
                    <a:pt x="234" y="119"/>
                    <a:pt x="233" y="119"/>
                  </a:cubicBezTo>
                  <a:cubicBezTo>
                    <a:pt x="232" y="120"/>
                    <a:pt x="231" y="118"/>
                    <a:pt x="230" y="117"/>
                  </a:cubicBezTo>
                  <a:cubicBezTo>
                    <a:pt x="230" y="116"/>
                    <a:pt x="229" y="117"/>
                    <a:pt x="228" y="117"/>
                  </a:cubicBezTo>
                  <a:cubicBezTo>
                    <a:pt x="227" y="116"/>
                    <a:pt x="227" y="117"/>
                    <a:pt x="227" y="117"/>
                  </a:cubicBezTo>
                  <a:cubicBezTo>
                    <a:pt x="227" y="118"/>
                    <a:pt x="227" y="118"/>
                    <a:pt x="226" y="118"/>
                  </a:cubicBezTo>
                  <a:cubicBezTo>
                    <a:pt x="225" y="119"/>
                    <a:pt x="226" y="120"/>
                    <a:pt x="228" y="122"/>
                  </a:cubicBezTo>
                  <a:cubicBezTo>
                    <a:pt x="229" y="124"/>
                    <a:pt x="229" y="123"/>
                    <a:pt x="231" y="122"/>
                  </a:cubicBezTo>
                  <a:cubicBezTo>
                    <a:pt x="232" y="122"/>
                    <a:pt x="231" y="125"/>
                    <a:pt x="232" y="126"/>
                  </a:cubicBezTo>
                  <a:cubicBezTo>
                    <a:pt x="233" y="126"/>
                    <a:pt x="231" y="126"/>
                    <a:pt x="230" y="127"/>
                  </a:cubicBezTo>
                  <a:cubicBezTo>
                    <a:pt x="229" y="127"/>
                    <a:pt x="227" y="126"/>
                    <a:pt x="225" y="125"/>
                  </a:cubicBezTo>
                  <a:cubicBezTo>
                    <a:pt x="224" y="124"/>
                    <a:pt x="224" y="123"/>
                    <a:pt x="223" y="123"/>
                  </a:cubicBezTo>
                  <a:cubicBezTo>
                    <a:pt x="222" y="123"/>
                    <a:pt x="221" y="123"/>
                    <a:pt x="221" y="122"/>
                  </a:cubicBezTo>
                  <a:cubicBezTo>
                    <a:pt x="220" y="121"/>
                    <a:pt x="219" y="121"/>
                    <a:pt x="220" y="120"/>
                  </a:cubicBezTo>
                  <a:cubicBezTo>
                    <a:pt x="220" y="120"/>
                    <a:pt x="220" y="117"/>
                    <a:pt x="219" y="116"/>
                  </a:cubicBezTo>
                  <a:cubicBezTo>
                    <a:pt x="219" y="115"/>
                    <a:pt x="218" y="115"/>
                    <a:pt x="219" y="115"/>
                  </a:cubicBezTo>
                  <a:cubicBezTo>
                    <a:pt x="220" y="115"/>
                    <a:pt x="220" y="112"/>
                    <a:pt x="219" y="112"/>
                  </a:cubicBezTo>
                  <a:cubicBezTo>
                    <a:pt x="219" y="111"/>
                    <a:pt x="216" y="109"/>
                    <a:pt x="215" y="109"/>
                  </a:cubicBezTo>
                  <a:cubicBezTo>
                    <a:pt x="215" y="109"/>
                    <a:pt x="214" y="107"/>
                    <a:pt x="214" y="107"/>
                  </a:cubicBezTo>
                  <a:cubicBezTo>
                    <a:pt x="214" y="107"/>
                    <a:pt x="213" y="105"/>
                    <a:pt x="212" y="105"/>
                  </a:cubicBezTo>
                  <a:cubicBezTo>
                    <a:pt x="211" y="105"/>
                    <a:pt x="210" y="105"/>
                    <a:pt x="209" y="105"/>
                  </a:cubicBezTo>
                  <a:cubicBezTo>
                    <a:pt x="208" y="104"/>
                    <a:pt x="209" y="104"/>
                    <a:pt x="210" y="103"/>
                  </a:cubicBezTo>
                  <a:cubicBezTo>
                    <a:pt x="210" y="103"/>
                    <a:pt x="210" y="102"/>
                    <a:pt x="211" y="102"/>
                  </a:cubicBezTo>
                  <a:cubicBezTo>
                    <a:pt x="211" y="102"/>
                    <a:pt x="212" y="104"/>
                    <a:pt x="214" y="105"/>
                  </a:cubicBezTo>
                  <a:cubicBezTo>
                    <a:pt x="215" y="105"/>
                    <a:pt x="219" y="107"/>
                    <a:pt x="220" y="107"/>
                  </a:cubicBezTo>
                  <a:cubicBezTo>
                    <a:pt x="221" y="108"/>
                    <a:pt x="226" y="109"/>
                    <a:pt x="228" y="109"/>
                  </a:cubicBezTo>
                  <a:cubicBezTo>
                    <a:pt x="229" y="109"/>
                    <a:pt x="232" y="110"/>
                    <a:pt x="234" y="110"/>
                  </a:cubicBezTo>
                  <a:cubicBezTo>
                    <a:pt x="235" y="110"/>
                    <a:pt x="237" y="109"/>
                    <a:pt x="238" y="109"/>
                  </a:cubicBezTo>
                  <a:cubicBezTo>
                    <a:pt x="240" y="109"/>
                    <a:pt x="241" y="108"/>
                    <a:pt x="242" y="106"/>
                  </a:cubicBezTo>
                  <a:cubicBezTo>
                    <a:pt x="244" y="104"/>
                    <a:pt x="244" y="101"/>
                    <a:pt x="243" y="101"/>
                  </a:cubicBezTo>
                  <a:cubicBezTo>
                    <a:pt x="243" y="101"/>
                    <a:pt x="243" y="97"/>
                    <a:pt x="242" y="96"/>
                  </a:cubicBezTo>
                  <a:cubicBezTo>
                    <a:pt x="241" y="96"/>
                    <a:pt x="241" y="95"/>
                    <a:pt x="240" y="94"/>
                  </a:cubicBezTo>
                  <a:cubicBezTo>
                    <a:pt x="239" y="93"/>
                    <a:pt x="238" y="93"/>
                    <a:pt x="237" y="93"/>
                  </a:cubicBezTo>
                  <a:cubicBezTo>
                    <a:pt x="237" y="94"/>
                    <a:pt x="237" y="93"/>
                    <a:pt x="235" y="92"/>
                  </a:cubicBezTo>
                  <a:cubicBezTo>
                    <a:pt x="234" y="91"/>
                    <a:pt x="234" y="92"/>
                    <a:pt x="233" y="91"/>
                  </a:cubicBezTo>
                  <a:cubicBezTo>
                    <a:pt x="231" y="91"/>
                    <a:pt x="231" y="91"/>
                    <a:pt x="230" y="90"/>
                  </a:cubicBezTo>
                  <a:cubicBezTo>
                    <a:pt x="229" y="89"/>
                    <a:pt x="224" y="86"/>
                    <a:pt x="223" y="85"/>
                  </a:cubicBezTo>
                  <a:cubicBezTo>
                    <a:pt x="222" y="85"/>
                    <a:pt x="220" y="84"/>
                    <a:pt x="219" y="84"/>
                  </a:cubicBezTo>
                  <a:cubicBezTo>
                    <a:pt x="218" y="85"/>
                    <a:pt x="217" y="84"/>
                    <a:pt x="216" y="84"/>
                  </a:cubicBezTo>
                  <a:cubicBezTo>
                    <a:pt x="215" y="84"/>
                    <a:pt x="214" y="84"/>
                    <a:pt x="214" y="83"/>
                  </a:cubicBezTo>
                  <a:cubicBezTo>
                    <a:pt x="214" y="83"/>
                    <a:pt x="213" y="83"/>
                    <a:pt x="212" y="84"/>
                  </a:cubicBezTo>
                  <a:cubicBezTo>
                    <a:pt x="211" y="85"/>
                    <a:pt x="212" y="83"/>
                    <a:pt x="212" y="83"/>
                  </a:cubicBezTo>
                  <a:cubicBezTo>
                    <a:pt x="211" y="83"/>
                    <a:pt x="209" y="82"/>
                    <a:pt x="210" y="82"/>
                  </a:cubicBezTo>
                  <a:cubicBezTo>
                    <a:pt x="211" y="82"/>
                    <a:pt x="214" y="81"/>
                    <a:pt x="212" y="80"/>
                  </a:cubicBezTo>
                  <a:cubicBezTo>
                    <a:pt x="211" y="79"/>
                    <a:pt x="208" y="79"/>
                    <a:pt x="208" y="79"/>
                  </a:cubicBezTo>
                  <a:cubicBezTo>
                    <a:pt x="208" y="80"/>
                    <a:pt x="208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7" y="80"/>
                    <a:pt x="207" y="80"/>
                    <a:pt x="207" y="80"/>
                  </a:cubicBezTo>
                  <a:cubicBezTo>
                    <a:pt x="206" y="80"/>
                    <a:pt x="206" y="80"/>
                    <a:pt x="206" y="80"/>
                  </a:cubicBezTo>
                  <a:cubicBezTo>
                    <a:pt x="206" y="80"/>
                    <a:pt x="206" y="80"/>
                    <a:pt x="205" y="80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4" y="80"/>
                    <a:pt x="204" y="80"/>
                    <a:pt x="204" y="80"/>
                  </a:cubicBezTo>
                  <a:cubicBezTo>
                    <a:pt x="202" y="80"/>
                    <a:pt x="200" y="79"/>
                    <a:pt x="200" y="79"/>
                  </a:cubicBezTo>
                  <a:cubicBezTo>
                    <a:pt x="200" y="78"/>
                    <a:pt x="198" y="78"/>
                    <a:pt x="197" y="77"/>
                  </a:cubicBezTo>
                  <a:cubicBezTo>
                    <a:pt x="196" y="77"/>
                    <a:pt x="198" y="77"/>
                    <a:pt x="200" y="77"/>
                  </a:cubicBezTo>
                  <a:cubicBezTo>
                    <a:pt x="202" y="78"/>
                    <a:pt x="202" y="77"/>
                    <a:pt x="203" y="77"/>
                  </a:cubicBezTo>
                  <a:cubicBezTo>
                    <a:pt x="203" y="77"/>
                    <a:pt x="205" y="76"/>
                    <a:pt x="205" y="75"/>
                  </a:cubicBezTo>
                  <a:cubicBezTo>
                    <a:pt x="205" y="75"/>
                    <a:pt x="205" y="74"/>
                    <a:pt x="204" y="74"/>
                  </a:cubicBezTo>
                  <a:cubicBezTo>
                    <a:pt x="203" y="74"/>
                    <a:pt x="203" y="73"/>
                    <a:pt x="202" y="72"/>
                  </a:cubicBezTo>
                  <a:cubicBezTo>
                    <a:pt x="200" y="72"/>
                    <a:pt x="201" y="72"/>
                    <a:pt x="200" y="72"/>
                  </a:cubicBezTo>
                  <a:cubicBezTo>
                    <a:pt x="199" y="72"/>
                    <a:pt x="199" y="71"/>
                    <a:pt x="198" y="70"/>
                  </a:cubicBezTo>
                  <a:cubicBezTo>
                    <a:pt x="198" y="69"/>
                    <a:pt x="197" y="70"/>
                    <a:pt x="196" y="71"/>
                  </a:cubicBezTo>
                  <a:cubicBezTo>
                    <a:pt x="196" y="72"/>
                    <a:pt x="196" y="73"/>
                    <a:pt x="195" y="73"/>
                  </a:cubicBezTo>
                  <a:cubicBezTo>
                    <a:pt x="194" y="74"/>
                    <a:pt x="195" y="73"/>
                    <a:pt x="195" y="72"/>
                  </a:cubicBezTo>
                  <a:cubicBezTo>
                    <a:pt x="195" y="72"/>
                    <a:pt x="195" y="72"/>
                    <a:pt x="194" y="72"/>
                  </a:cubicBezTo>
                  <a:cubicBezTo>
                    <a:pt x="193" y="72"/>
                    <a:pt x="193" y="72"/>
                    <a:pt x="194" y="71"/>
                  </a:cubicBezTo>
                  <a:cubicBezTo>
                    <a:pt x="195" y="71"/>
                    <a:pt x="196" y="70"/>
                    <a:pt x="196" y="69"/>
                  </a:cubicBezTo>
                  <a:cubicBezTo>
                    <a:pt x="196" y="69"/>
                    <a:pt x="195" y="68"/>
                    <a:pt x="194" y="68"/>
                  </a:cubicBezTo>
                  <a:cubicBezTo>
                    <a:pt x="194" y="69"/>
                    <a:pt x="193" y="68"/>
                    <a:pt x="192" y="68"/>
                  </a:cubicBezTo>
                  <a:cubicBezTo>
                    <a:pt x="191" y="69"/>
                    <a:pt x="191" y="71"/>
                    <a:pt x="191" y="72"/>
                  </a:cubicBezTo>
                  <a:cubicBezTo>
                    <a:pt x="191" y="73"/>
                    <a:pt x="190" y="73"/>
                    <a:pt x="189" y="73"/>
                  </a:cubicBezTo>
                  <a:cubicBezTo>
                    <a:pt x="189" y="73"/>
                    <a:pt x="190" y="69"/>
                    <a:pt x="190" y="68"/>
                  </a:cubicBezTo>
                  <a:cubicBezTo>
                    <a:pt x="190" y="68"/>
                    <a:pt x="189" y="69"/>
                    <a:pt x="188" y="69"/>
                  </a:cubicBezTo>
                  <a:cubicBezTo>
                    <a:pt x="187" y="70"/>
                    <a:pt x="186" y="72"/>
                    <a:pt x="186" y="73"/>
                  </a:cubicBezTo>
                  <a:cubicBezTo>
                    <a:pt x="185" y="74"/>
                    <a:pt x="185" y="76"/>
                    <a:pt x="184" y="77"/>
                  </a:cubicBezTo>
                  <a:cubicBezTo>
                    <a:pt x="183" y="78"/>
                    <a:pt x="183" y="75"/>
                    <a:pt x="184" y="74"/>
                  </a:cubicBezTo>
                  <a:cubicBezTo>
                    <a:pt x="184" y="74"/>
                    <a:pt x="184" y="72"/>
                    <a:pt x="185" y="71"/>
                  </a:cubicBezTo>
                  <a:cubicBezTo>
                    <a:pt x="186" y="71"/>
                    <a:pt x="187" y="70"/>
                    <a:pt x="186" y="70"/>
                  </a:cubicBezTo>
                  <a:cubicBezTo>
                    <a:pt x="185" y="70"/>
                    <a:pt x="184" y="69"/>
                    <a:pt x="183" y="69"/>
                  </a:cubicBezTo>
                  <a:cubicBezTo>
                    <a:pt x="183" y="69"/>
                    <a:pt x="183" y="69"/>
                    <a:pt x="182" y="68"/>
                  </a:cubicBezTo>
                  <a:cubicBezTo>
                    <a:pt x="181" y="68"/>
                    <a:pt x="181" y="70"/>
                    <a:pt x="182" y="70"/>
                  </a:cubicBezTo>
                  <a:cubicBezTo>
                    <a:pt x="182" y="71"/>
                    <a:pt x="181" y="71"/>
                    <a:pt x="181" y="72"/>
                  </a:cubicBezTo>
                  <a:cubicBezTo>
                    <a:pt x="181" y="72"/>
                    <a:pt x="180" y="72"/>
                    <a:pt x="180" y="72"/>
                  </a:cubicBezTo>
                  <a:cubicBezTo>
                    <a:pt x="179" y="71"/>
                    <a:pt x="180" y="73"/>
                    <a:pt x="180" y="73"/>
                  </a:cubicBezTo>
                  <a:cubicBezTo>
                    <a:pt x="180" y="74"/>
                    <a:pt x="179" y="73"/>
                    <a:pt x="179" y="73"/>
                  </a:cubicBezTo>
                  <a:cubicBezTo>
                    <a:pt x="178" y="72"/>
                    <a:pt x="178" y="73"/>
                    <a:pt x="177" y="73"/>
                  </a:cubicBezTo>
                  <a:cubicBezTo>
                    <a:pt x="176" y="73"/>
                    <a:pt x="176" y="73"/>
                    <a:pt x="176" y="74"/>
                  </a:cubicBezTo>
                  <a:cubicBezTo>
                    <a:pt x="176" y="75"/>
                    <a:pt x="178" y="76"/>
                    <a:pt x="178" y="76"/>
                  </a:cubicBezTo>
                  <a:cubicBezTo>
                    <a:pt x="177" y="76"/>
                    <a:pt x="177" y="77"/>
                    <a:pt x="177" y="78"/>
                  </a:cubicBezTo>
                  <a:cubicBezTo>
                    <a:pt x="177" y="80"/>
                    <a:pt x="176" y="77"/>
                    <a:pt x="176" y="78"/>
                  </a:cubicBezTo>
                  <a:cubicBezTo>
                    <a:pt x="175" y="78"/>
                    <a:pt x="175" y="76"/>
                    <a:pt x="175" y="76"/>
                  </a:cubicBezTo>
                  <a:cubicBezTo>
                    <a:pt x="176" y="76"/>
                    <a:pt x="175" y="74"/>
                    <a:pt x="174" y="75"/>
                  </a:cubicBezTo>
                  <a:cubicBezTo>
                    <a:pt x="173" y="76"/>
                    <a:pt x="174" y="74"/>
                    <a:pt x="172" y="75"/>
                  </a:cubicBezTo>
                  <a:cubicBezTo>
                    <a:pt x="170" y="75"/>
                    <a:pt x="169" y="76"/>
                    <a:pt x="169" y="76"/>
                  </a:cubicBezTo>
                  <a:cubicBezTo>
                    <a:pt x="169" y="77"/>
                    <a:pt x="171" y="77"/>
                    <a:pt x="172" y="78"/>
                  </a:cubicBezTo>
                  <a:cubicBezTo>
                    <a:pt x="173" y="78"/>
                    <a:pt x="172" y="79"/>
                    <a:pt x="173" y="80"/>
                  </a:cubicBezTo>
                  <a:cubicBezTo>
                    <a:pt x="173" y="80"/>
                    <a:pt x="171" y="78"/>
                    <a:pt x="170" y="78"/>
                  </a:cubicBezTo>
                  <a:cubicBezTo>
                    <a:pt x="169" y="78"/>
                    <a:pt x="170" y="79"/>
                    <a:pt x="170" y="80"/>
                  </a:cubicBezTo>
                  <a:cubicBezTo>
                    <a:pt x="170" y="80"/>
                    <a:pt x="169" y="79"/>
                    <a:pt x="169" y="79"/>
                  </a:cubicBezTo>
                  <a:cubicBezTo>
                    <a:pt x="168" y="78"/>
                    <a:pt x="168" y="81"/>
                    <a:pt x="167" y="81"/>
                  </a:cubicBezTo>
                  <a:cubicBezTo>
                    <a:pt x="166" y="81"/>
                    <a:pt x="167" y="79"/>
                    <a:pt x="167" y="79"/>
                  </a:cubicBezTo>
                  <a:cubicBezTo>
                    <a:pt x="167" y="78"/>
                    <a:pt x="167" y="79"/>
                    <a:pt x="166" y="80"/>
                  </a:cubicBezTo>
                  <a:cubicBezTo>
                    <a:pt x="165" y="81"/>
                    <a:pt x="165" y="80"/>
                    <a:pt x="165" y="79"/>
                  </a:cubicBezTo>
                  <a:cubicBezTo>
                    <a:pt x="166" y="79"/>
                    <a:pt x="165" y="78"/>
                    <a:pt x="163" y="78"/>
                  </a:cubicBezTo>
                  <a:cubicBezTo>
                    <a:pt x="162" y="78"/>
                    <a:pt x="163" y="77"/>
                    <a:pt x="163" y="76"/>
                  </a:cubicBezTo>
                  <a:cubicBezTo>
                    <a:pt x="163" y="76"/>
                    <a:pt x="162" y="76"/>
                    <a:pt x="161" y="77"/>
                  </a:cubicBezTo>
                  <a:cubicBezTo>
                    <a:pt x="160" y="78"/>
                    <a:pt x="160" y="78"/>
                    <a:pt x="161" y="80"/>
                  </a:cubicBezTo>
                  <a:cubicBezTo>
                    <a:pt x="162" y="81"/>
                    <a:pt x="159" y="80"/>
                    <a:pt x="159" y="81"/>
                  </a:cubicBezTo>
                  <a:cubicBezTo>
                    <a:pt x="159" y="82"/>
                    <a:pt x="159" y="82"/>
                    <a:pt x="160" y="82"/>
                  </a:cubicBezTo>
                  <a:cubicBezTo>
                    <a:pt x="162" y="83"/>
                    <a:pt x="161" y="84"/>
                    <a:pt x="161" y="84"/>
                  </a:cubicBezTo>
                  <a:cubicBezTo>
                    <a:pt x="161" y="85"/>
                    <a:pt x="159" y="84"/>
                    <a:pt x="159" y="85"/>
                  </a:cubicBezTo>
                  <a:cubicBezTo>
                    <a:pt x="158" y="86"/>
                    <a:pt x="158" y="86"/>
                    <a:pt x="157" y="86"/>
                  </a:cubicBezTo>
                  <a:cubicBezTo>
                    <a:pt x="156" y="86"/>
                    <a:pt x="156" y="87"/>
                    <a:pt x="157" y="87"/>
                  </a:cubicBezTo>
                  <a:cubicBezTo>
                    <a:pt x="158" y="88"/>
                    <a:pt x="157" y="88"/>
                    <a:pt x="156" y="88"/>
                  </a:cubicBezTo>
                  <a:cubicBezTo>
                    <a:pt x="156" y="88"/>
                    <a:pt x="155" y="88"/>
                    <a:pt x="154" y="89"/>
                  </a:cubicBezTo>
                  <a:cubicBezTo>
                    <a:pt x="153" y="89"/>
                    <a:pt x="152" y="89"/>
                    <a:pt x="152" y="89"/>
                  </a:cubicBezTo>
                  <a:cubicBezTo>
                    <a:pt x="151" y="88"/>
                    <a:pt x="150" y="88"/>
                    <a:pt x="150" y="89"/>
                  </a:cubicBezTo>
                  <a:cubicBezTo>
                    <a:pt x="150" y="90"/>
                    <a:pt x="148" y="91"/>
                    <a:pt x="148" y="91"/>
                  </a:cubicBezTo>
                  <a:cubicBezTo>
                    <a:pt x="148" y="92"/>
                    <a:pt x="150" y="92"/>
                    <a:pt x="151" y="92"/>
                  </a:cubicBezTo>
                  <a:cubicBezTo>
                    <a:pt x="152" y="91"/>
                    <a:pt x="150" y="93"/>
                    <a:pt x="150" y="93"/>
                  </a:cubicBezTo>
                  <a:cubicBezTo>
                    <a:pt x="149" y="94"/>
                    <a:pt x="150" y="94"/>
                    <a:pt x="151" y="94"/>
                  </a:cubicBezTo>
                  <a:cubicBezTo>
                    <a:pt x="152" y="93"/>
                    <a:pt x="152" y="95"/>
                    <a:pt x="151" y="95"/>
                  </a:cubicBezTo>
                  <a:cubicBezTo>
                    <a:pt x="150" y="95"/>
                    <a:pt x="149" y="95"/>
                    <a:pt x="148" y="96"/>
                  </a:cubicBezTo>
                  <a:cubicBezTo>
                    <a:pt x="147" y="97"/>
                    <a:pt x="149" y="97"/>
                    <a:pt x="151" y="97"/>
                  </a:cubicBezTo>
                  <a:cubicBezTo>
                    <a:pt x="152" y="98"/>
                    <a:pt x="146" y="97"/>
                    <a:pt x="146" y="98"/>
                  </a:cubicBezTo>
                  <a:cubicBezTo>
                    <a:pt x="147" y="99"/>
                    <a:pt x="145" y="99"/>
                    <a:pt x="145" y="100"/>
                  </a:cubicBezTo>
                  <a:cubicBezTo>
                    <a:pt x="145" y="101"/>
                    <a:pt x="147" y="101"/>
                    <a:pt x="148" y="100"/>
                  </a:cubicBezTo>
                  <a:cubicBezTo>
                    <a:pt x="148" y="100"/>
                    <a:pt x="146" y="102"/>
                    <a:pt x="145" y="102"/>
                  </a:cubicBezTo>
                  <a:cubicBezTo>
                    <a:pt x="144" y="102"/>
                    <a:pt x="142" y="103"/>
                    <a:pt x="143" y="104"/>
                  </a:cubicBezTo>
                  <a:cubicBezTo>
                    <a:pt x="143" y="105"/>
                    <a:pt x="142" y="105"/>
                    <a:pt x="141" y="106"/>
                  </a:cubicBezTo>
                  <a:cubicBezTo>
                    <a:pt x="140" y="106"/>
                    <a:pt x="139" y="108"/>
                    <a:pt x="139" y="108"/>
                  </a:cubicBezTo>
                  <a:cubicBezTo>
                    <a:pt x="139" y="109"/>
                    <a:pt x="140" y="109"/>
                    <a:pt x="142" y="110"/>
                  </a:cubicBezTo>
                  <a:cubicBezTo>
                    <a:pt x="143" y="111"/>
                    <a:pt x="140" y="110"/>
                    <a:pt x="139" y="110"/>
                  </a:cubicBezTo>
                  <a:cubicBezTo>
                    <a:pt x="138" y="110"/>
                    <a:pt x="137" y="111"/>
                    <a:pt x="138" y="111"/>
                  </a:cubicBezTo>
                  <a:cubicBezTo>
                    <a:pt x="139" y="112"/>
                    <a:pt x="138" y="112"/>
                    <a:pt x="138" y="113"/>
                  </a:cubicBezTo>
                  <a:cubicBezTo>
                    <a:pt x="138" y="115"/>
                    <a:pt x="137" y="116"/>
                    <a:pt x="136" y="116"/>
                  </a:cubicBezTo>
                  <a:cubicBezTo>
                    <a:pt x="135" y="117"/>
                    <a:pt x="137" y="117"/>
                    <a:pt x="138" y="117"/>
                  </a:cubicBezTo>
                  <a:cubicBezTo>
                    <a:pt x="139" y="116"/>
                    <a:pt x="136" y="118"/>
                    <a:pt x="136" y="119"/>
                  </a:cubicBezTo>
                  <a:cubicBezTo>
                    <a:pt x="135" y="119"/>
                    <a:pt x="134" y="119"/>
                    <a:pt x="134" y="120"/>
                  </a:cubicBezTo>
                  <a:cubicBezTo>
                    <a:pt x="134" y="122"/>
                    <a:pt x="133" y="120"/>
                    <a:pt x="132" y="121"/>
                  </a:cubicBezTo>
                  <a:cubicBezTo>
                    <a:pt x="130" y="121"/>
                    <a:pt x="129" y="124"/>
                    <a:pt x="128" y="124"/>
                  </a:cubicBezTo>
                  <a:cubicBezTo>
                    <a:pt x="128" y="125"/>
                    <a:pt x="127" y="126"/>
                    <a:pt x="126" y="127"/>
                  </a:cubicBezTo>
                  <a:cubicBezTo>
                    <a:pt x="126" y="127"/>
                    <a:pt x="128" y="128"/>
                    <a:pt x="129" y="128"/>
                  </a:cubicBezTo>
                  <a:cubicBezTo>
                    <a:pt x="130" y="128"/>
                    <a:pt x="131" y="127"/>
                    <a:pt x="132" y="127"/>
                  </a:cubicBezTo>
                  <a:cubicBezTo>
                    <a:pt x="133" y="126"/>
                    <a:pt x="130" y="129"/>
                    <a:pt x="129" y="129"/>
                  </a:cubicBezTo>
                  <a:cubicBezTo>
                    <a:pt x="128" y="130"/>
                    <a:pt x="127" y="128"/>
                    <a:pt x="127" y="128"/>
                  </a:cubicBezTo>
                  <a:cubicBezTo>
                    <a:pt x="126" y="128"/>
                    <a:pt x="126" y="129"/>
                    <a:pt x="126" y="130"/>
                  </a:cubicBezTo>
                  <a:cubicBezTo>
                    <a:pt x="125" y="130"/>
                    <a:pt x="123" y="130"/>
                    <a:pt x="123" y="130"/>
                  </a:cubicBezTo>
                  <a:cubicBezTo>
                    <a:pt x="122" y="131"/>
                    <a:pt x="121" y="131"/>
                    <a:pt x="122" y="132"/>
                  </a:cubicBezTo>
                  <a:cubicBezTo>
                    <a:pt x="122" y="133"/>
                    <a:pt x="122" y="133"/>
                    <a:pt x="122" y="134"/>
                  </a:cubicBezTo>
                  <a:cubicBezTo>
                    <a:pt x="122" y="135"/>
                    <a:pt x="121" y="134"/>
                    <a:pt x="120" y="133"/>
                  </a:cubicBezTo>
                  <a:cubicBezTo>
                    <a:pt x="119" y="133"/>
                    <a:pt x="119" y="134"/>
                    <a:pt x="118" y="135"/>
                  </a:cubicBezTo>
                  <a:cubicBezTo>
                    <a:pt x="117" y="135"/>
                    <a:pt x="115" y="135"/>
                    <a:pt x="114" y="135"/>
                  </a:cubicBezTo>
                  <a:cubicBezTo>
                    <a:pt x="113" y="136"/>
                    <a:pt x="114" y="136"/>
                    <a:pt x="115" y="136"/>
                  </a:cubicBezTo>
                  <a:cubicBezTo>
                    <a:pt x="116" y="137"/>
                    <a:pt x="115" y="137"/>
                    <a:pt x="113" y="137"/>
                  </a:cubicBezTo>
                  <a:cubicBezTo>
                    <a:pt x="112" y="137"/>
                    <a:pt x="112" y="137"/>
                    <a:pt x="112" y="138"/>
                  </a:cubicBezTo>
                  <a:cubicBezTo>
                    <a:pt x="112" y="139"/>
                    <a:pt x="110" y="138"/>
                    <a:pt x="110" y="139"/>
                  </a:cubicBezTo>
                  <a:cubicBezTo>
                    <a:pt x="109" y="139"/>
                    <a:pt x="111" y="140"/>
                    <a:pt x="110" y="140"/>
                  </a:cubicBezTo>
                  <a:cubicBezTo>
                    <a:pt x="109" y="140"/>
                    <a:pt x="107" y="140"/>
                    <a:pt x="108" y="141"/>
                  </a:cubicBezTo>
                  <a:cubicBezTo>
                    <a:pt x="109" y="142"/>
                    <a:pt x="109" y="142"/>
                    <a:pt x="110" y="144"/>
                  </a:cubicBezTo>
                  <a:cubicBezTo>
                    <a:pt x="111" y="146"/>
                    <a:pt x="112" y="145"/>
                    <a:pt x="110" y="145"/>
                  </a:cubicBezTo>
                  <a:cubicBezTo>
                    <a:pt x="108" y="145"/>
                    <a:pt x="109" y="146"/>
                    <a:pt x="109" y="147"/>
                  </a:cubicBezTo>
                  <a:cubicBezTo>
                    <a:pt x="110" y="148"/>
                    <a:pt x="110" y="147"/>
                    <a:pt x="108" y="148"/>
                  </a:cubicBezTo>
                  <a:cubicBezTo>
                    <a:pt x="106" y="149"/>
                    <a:pt x="108" y="149"/>
                    <a:pt x="109" y="149"/>
                  </a:cubicBezTo>
                  <a:cubicBezTo>
                    <a:pt x="110" y="150"/>
                    <a:pt x="108" y="150"/>
                    <a:pt x="109" y="151"/>
                  </a:cubicBezTo>
                  <a:cubicBezTo>
                    <a:pt x="110" y="151"/>
                    <a:pt x="108" y="152"/>
                    <a:pt x="109" y="153"/>
                  </a:cubicBezTo>
                  <a:cubicBezTo>
                    <a:pt x="110" y="154"/>
                    <a:pt x="110" y="153"/>
                    <a:pt x="111" y="152"/>
                  </a:cubicBezTo>
                  <a:cubicBezTo>
                    <a:pt x="112" y="151"/>
                    <a:pt x="111" y="153"/>
                    <a:pt x="111" y="154"/>
                  </a:cubicBezTo>
                  <a:cubicBezTo>
                    <a:pt x="110" y="156"/>
                    <a:pt x="110" y="154"/>
                    <a:pt x="108" y="154"/>
                  </a:cubicBezTo>
                  <a:cubicBezTo>
                    <a:pt x="107" y="155"/>
                    <a:pt x="108" y="155"/>
                    <a:pt x="109" y="157"/>
                  </a:cubicBezTo>
                  <a:cubicBezTo>
                    <a:pt x="109" y="158"/>
                    <a:pt x="109" y="158"/>
                    <a:pt x="110" y="158"/>
                  </a:cubicBezTo>
                  <a:cubicBezTo>
                    <a:pt x="111" y="158"/>
                    <a:pt x="111" y="158"/>
                    <a:pt x="112" y="157"/>
                  </a:cubicBezTo>
                  <a:cubicBezTo>
                    <a:pt x="113" y="156"/>
                    <a:pt x="111" y="158"/>
                    <a:pt x="112" y="159"/>
                  </a:cubicBezTo>
                  <a:cubicBezTo>
                    <a:pt x="112" y="160"/>
                    <a:pt x="111" y="159"/>
                    <a:pt x="110" y="160"/>
                  </a:cubicBezTo>
                  <a:cubicBezTo>
                    <a:pt x="109" y="160"/>
                    <a:pt x="109" y="162"/>
                    <a:pt x="110" y="162"/>
                  </a:cubicBezTo>
                  <a:cubicBezTo>
                    <a:pt x="111" y="163"/>
                    <a:pt x="112" y="164"/>
                    <a:pt x="113" y="165"/>
                  </a:cubicBezTo>
                  <a:cubicBezTo>
                    <a:pt x="114" y="166"/>
                    <a:pt x="116" y="165"/>
                    <a:pt x="118" y="165"/>
                  </a:cubicBezTo>
                  <a:cubicBezTo>
                    <a:pt x="119" y="165"/>
                    <a:pt x="119" y="166"/>
                    <a:pt x="120" y="165"/>
                  </a:cubicBezTo>
                  <a:cubicBezTo>
                    <a:pt x="121" y="164"/>
                    <a:pt x="123" y="163"/>
                    <a:pt x="124" y="160"/>
                  </a:cubicBezTo>
                  <a:cubicBezTo>
                    <a:pt x="126" y="158"/>
                    <a:pt x="126" y="158"/>
                    <a:pt x="128" y="158"/>
                  </a:cubicBezTo>
                  <a:cubicBezTo>
                    <a:pt x="129" y="158"/>
                    <a:pt x="129" y="157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6"/>
                    <a:pt x="129" y="156"/>
                    <a:pt x="129" y="156"/>
                  </a:cubicBezTo>
                  <a:cubicBezTo>
                    <a:pt x="129" y="157"/>
                    <a:pt x="129" y="157"/>
                    <a:pt x="129" y="157"/>
                  </a:cubicBezTo>
                  <a:cubicBezTo>
                    <a:pt x="129" y="157"/>
                    <a:pt x="129" y="157"/>
                    <a:pt x="130" y="157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8"/>
                    <a:pt x="130" y="158"/>
                    <a:pt x="130" y="158"/>
                  </a:cubicBezTo>
                  <a:cubicBezTo>
                    <a:pt x="130" y="159"/>
                    <a:pt x="130" y="159"/>
                    <a:pt x="130" y="159"/>
                  </a:cubicBezTo>
                  <a:cubicBezTo>
                    <a:pt x="130" y="159"/>
                    <a:pt x="130" y="159"/>
                    <a:pt x="130" y="160"/>
                  </a:cubicBezTo>
                  <a:cubicBezTo>
                    <a:pt x="131" y="161"/>
                    <a:pt x="131" y="163"/>
                    <a:pt x="131" y="164"/>
                  </a:cubicBezTo>
                  <a:cubicBezTo>
                    <a:pt x="132" y="165"/>
                    <a:pt x="132" y="165"/>
                    <a:pt x="134" y="164"/>
                  </a:cubicBezTo>
                  <a:cubicBezTo>
                    <a:pt x="135" y="164"/>
                    <a:pt x="133" y="167"/>
                    <a:pt x="133" y="169"/>
                  </a:cubicBezTo>
                  <a:cubicBezTo>
                    <a:pt x="133" y="170"/>
                    <a:pt x="135" y="172"/>
                    <a:pt x="135" y="173"/>
                  </a:cubicBezTo>
                  <a:cubicBezTo>
                    <a:pt x="136" y="174"/>
                    <a:pt x="136" y="176"/>
                    <a:pt x="137" y="177"/>
                  </a:cubicBezTo>
                  <a:cubicBezTo>
                    <a:pt x="137" y="178"/>
                    <a:pt x="136" y="181"/>
                    <a:pt x="136" y="181"/>
                  </a:cubicBezTo>
                  <a:cubicBezTo>
                    <a:pt x="137" y="181"/>
                    <a:pt x="138" y="182"/>
                    <a:pt x="140" y="182"/>
                  </a:cubicBezTo>
                  <a:cubicBezTo>
                    <a:pt x="141" y="182"/>
                    <a:pt x="142" y="181"/>
                    <a:pt x="142" y="180"/>
                  </a:cubicBezTo>
                  <a:cubicBezTo>
                    <a:pt x="143" y="179"/>
                    <a:pt x="143" y="179"/>
                    <a:pt x="145" y="177"/>
                  </a:cubicBezTo>
                  <a:cubicBezTo>
                    <a:pt x="147" y="176"/>
                    <a:pt x="147" y="177"/>
                    <a:pt x="148" y="177"/>
                  </a:cubicBezTo>
                  <a:cubicBezTo>
                    <a:pt x="149" y="176"/>
                    <a:pt x="151" y="171"/>
                    <a:pt x="152" y="169"/>
                  </a:cubicBezTo>
                  <a:cubicBezTo>
                    <a:pt x="152" y="167"/>
                    <a:pt x="152" y="165"/>
                    <a:pt x="152" y="164"/>
                  </a:cubicBezTo>
                  <a:cubicBezTo>
                    <a:pt x="152" y="164"/>
                    <a:pt x="155" y="160"/>
                    <a:pt x="156" y="160"/>
                  </a:cubicBezTo>
                  <a:cubicBezTo>
                    <a:pt x="156" y="159"/>
                    <a:pt x="157" y="160"/>
                    <a:pt x="157" y="160"/>
                  </a:cubicBezTo>
                  <a:cubicBezTo>
                    <a:pt x="157" y="160"/>
                    <a:pt x="159" y="157"/>
                    <a:pt x="159" y="156"/>
                  </a:cubicBezTo>
                  <a:cubicBezTo>
                    <a:pt x="160" y="156"/>
                    <a:pt x="161" y="155"/>
                    <a:pt x="161" y="154"/>
                  </a:cubicBezTo>
                  <a:cubicBezTo>
                    <a:pt x="161" y="154"/>
                    <a:pt x="160" y="152"/>
                    <a:pt x="160" y="151"/>
                  </a:cubicBezTo>
                  <a:cubicBezTo>
                    <a:pt x="159" y="150"/>
                    <a:pt x="158" y="149"/>
                    <a:pt x="156" y="149"/>
                  </a:cubicBezTo>
                  <a:cubicBezTo>
                    <a:pt x="155" y="149"/>
                    <a:pt x="155" y="148"/>
                    <a:pt x="154" y="147"/>
                  </a:cubicBezTo>
                  <a:cubicBezTo>
                    <a:pt x="153" y="145"/>
                    <a:pt x="154" y="143"/>
                    <a:pt x="155" y="143"/>
                  </a:cubicBezTo>
                  <a:cubicBezTo>
                    <a:pt x="155" y="142"/>
                    <a:pt x="155" y="139"/>
                    <a:pt x="155" y="138"/>
                  </a:cubicBezTo>
                  <a:cubicBezTo>
                    <a:pt x="156" y="137"/>
                    <a:pt x="154" y="136"/>
                    <a:pt x="154" y="136"/>
                  </a:cubicBezTo>
                  <a:cubicBezTo>
                    <a:pt x="154" y="135"/>
                    <a:pt x="155" y="136"/>
                    <a:pt x="156" y="136"/>
                  </a:cubicBezTo>
                  <a:cubicBezTo>
                    <a:pt x="157" y="136"/>
                    <a:pt x="159" y="133"/>
                    <a:pt x="160" y="132"/>
                  </a:cubicBezTo>
                  <a:cubicBezTo>
                    <a:pt x="161" y="131"/>
                    <a:pt x="161" y="129"/>
                    <a:pt x="162" y="129"/>
                  </a:cubicBezTo>
                  <a:cubicBezTo>
                    <a:pt x="162" y="129"/>
                    <a:pt x="165" y="128"/>
                    <a:pt x="165" y="127"/>
                  </a:cubicBezTo>
                  <a:cubicBezTo>
                    <a:pt x="166" y="127"/>
                    <a:pt x="168" y="126"/>
                    <a:pt x="168" y="125"/>
                  </a:cubicBezTo>
                  <a:cubicBezTo>
                    <a:pt x="168" y="124"/>
                    <a:pt x="170" y="122"/>
                    <a:pt x="171" y="121"/>
                  </a:cubicBezTo>
                  <a:cubicBezTo>
                    <a:pt x="172" y="121"/>
                    <a:pt x="170" y="120"/>
                    <a:pt x="170" y="119"/>
                  </a:cubicBezTo>
                  <a:cubicBezTo>
                    <a:pt x="169" y="118"/>
                    <a:pt x="170" y="118"/>
                    <a:pt x="170" y="118"/>
                  </a:cubicBezTo>
                  <a:cubicBezTo>
                    <a:pt x="171" y="117"/>
                    <a:pt x="171" y="117"/>
                    <a:pt x="171" y="116"/>
                  </a:cubicBezTo>
                  <a:cubicBezTo>
                    <a:pt x="171" y="116"/>
                    <a:pt x="172" y="115"/>
                    <a:pt x="173" y="115"/>
                  </a:cubicBezTo>
                  <a:cubicBezTo>
                    <a:pt x="174" y="114"/>
                    <a:pt x="173" y="114"/>
                    <a:pt x="174" y="113"/>
                  </a:cubicBezTo>
                  <a:cubicBezTo>
                    <a:pt x="174" y="112"/>
                    <a:pt x="176" y="113"/>
                    <a:pt x="177" y="113"/>
                  </a:cubicBezTo>
                  <a:cubicBezTo>
                    <a:pt x="177" y="113"/>
                    <a:pt x="178" y="113"/>
                    <a:pt x="178" y="113"/>
                  </a:cubicBezTo>
                  <a:cubicBezTo>
                    <a:pt x="178" y="113"/>
                    <a:pt x="178" y="113"/>
                    <a:pt x="178" y="113"/>
                  </a:cubicBezTo>
                  <a:cubicBezTo>
                    <a:pt x="178" y="113"/>
                    <a:pt x="179" y="113"/>
                    <a:pt x="179" y="113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0" y="113"/>
                    <a:pt x="180" y="113"/>
                    <a:pt x="180" y="113"/>
                  </a:cubicBezTo>
                  <a:cubicBezTo>
                    <a:pt x="180" y="113"/>
                    <a:pt x="181" y="113"/>
                    <a:pt x="181" y="113"/>
                  </a:cubicBezTo>
                  <a:cubicBezTo>
                    <a:pt x="182" y="112"/>
                    <a:pt x="183" y="114"/>
                    <a:pt x="184" y="115"/>
                  </a:cubicBezTo>
                  <a:cubicBezTo>
                    <a:pt x="184" y="116"/>
                    <a:pt x="184" y="118"/>
                    <a:pt x="183" y="118"/>
                  </a:cubicBezTo>
                  <a:cubicBezTo>
                    <a:pt x="182" y="119"/>
                    <a:pt x="180" y="122"/>
                    <a:pt x="179" y="123"/>
                  </a:cubicBezTo>
                  <a:cubicBezTo>
                    <a:pt x="179" y="124"/>
                    <a:pt x="175" y="127"/>
                    <a:pt x="174" y="128"/>
                  </a:cubicBezTo>
                  <a:cubicBezTo>
                    <a:pt x="174" y="130"/>
                    <a:pt x="170" y="133"/>
                    <a:pt x="169" y="134"/>
                  </a:cubicBezTo>
                  <a:cubicBezTo>
                    <a:pt x="168" y="135"/>
                    <a:pt x="169" y="135"/>
                    <a:pt x="169" y="136"/>
                  </a:cubicBezTo>
                  <a:cubicBezTo>
                    <a:pt x="170" y="138"/>
                    <a:pt x="171" y="143"/>
                    <a:pt x="171" y="143"/>
                  </a:cubicBezTo>
                  <a:cubicBezTo>
                    <a:pt x="170" y="144"/>
                    <a:pt x="170" y="146"/>
                    <a:pt x="170" y="147"/>
                  </a:cubicBezTo>
                  <a:cubicBezTo>
                    <a:pt x="170" y="148"/>
                    <a:pt x="170" y="149"/>
                    <a:pt x="171" y="149"/>
                  </a:cubicBezTo>
                  <a:cubicBezTo>
                    <a:pt x="172" y="149"/>
                    <a:pt x="174" y="150"/>
                    <a:pt x="174" y="151"/>
                  </a:cubicBezTo>
                  <a:cubicBezTo>
                    <a:pt x="174" y="152"/>
                    <a:pt x="174" y="152"/>
                    <a:pt x="175" y="153"/>
                  </a:cubicBezTo>
                  <a:cubicBezTo>
                    <a:pt x="177" y="153"/>
                    <a:pt x="179" y="153"/>
                    <a:pt x="180" y="153"/>
                  </a:cubicBezTo>
                  <a:cubicBezTo>
                    <a:pt x="181" y="152"/>
                    <a:pt x="181" y="152"/>
                    <a:pt x="184" y="151"/>
                  </a:cubicBezTo>
                  <a:cubicBezTo>
                    <a:pt x="186" y="151"/>
                    <a:pt x="188" y="151"/>
                    <a:pt x="189" y="150"/>
                  </a:cubicBezTo>
                  <a:cubicBezTo>
                    <a:pt x="190" y="149"/>
                    <a:pt x="191" y="150"/>
                    <a:pt x="192" y="150"/>
                  </a:cubicBezTo>
                  <a:cubicBezTo>
                    <a:pt x="192" y="150"/>
                    <a:pt x="192" y="150"/>
                    <a:pt x="193" y="150"/>
                  </a:cubicBezTo>
                  <a:cubicBezTo>
                    <a:pt x="193" y="150"/>
                    <a:pt x="193" y="150"/>
                    <a:pt x="193" y="150"/>
                  </a:cubicBezTo>
                  <a:cubicBezTo>
                    <a:pt x="193" y="150"/>
                    <a:pt x="194" y="150"/>
                    <a:pt x="195" y="149"/>
                  </a:cubicBezTo>
                  <a:cubicBezTo>
                    <a:pt x="196" y="149"/>
                    <a:pt x="197" y="149"/>
                    <a:pt x="196" y="150"/>
                  </a:cubicBezTo>
                  <a:cubicBezTo>
                    <a:pt x="196" y="152"/>
                    <a:pt x="198" y="151"/>
                    <a:pt x="199" y="151"/>
                  </a:cubicBezTo>
                  <a:cubicBezTo>
                    <a:pt x="200" y="152"/>
                    <a:pt x="201" y="153"/>
                    <a:pt x="199" y="154"/>
                  </a:cubicBezTo>
                  <a:cubicBezTo>
                    <a:pt x="198" y="154"/>
                    <a:pt x="195" y="154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5"/>
                    <a:pt x="195" y="155"/>
                  </a:cubicBezTo>
                  <a:cubicBezTo>
                    <a:pt x="195" y="155"/>
                    <a:pt x="195" y="156"/>
                    <a:pt x="194" y="156"/>
                  </a:cubicBezTo>
                  <a:cubicBezTo>
                    <a:pt x="194" y="156"/>
                    <a:pt x="194" y="156"/>
                    <a:pt x="194" y="156"/>
                  </a:cubicBezTo>
                  <a:cubicBezTo>
                    <a:pt x="194" y="156"/>
                    <a:pt x="193" y="156"/>
                    <a:pt x="193" y="156"/>
                  </a:cubicBezTo>
                  <a:cubicBezTo>
                    <a:pt x="191" y="156"/>
                    <a:pt x="186" y="156"/>
                    <a:pt x="184" y="156"/>
                  </a:cubicBezTo>
                  <a:cubicBezTo>
                    <a:pt x="182" y="156"/>
                    <a:pt x="178" y="157"/>
                    <a:pt x="178" y="159"/>
                  </a:cubicBezTo>
                  <a:cubicBezTo>
                    <a:pt x="178" y="161"/>
                    <a:pt x="179" y="162"/>
                    <a:pt x="180" y="163"/>
                  </a:cubicBezTo>
                  <a:cubicBezTo>
                    <a:pt x="180" y="163"/>
                    <a:pt x="180" y="163"/>
                    <a:pt x="180" y="164"/>
                  </a:cubicBezTo>
                  <a:cubicBezTo>
                    <a:pt x="180" y="164"/>
                    <a:pt x="180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4"/>
                    <a:pt x="181" y="164"/>
                    <a:pt x="181" y="164"/>
                  </a:cubicBezTo>
                  <a:cubicBezTo>
                    <a:pt x="181" y="165"/>
                    <a:pt x="181" y="166"/>
                    <a:pt x="181" y="166"/>
                  </a:cubicBezTo>
                  <a:cubicBezTo>
                    <a:pt x="181" y="167"/>
                    <a:pt x="181" y="168"/>
                    <a:pt x="181" y="168"/>
                  </a:cubicBezTo>
                  <a:cubicBezTo>
                    <a:pt x="181" y="170"/>
                    <a:pt x="179" y="172"/>
                    <a:pt x="178" y="172"/>
                  </a:cubicBezTo>
                  <a:cubicBezTo>
                    <a:pt x="177" y="172"/>
                    <a:pt x="174" y="167"/>
                    <a:pt x="173" y="167"/>
                  </a:cubicBezTo>
                  <a:cubicBezTo>
                    <a:pt x="172" y="167"/>
                    <a:pt x="170" y="168"/>
                    <a:pt x="170" y="169"/>
                  </a:cubicBezTo>
                  <a:cubicBezTo>
                    <a:pt x="170" y="170"/>
                    <a:pt x="169" y="172"/>
                    <a:pt x="169" y="172"/>
                  </a:cubicBezTo>
                  <a:cubicBezTo>
                    <a:pt x="168" y="173"/>
                    <a:pt x="168" y="174"/>
                    <a:pt x="168" y="175"/>
                  </a:cubicBezTo>
                  <a:cubicBezTo>
                    <a:pt x="168" y="176"/>
                    <a:pt x="168" y="177"/>
                    <a:pt x="168" y="177"/>
                  </a:cubicBezTo>
                  <a:cubicBezTo>
                    <a:pt x="168" y="177"/>
                    <a:pt x="168" y="177"/>
                    <a:pt x="168" y="177"/>
                  </a:cubicBezTo>
                  <a:cubicBezTo>
                    <a:pt x="168" y="178"/>
                    <a:pt x="168" y="179"/>
                    <a:pt x="168" y="180"/>
                  </a:cubicBezTo>
                  <a:cubicBezTo>
                    <a:pt x="168" y="180"/>
                    <a:pt x="167" y="180"/>
                    <a:pt x="167" y="181"/>
                  </a:cubicBezTo>
                  <a:cubicBezTo>
                    <a:pt x="167" y="181"/>
                    <a:pt x="167" y="181"/>
                    <a:pt x="167" y="181"/>
                  </a:cubicBezTo>
                  <a:cubicBezTo>
                    <a:pt x="167" y="181"/>
                    <a:pt x="167" y="182"/>
                    <a:pt x="166" y="182"/>
                  </a:cubicBezTo>
                  <a:cubicBezTo>
                    <a:pt x="166" y="182"/>
                    <a:pt x="166" y="182"/>
                    <a:pt x="166" y="182"/>
                  </a:cubicBezTo>
                  <a:cubicBezTo>
                    <a:pt x="166" y="183"/>
                    <a:pt x="165" y="183"/>
                    <a:pt x="165" y="184"/>
                  </a:cubicBezTo>
                  <a:cubicBezTo>
                    <a:pt x="165" y="184"/>
                    <a:pt x="165" y="184"/>
                    <a:pt x="164" y="184"/>
                  </a:cubicBezTo>
                  <a:cubicBezTo>
                    <a:pt x="164" y="184"/>
                    <a:pt x="164" y="184"/>
                    <a:pt x="164" y="184"/>
                  </a:cubicBezTo>
                  <a:cubicBezTo>
                    <a:pt x="164" y="184"/>
                    <a:pt x="164" y="184"/>
                    <a:pt x="164" y="185"/>
                  </a:cubicBezTo>
                  <a:cubicBezTo>
                    <a:pt x="164" y="185"/>
                    <a:pt x="164" y="185"/>
                    <a:pt x="164" y="185"/>
                  </a:cubicBezTo>
                  <a:cubicBezTo>
                    <a:pt x="164" y="185"/>
                    <a:pt x="164" y="185"/>
                    <a:pt x="163" y="185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3" y="186"/>
                    <a:pt x="163" y="186"/>
                  </a:cubicBezTo>
                  <a:cubicBezTo>
                    <a:pt x="163" y="186"/>
                    <a:pt x="162" y="187"/>
                    <a:pt x="162" y="187"/>
                  </a:cubicBezTo>
                  <a:cubicBezTo>
                    <a:pt x="162" y="187"/>
                    <a:pt x="162" y="187"/>
                    <a:pt x="162" y="187"/>
                  </a:cubicBezTo>
                  <a:cubicBezTo>
                    <a:pt x="161" y="187"/>
                    <a:pt x="161" y="187"/>
                    <a:pt x="161" y="187"/>
                  </a:cubicBezTo>
                  <a:cubicBezTo>
                    <a:pt x="159" y="187"/>
                    <a:pt x="160" y="185"/>
                    <a:pt x="158" y="185"/>
                  </a:cubicBezTo>
                  <a:cubicBezTo>
                    <a:pt x="155" y="185"/>
                    <a:pt x="149" y="186"/>
                    <a:pt x="147" y="187"/>
                  </a:cubicBezTo>
                  <a:cubicBezTo>
                    <a:pt x="147" y="188"/>
                    <a:pt x="147" y="188"/>
                    <a:pt x="146" y="188"/>
                  </a:cubicBezTo>
                  <a:cubicBezTo>
                    <a:pt x="146" y="188"/>
                    <a:pt x="146" y="188"/>
                    <a:pt x="146" y="188"/>
                  </a:cubicBezTo>
                  <a:cubicBezTo>
                    <a:pt x="145" y="188"/>
                    <a:pt x="145" y="188"/>
                    <a:pt x="145" y="188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4" y="189"/>
                    <a:pt x="144" y="189"/>
                    <a:pt x="143" y="189"/>
                  </a:cubicBezTo>
                  <a:cubicBezTo>
                    <a:pt x="143" y="189"/>
                    <a:pt x="143" y="189"/>
                    <a:pt x="143" y="189"/>
                  </a:cubicBezTo>
                  <a:cubicBezTo>
                    <a:pt x="142" y="189"/>
                    <a:pt x="142" y="189"/>
                    <a:pt x="142" y="189"/>
                  </a:cubicBezTo>
                  <a:cubicBezTo>
                    <a:pt x="140" y="189"/>
                    <a:pt x="140" y="187"/>
                    <a:pt x="140" y="186"/>
                  </a:cubicBezTo>
                  <a:cubicBezTo>
                    <a:pt x="140" y="186"/>
                    <a:pt x="139" y="187"/>
                    <a:pt x="139" y="188"/>
                  </a:cubicBezTo>
                  <a:cubicBezTo>
                    <a:pt x="138" y="189"/>
                    <a:pt x="137" y="187"/>
                    <a:pt x="136" y="187"/>
                  </a:cubicBezTo>
                  <a:cubicBezTo>
                    <a:pt x="134" y="187"/>
                    <a:pt x="132" y="188"/>
                    <a:pt x="131" y="189"/>
                  </a:cubicBezTo>
                  <a:cubicBezTo>
                    <a:pt x="130" y="189"/>
                    <a:pt x="131" y="187"/>
                    <a:pt x="130" y="187"/>
                  </a:cubicBezTo>
                  <a:cubicBezTo>
                    <a:pt x="130" y="186"/>
                    <a:pt x="127" y="188"/>
                    <a:pt x="127" y="188"/>
                  </a:cubicBezTo>
                  <a:cubicBezTo>
                    <a:pt x="126" y="187"/>
                    <a:pt x="125" y="186"/>
                    <a:pt x="126" y="186"/>
                  </a:cubicBezTo>
                  <a:cubicBezTo>
                    <a:pt x="126" y="186"/>
                    <a:pt x="126" y="186"/>
                    <a:pt x="126" y="186"/>
                  </a:cubicBezTo>
                  <a:cubicBezTo>
                    <a:pt x="126" y="186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5"/>
                    <a:pt x="126" y="185"/>
                  </a:cubicBezTo>
                  <a:cubicBezTo>
                    <a:pt x="126" y="185"/>
                    <a:pt x="126" y="184"/>
                    <a:pt x="126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4"/>
                    <a:pt x="125" y="184"/>
                  </a:cubicBezTo>
                  <a:cubicBezTo>
                    <a:pt x="125" y="184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5" y="183"/>
                    <a:pt x="125" y="183"/>
                  </a:cubicBezTo>
                  <a:cubicBezTo>
                    <a:pt x="125" y="183"/>
                    <a:pt x="124" y="183"/>
                    <a:pt x="124" y="183"/>
                  </a:cubicBezTo>
                  <a:cubicBezTo>
                    <a:pt x="124" y="183"/>
                    <a:pt x="124" y="182"/>
                    <a:pt x="124" y="182"/>
                  </a:cubicBezTo>
                  <a:cubicBezTo>
                    <a:pt x="125" y="182"/>
                    <a:pt x="127" y="183"/>
                    <a:pt x="128" y="182"/>
                  </a:cubicBezTo>
                  <a:cubicBezTo>
                    <a:pt x="129" y="181"/>
                    <a:pt x="126" y="181"/>
                    <a:pt x="125" y="180"/>
                  </a:cubicBezTo>
                  <a:cubicBezTo>
                    <a:pt x="124" y="180"/>
                    <a:pt x="126" y="179"/>
                    <a:pt x="127" y="177"/>
                  </a:cubicBezTo>
                  <a:cubicBezTo>
                    <a:pt x="128" y="176"/>
                    <a:pt x="129" y="176"/>
                    <a:pt x="129" y="175"/>
                  </a:cubicBezTo>
                  <a:cubicBezTo>
                    <a:pt x="130" y="175"/>
                    <a:pt x="128" y="175"/>
                    <a:pt x="127" y="175"/>
                  </a:cubicBezTo>
                  <a:cubicBezTo>
                    <a:pt x="126" y="176"/>
                    <a:pt x="126" y="172"/>
                    <a:pt x="127" y="172"/>
                  </a:cubicBezTo>
                  <a:cubicBezTo>
                    <a:pt x="128" y="171"/>
                    <a:pt x="128" y="169"/>
                    <a:pt x="128" y="168"/>
                  </a:cubicBezTo>
                  <a:cubicBezTo>
                    <a:pt x="128" y="167"/>
                    <a:pt x="126" y="169"/>
                    <a:pt x="125" y="169"/>
                  </a:cubicBezTo>
                  <a:cubicBezTo>
                    <a:pt x="124" y="170"/>
                    <a:pt x="123" y="171"/>
                    <a:pt x="124" y="172"/>
                  </a:cubicBezTo>
                  <a:cubicBezTo>
                    <a:pt x="125" y="172"/>
                    <a:pt x="123" y="174"/>
                    <a:pt x="123" y="174"/>
                  </a:cubicBezTo>
                  <a:cubicBezTo>
                    <a:pt x="122" y="174"/>
                    <a:pt x="122" y="172"/>
                    <a:pt x="121" y="172"/>
                  </a:cubicBezTo>
                  <a:cubicBezTo>
                    <a:pt x="121" y="171"/>
                    <a:pt x="120" y="173"/>
                    <a:pt x="120" y="173"/>
                  </a:cubicBezTo>
                  <a:cubicBezTo>
                    <a:pt x="119" y="174"/>
                    <a:pt x="119" y="177"/>
                    <a:pt x="119" y="178"/>
                  </a:cubicBezTo>
                  <a:cubicBezTo>
                    <a:pt x="118" y="179"/>
                    <a:pt x="119" y="180"/>
                    <a:pt x="120" y="181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2"/>
                    <a:pt x="120" y="182"/>
                  </a:cubicBezTo>
                  <a:cubicBezTo>
                    <a:pt x="120" y="182"/>
                    <a:pt x="120" y="183"/>
                    <a:pt x="120" y="183"/>
                  </a:cubicBezTo>
                  <a:cubicBezTo>
                    <a:pt x="120" y="183"/>
                    <a:pt x="120" y="184"/>
                    <a:pt x="120" y="184"/>
                  </a:cubicBezTo>
                  <a:cubicBezTo>
                    <a:pt x="120" y="184"/>
                    <a:pt x="120" y="184"/>
                    <a:pt x="120" y="184"/>
                  </a:cubicBezTo>
                  <a:cubicBezTo>
                    <a:pt x="120" y="185"/>
                    <a:pt x="120" y="185"/>
                    <a:pt x="120" y="185"/>
                  </a:cubicBezTo>
                  <a:cubicBezTo>
                    <a:pt x="120" y="186"/>
                    <a:pt x="120" y="186"/>
                    <a:pt x="120" y="186"/>
                  </a:cubicBezTo>
                  <a:cubicBezTo>
                    <a:pt x="120" y="186"/>
                    <a:pt x="121" y="186"/>
                    <a:pt x="121" y="187"/>
                  </a:cubicBezTo>
                  <a:cubicBezTo>
                    <a:pt x="121" y="187"/>
                    <a:pt x="121" y="187"/>
                    <a:pt x="121" y="187"/>
                  </a:cubicBezTo>
                  <a:cubicBezTo>
                    <a:pt x="121" y="187"/>
                    <a:pt x="121" y="188"/>
                    <a:pt x="121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88"/>
                    <a:pt x="121" y="189"/>
                    <a:pt x="121" y="189"/>
                  </a:cubicBezTo>
                  <a:cubicBezTo>
                    <a:pt x="121" y="190"/>
                    <a:pt x="120" y="191"/>
                    <a:pt x="120" y="191"/>
                  </a:cubicBezTo>
                  <a:cubicBezTo>
                    <a:pt x="119" y="192"/>
                    <a:pt x="116" y="189"/>
                    <a:pt x="115" y="191"/>
                  </a:cubicBezTo>
                  <a:cubicBezTo>
                    <a:pt x="114" y="191"/>
                    <a:pt x="114" y="191"/>
                    <a:pt x="114" y="191"/>
                  </a:cubicBezTo>
                  <a:cubicBezTo>
                    <a:pt x="114" y="192"/>
                    <a:pt x="113" y="192"/>
                    <a:pt x="113" y="192"/>
                  </a:cubicBezTo>
                  <a:cubicBezTo>
                    <a:pt x="113" y="192"/>
                    <a:pt x="113" y="192"/>
                    <a:pt x="113" y="192"/>
                  </a:cubicBezTo>
                  <a:cubicBezTo>
                    <a:pt x="112" y="192"/>
                    <a:pt x="112" y="192"/>
                    <a:pt x="112" y="192"/>
                  </a:cubicBezTo>
                  <a:cubicBezTo>
                    <a:pt x="112" y="192"/>
                    <a:pt x="111" y="192"/>
                    <a:pt x="111" y="192"/>
                  </a:cubicBezTo>
                  <a:cubicBezTo>
                    <a:pt x="110" y="192"/>
                    <a:pt x="109" y="193"/>
                    <a:pt x="108" y="194"/>
                  </a:cubicBezTo>
                  <a:cubicBezTo>
                    <a:pt x="106" y="195"/>
                    <a:pt x="106" y="195"/>
                    <a:pt x="106" y="195"/>
                  </a:cubicBezTo>
                  <a:cubicBezTo>
                    <a:pt x="105" y="195"/>
                    <a:pt x="102" y="199"/>
                    <a:pt x="102" y="201"/>
                  </a:cubicBezTo>
                  <a:cubicBezTo>
                    <a:pt x="101" y="202"/>
                    <a:pt x="101" y="202"/>
                    <a:pt x="101" y="202"/>
                  </a:cubicBezTo>
                  <a:cubicBezTo>
                    <a:pt x="101" y="202"/>
                    <a:pt x="101" y="203"/>
                    <a:pt x="101" y="203"/>
                  </a:cubicBezTo>
                  <a:cubicBezTo>
                    <a:pt x="101" y="203"/>
                    <a:pt x="101" y="203"/>
                    <a:pt x="100" y="203"/>
                  </a:cubicBezTo>
                  <a:cubicBezTo>
                    <a:pt x="100" y="203"/>
                    <a:pt x="100" y="203"/>
                    <a:pt x="100" y="203"/>
                  </a:cubicBezTo>
                  <a:cubicBezTo>
                    <a:pt x="100" y="203"/>
                    <a:pt x="100" y="203"/>
                    <a:pt x="100" y="204"/>
                  </a:cubicBezTo>
                  <a:cubicBezTo>
                    <a:pt x="100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9" y="204"/>
                    <a:pt x="99" y="204"/>
                  </a:cubicBezTo>
                  <a:cubicBezTo>
                    <a:pt x="99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8" y="204"/>
                    <a:pt x="98" y="204"/>
                    <a:pt x="98" y="204"/>
                  </a:cubicBezTo>
                  <a:cubicBezTo>
                    <a:pt x="97" y="204"/>
                    <a:pt x="96" y="204"/>
                    <a:pt x="95" y="204"/>
                  </a:cubicBezTo>
                  <a:cubicBezTo>
                    <a:pt x="95" y="204"/>
                    <a:pt x="94" y="204"/>
                    <a:pt x="94" y="204"/>
                  </a:cubicBezTo>
                  <a:cubicBezTo>
                    <a:pt x="93" y="204"/>
                    <a:pt x="93" y="204"/>
                    <a:pt x="93" y="205"/>
                  </a:cubicBezTo>
                  <a:cubicBezTo>
                    <a:pt x="93" y="205"/>
                    <a:pt x="93" y="205"/>
                    <a:pt x="93" y="205"/>
                  </a:cubicBezTo>
                  <a:cubicBezTo>
                    <a:pt x="92" y="206"/>
                    <a:pt x="92" y="209"/>
                    <a:pt x="92" y="209"/>
                  </a:cubicBezTo>
                  <a:cubicBezTo>
                    <a:pt x="92" y="210"/>
                    <a:pt x="91" y="211"/>
                    <a:pt x="90" y="212"/>
                  </a:cubicBezTo>
                  <a:cubicBezTo>
                    <a:pt x="89" y="212"/>
                    <a:pt x="88" y="212"/>
                    <a:pt x="87" y="213"/>
                  </a:cubicBezTo>
                  <a:cubicBezTo>
                    <a:pt x="86" y="213"/>
                    <a:pt x="86" y="214"/>
                    <a:pt x="85" y="215"/>
                  </a:cubicBezTo>
                  <a:cubicBezTo>
                    <a:pt x="83" y="216"/>
                    <a:pt x="82" y="215"/>
                    <a:pt x="80" y="214"/>
                  </a:cubicBezTo>
                  <a:cubicBezTo>
                    <a:pt x="79" y="214"/>
                    <a:pt x="78" y="214"/>
                    <a:pt x="78" y="215"/>
                  </a:cubicBezTo>
                  <a:cubicBezTo>
                    <a:pt x="79" y="216"/>
                    <a:pt x="79" y="217"/>
                    <a:pt x="80" y="218"/>
                  </a:cubicBezTo>
                  <a:cubicBezTo>
                    <a:pt x="80" y="219"/>
                    <a:pt x="78" y="219"/>
                    <a:pt x="77" y="219"/>
                  </a:cubicBezTo>
                  <a:cubicBezTo>
                    <a:pt x="75" y="220"/>
                    <a:pt x="73" y="218"/>
                    <a:pt x="70" y="218"/>
                  </a:cubicBezTo>
                  <a:cubicBezTo>
                    <a:pt x="67" y="219"/>
                    <a:pt x="66" y="219"/>
                    <a:pt x="67" y="219"/>
                  </a:cubicBezTo>
                  <a:cubicBezTo>
                    <a:pt x="67" y="220"/>
                    <a:pt x="67" y="221"/>
                    <a:pt x="67" y="222"/>
                  </a:cubicBezTo>
                  <a:cubicBezTo>
                    <a:pt x="68" y="224"/>
                    <a:pt x="75" y="226"/>
                    <a:pt x="76" y="226"/>
                  </a:cubicBezTo>
                  <a:cubicBezTo>
                    <a:pt x="77" y="226"/>
                    <a:pt x="76" y="227"/>
                    <a:pt x="76" y="228"/>
                  </a:cubicBezTo>
                  <a:cubicBezTo>
                    <a:pt x="77" y="230"/>
                    <a:pt x="79" y="230"/>
                    <a:pt x="80" y="235"/>
                  </a:cubicBezTo>
                  <a:cubicBezTo>
                    <a:pt x="80" y="239"/>
                    <a:pt x="79" y="240"/>
                    <a:pt x="79" y="242"/>
                  </a:cubicBezTo>
                  <a:cubicBezTo>
                    <a:pt x="78" y="242"/>
                    <a:pt x="78" y="243"/>
                    <a:pt x="78" y="243"/>
                  </a:cubicBezTo>
                  <a:cubicBezTo>
                    <a:pt x="78" y="243"/>
                    <a:pt x="78" y="243"/>
                    <a:pt x="78" y="243"/>
                  </a:cubicBezTo>
                  <a:cubicBezTo>
                    <a:pt x="78" y="244"/>
                    <a:pt x="78" y="244"/>
                    <a:pt x="78" y="244"/>
                  </a:cubicBezTo>
                  <a:cubicBezTo>
                    <a:pt x="78" y="244"/>
                    <a:pt x="78" y="244"/>
                    <a:pt x="78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7" y="245"/>
                    <a:pt x="77" y="245"/>
                  </a:cubicBezTo>
                  <a:cubicBezTo>
                    <a:pt x="77" y="246"/>
                    <a:pt x="76" y="246"/>
                    <a:pt x="76" y="246"/>
                  </a:cubicBezTo>
                  <a:cubicBezTo>
                    <a:pt x="74" y="247"/>
                    <a:pt x="69" y="245"/>
                    <a:pt x="67" y="245"/>
                  </a:cubicBezTo>
                  <a:cubicBezTo>
                    <a:pt x="64" y="245"/>
                    <a:pt x="59" y="245"/>
                    <a:pt x="56" y="245"/>
                  </a:cubicBezTo>
                  <a:cubicBezTo>
                    <a:pt x="54" y="244"/>
                    <a:pt x="52" y="245"/>
                    <a:pt x="51" y="246"/>
                  </a:cubicBezTo>
                  <a:cubicBezTo>
                    <a:pt x="50" y="247"/>
                    <a:pt x="49" y="246"/>
                    <a:pt x="47" y="247"/>
                  </a:cubicBezTo>
                  <a:cubicBezTo>
                    <a:pt x="45" y="248"/>
                    <a:pt x="47" y="249"/>
                    <a:pt x="47" y="251"/>
                  </a:cubicBezTo>
                  <a:cubicBezTo>
                    <a:pt x="47" y="251"/>
                    <a:pt x="47" y="251"/>
                    <a:pt x="47" y="252"/>
                  </a:cubicBezTo>
                  <a:cubicBezTo>
                    <a:pt x="47" y="252"/>
                    <a:pt x="47" y="252"/>
                    <a:pt x="48" y="253"/>
                  </a:cubicBezTo>
                  <a:cubicBezTo>
                    <a:pt x="48" y="253"/>
                    <a:pt x="48" y="253"/>
                    <a:pt x="48" y="253"/>
                  </a:cubicBezTo>
                  <a:cubicBezTo>
                    <a:pt x="48" y="253"/>
                    <a:pt x="48" y="254"/>
                    <a:pt x="48" y="254"/>
                  </a:cubicBezTo>
                  <a:cubicBezTo>
                    <a:pt x="48" y="254"/>
                    <a:pt x="48" y="254"/>
                    <a:pt x="48" y="254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5"/>
                    <a:pt x="48" y="255"/>
                    <a:pt x="48" y="255"/>
                  </a:cubicBezTo>
                  <a:cubicBezTo>
                    <a:pt x="48" y="256"/>
                    <a:pt x="48" y="257"/>
                    <a:pt x="48" y="257"/>
                  </a:cubicBezTo>
                  <a:cubicBezTo>
                    <a:pt x="48" y="257"/>
                    <a:pt x="48" y="257"/>
                    <a:pt x="48" y="257"/>
                  </a:cubicBezTo>
                  <a:cubicBezTo>
                    <a:pt x="48" y="258"/>
                    <a:pt x="48" y="258"/>
                    <a:pt x="48" y="258"/>
                  </a:cubicBezTo>
                  <a:cubicBezTo>
                    <a:pt x="48" y="258"/>
                    <a:pt x="48" y="258"/>
                    <a:pt x="48" y="259"/>
                  </a:cubicBezTo>
                  <a:cubicBezTo>
                    <a:pt x="48" y="259"/>
                    <a:pt x="48" y="259"/>
                    <a:pt x="48" y="259"/>
                  </a:cubicBezTo>
                  <a:cubicBezTo>
                    <a:pt x="48" y="259"/>
                    <a:pt x="48" y="259"/>
                    <a:pt x="48" y="260"/>
                  </a:cubicBezTo>
                  <a:cubicBezTo>
                    <a:pt x="48" y="261"/>
                    <a:pt x="45" y="265"/>
                    <a:pt x="44" y="267"/>
                  </a:cubicBezTo>
                  <a:cubicBezTo>
                    <a:pt x="43" y="269"/>
                    <a:pt x="45" y="269"/>
                    <a:pt x="46" y="269"/>
                  </a:cubicBezTo>
                  <a:cubicBezTo>
                    <a:pt x="46" y="269"/>
                    <a:pt x="46" y="272"/>
                    <a:pt x="46" y="273"/>
                  </a:cubicBezTo>
                  <a:cubicBezTo>
                    <a:pt x="46" y="275"/>
                    <a:pt x="46" y="276"/>
                    <a:pt x="48" y="276"/>
                  </a:cubicBezTo>
                  <a:cubicBezTo>
                    <a:pt x="48" y="276"/>
                    <a:pt x="49" y="276"/>
                    <a:pt x="49" y="276"/>
                  </a:cubicBezTo>
                  <a:cubicBezTo>
                    <a:pt x="49" y="276"/>
                    <a:pt x="49" y="276"/>
                    <a:pt x="49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0" y="276"/>
                    <a:pt x="50" y="276"/>
                  </a:cubicBezTo>
                  <a:cubicBezTo>
                    <a:pt x="50" y="276"/>
                    <a:pt x="51" y="276"/>
                    <a:pt x="51" y="276"/>
                  </a:cubicBezTo>
                  <a:cubicBezTo>
                    <a:pt x="51" y="276"/>
                    <a:pt x="51" y="276"/>
                    <a:pt x="52" y="276"/>
                  </a:cubicBezTo>
                  <a:cubicBezTo>
                    <a:pt x="53" y="275"/>
                    <a:pt x="56" y="280"/>
                    <a:pt x="57" y="281"/>
                  </a:cubicBezTo>
                  <a:cubicBezTo>
                    <a:pt x="57" y="281"/>
                    <a:pt x="59" y="281"/>
                    <a:pt x="59" y="281"/>
                  </a:cubicBezTo>
                  <a:cubicBezTo>
                    <a:pt x="60" y="280"/>
                    <a:pt x="61" y="279"/>
                    <a:pt x="63" y="279"/>
                  </a:cubicBezTo>
                  <a:cubicBezTo>
                    <a:pt x="66" y="278"/>
                    <a:pt x="64" y="279"/>
                    <a:pt x="66" y="279"/>
                  </a:cubicBezTo>
                  <a:cubicBezTo>
                    <a:pt x="68" y="279"/>
                    <a:pt x="76" y="275"/>
                    <a:pt x="78" y="274"/>
                  </a:cubicBezTo>
                  <a:cubicBezTo>
                    <a:pt x="79" y="274"/>
                    <a:pt x="79" y="273"/>
                    <a:pt x="80" y="272"/>
                  </a:cubicBezTo>
                  <a:cubicBezTo>
                    <a:pt x="80" y="271"/>
                    <a:pt x="82" y="270"/>
                    <a:pt x="82" y="269"/>
                  </a:cubicBezTo>
                  <a:cubicBezTo>
                    <a:pt x="83" y="268"/>
                    <a:pt x="82" y="267"/>
                    <a:pt x="82" y="265"/>
                  </a:cubicBezTo>
                  <a:cubicBezTo>
                    <a:pt x="81" y="262"/>
                    <a:pt x="85" y="259"/>
                    <a:pt x="85" y="259"/>
                  </a:cubicBezTo>
                  <a:cubicBezTo>
                    <a:pt x="85" y="259"/>
                    <a:pt x="87" y="257"/>
                    <a:pt x="89" y="256"/>
                  </a:cubicBezTo>
                  <a:cubicBezTo>
                    <a:pt x="90" y="255"/>
                    <a:pt x="90" y="256"/>
                    <a:pt x="90" y="256"/>
                  </a:cubicBezTo>
                  <a:cubicBezTo>
                    <a:pt x="91" y="256"/>
                    <a:pt x="94" y="254"/>
                    <a:pt x="95" y="253"/>
                  </a:cubicBezTo>
                  <a:cubicBezTo>
                    <a:pt x="95" y="253"/>
                    <a:pt x="95" y="253"/>
                    <a:pt x="96" y="253"/>
                  </a:cubicBezTo>
                  <a:cubicBezTo>
                    <a:pt x="96" y="253"/>
                    <a:pt x="96" y="253"/>
                    <a:pt x="96" y="253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2"/>
                    <a:pt x="96" y="252"/>
                    <a:pt x="96" y="252"/>
                  </a:cubicBezTo>
                  <a:cubicBezTo>
                    <a:pt x="96" y="251"/>
                    <a:pt x="96" y="251"/>
                    <a:pt x="95" y="250"/>
                  </a:cubicBezTo>
                  <a:cubicBezTo>
                    <a:pt x="95" y="250"/>
                    <a:pt x="95" y="250"/>
                    <a:pt x="95" y="250"/>
                  </a:cubicBezTo>
                  <a:cubicBezTo>
                    <a:pt x="95" y="249"/>
                    <a:pt x="99" y="245"/>
                    <a:pt x="100" y="245"/>
                  </a:cubicBezTo>
                  <a:cubicBezTo>
                    <a:pt x="101" y="245"/>
                    <a:pt x="105" y="247"/>
                    <a:pt x="108" y="247"/>
                  </a:cubicBezTo>
                  <a:cubicBezTo>
                    <a:pt x="108" y="247"/>
                    <a:pt x="109" y="247"/>
                    <a:pt x="109" y="246"/>
                  </a:cubicBezTo>
                  <a:cubicBezTo>
                    <a:pt x="110" y="246"/>
                    <a:pt x="110" y="246"/>
                    <a:pt x="110" y="246"/>
                  </a:cubicBezTo>
                  <a:cubicBezTo>
                    <a:pt x="111" y="246"/>
                    <a:pt x="111" y="246"/>
                    <a:pt x="111" y="246"/>
                  </a:cubicBezTo>
                  <a:cubicBezTo>
                    <a:pt x="111" y="246"/>
                    <a:pt x="111" y="245"/>
                    <a:pt x="111" y="245"/>
                  </a:cubicBezTo>
                  <a:cubicBezTo>
                    <a:pt x="112" y="245"/>
                    <a:pt x="112" y="245"/>
                    <a:pt x="112" y="245"/>
                  </a:cubicBezTo>
                  <a:cubicBezTo>
                    <a:pt x="112" y="245"/>
                    <a:pt x="112" y="245"/>
                    <a:pt x="113" y="245"/>
                  </a:cubicBezTo>
                  <a:cubicBezTo>
                    <a:pt x="113" y="245"/>
                    <a:pt x="113" y="245"/>
                    <a:pt x="113" y="245"/>
                  </a:cubicBezTo>
                  <a:cubicBezTo>
                    <a:pt x="113" y="244"/>
                    <a:pt x="113" y="244"/>
                    <a:pt x="113" y="244"/>
                  </a:cubicBezTo>
                  <a:cubicBezTo>
                    <a:pt x="114" y="244"/>
                    <a:pt x="114" y="244"/>
                    <a:pt x="114" y="243"/>
                  </a:cubicBezTo>
                  <a:cubicBezTo>
                    <a:pt x="115" y="243"/>
                    <a:pt x="115" y="243"/>
                    <a:pt x="115" y="243"/>
                  </a:cubicBezTo>
                  <a:cubicBezTo>
                    <a:pt x="115" y="243"/>
                    <a:pt x="116" y="242"/>
                    <a:pt x="116" y="242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7" y="241"/>
                    <a:pt x="117" y="241"/>
                    <a:pt x="118" y="241"/>
                  </a:cubicBezTo>
                  <a:cubicBezTo>
                    <a:pt x="118" y="241"/>
                    <a:pt x="118" y="240"/>
                    <a:pt x="118" y="240"/>
                  </a:cubicBezTo>
                  <a:cubicBezTo>
                    <a:pt x="119" y="240"/>
                    <a:pt x="122" y="241"/>
                    <a:pt x="124" y="242"/>
                  </a:cubicBezTo>
                  <a:cubicBezTo>
                    <a:pt x="125" y="242"/>
                    <a:pt x="125" y="244"/>
                    <a:pt x="126" y="247"/>
                  </a:cubicBezTo>
                  <a:cubicBezTo>
                    <a:pt x="128" y="249"/>
                    <a:pt x="131" y="252"/>
                    <a:pt x="132" y="253"/>
                  </a:cubicBezTo>
                  <a:cubicBezTo>
                    <a:pt x="133" y="254"/>
                    <a:pt x="140" y="258"/>
                    <a:pt x="141" y="259"/>
                  </a:cubicBezTo>
                  <a:cubicBezTo>
                    <a:pt x="143" y="259"/>
                    <a:pt x="144" y="262"/>
                    <a:pt x="144" y="262"/>
                  </a:cubicBezTo>
                  <a:cubicBezTo>
                    <a:pt x="145" y="263"/>
                    <a:pt x="146" y="263"/>
                    <a:pt x="147" y="264"/>
                  </a:cubicBezTo>
                  <a:cubicBezTo>
                    <a:pt x="147" y="265"/>
                    <a:pt x="148" y="267"/>
                    <a:pt x="148" y="268"/>
                  </a:cubicBezTo>
                  <a:cubicBezTo>
                    <a:pt x="148" y="269"/>
                    <a:pt x="146" y="272"/>
                    <a:pt x="146" y="273"/>
                  </a:cubicBezTo>
                  <a:cubicBezTo>
                    <a:pt x="147" y="273"/>
                    <a:pt x="149" y="270"/>
                    <a:pt x="149" y="270"/>
                  </a:cubicBezTo>
                  <a:cubicBezTo>
                    <a:pt x="150" y="269"/>
                    <a:pt x="151" y="267"/>
                    <a:pt x="151" y="266"/>
                  </a:cubicBezTo>
                  <a:cubicBezTo>
                    <a:pt x="151" y="264"/>
                    <a:pt x="150" y="264"/>
                    <a:pt x="149" y="263"/>
                  </a:cubicBezTo>
                  <a:cubicBezTo>
                    <a:pt x="149" y="263"/>
                    <a:pt x="150" y="261"/>
                    <a:pt x="151" y="261"/>
                  </a:cubicBezTo>
                  <a:cubicBezTo>
                    <a:pt x="151" y="260"/>
                    <a:pt x="153" y="261"/>
                    <a:pt x="154" y="262"/>
                  </a:cubicBezTo>
                  <a:cubicBezTo>
                    <a:pt x="156" y="262"/>
                    <a:pt x="157" y="262"/>
                    <a:pt x="157" y="261"/>
                  </a:cubicBezTo>
                  <a:cubicBezTo>
                    <a:pt x="157" y="261"/>
                    <a:pt x="155" y="258"/>
                    <a:pt x="154" y="257"/>
                  </a:cubicBezTo>
                  <a:cubicBezTo>
                    <a:pt x="153" y="256"/>
                    <a:pt x="149" y="256"/>
                    <a:pt x="148" y="255"/>
                  </a:cubicBezTo>
                  <a:cubicBezTo>
                    <a:pt x="147" y="255"/>
                    <a:pt x="147" y="253"/>
                    <a:pt x="147" y="253"/>
                  </a:cubicBezTo>
                  <a:cubicBezTo>
                    <a:pt x="147" y="252"/>
                    <a:pt x="146" y="252"/>
                    <a:pt x="144" y="252"/>
                  </a:cubicBezTo>
                  <a:cubicBezTo>
                    <a:pt x="143" y="252"/>
                    <a:pt x="143" y="252"/>
                    <a:pt x="141" y="250"/>
                  </a:cubicBezTo>
                  <a:cubicBezTo>
                    <a:pt x="140" y="249"/>
                    <a:pt x="138" y="246"/>
                    <a:pt x="138" y="245"/>
                  </a:cubicBezTo>
                  <a:cubicBezTo>
                    <a:pt x="138" y="244"/>
                    <a:pt x="136" y="243"/>
                    <a:pt x="135" y="243"/>
                  </a:cubicBezTo>
                  <a:cubicBezTo>
                    <a:pt x="134" y="243"/>
                    <a:pt x="134" y="240"/>
                    <a:pt x="133" y="240"/>
                  </a:cubicBezTo>
                  <a:cubicBezTo>
                    <a:pt x="132" y="240"/>
                    <a:pt x="133" y="239"/>
                    <a:pt x="134" y="238"/>
                  </a:cubicBezTo>
                  <a:cubicBezTo>
                    <a:pt x="135" y="237"/>
                    <a:pt x="134" y="237"/>
                    <a:pt x="133" y="237"/>
                  </a:cubicBezTo>
                  <a:cubicBezTo>
                    <a:pt x="132" y="236"/>
                    <a:pt x="133" y="236"/>
                    <a:pt x="134" y="236"/>
                  </a:cubicBezTo>
                  <a:cubicBezTo>
                    <a:pt x="135" y="235"/>
                    <a:pt x="137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4"/>
                    <a:pt x="138" y="234"/>
                    <a:pt x="138" y="234"/>
                  </a:cubicBezTo>
                  <a:cubicBezTo>
                    <a:pt x="138" y="235"/>
                    <a:pt x="138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6"/>
                    <a:pt x="139" y="236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39" y="237"/>
                    <a:pt x="139" y="237"/>
                    <a:pt x="139" y="237"/>
                  </a:cubicBezTo>
                  <a:cubicBezTo>
                    <a:pt x="140" y="239"/>
                    <a:pt x="141" y="237"/>
                    <a:pt x="141" y="237"/>
                  </a:cubicBezTo>
                  <a:cubicBezTo>
                    <a:pt x="142" y="236"/>
                    <a:pt x="142" y="238"/>
                    <a:pt x="142" y="239"/>
                  </a:cubicBezTo>
                  <a:cubicBezTo>
                    <a:pt x="142" y="241"/>
                    <a:pt x="142" y="240"/>
                    <a:pt x="144" y="241"/>
                  </a:cubicBezTo>
                  <a:cubicBezTo>
                    <a:pt x="145" y="242"/>
                    <a:pt x="144" y="242"/>
                    <a:pt x="145" y="243"/>
                  </a:cubicBezTo>
                  <a:cubicBezTo>
                    <a:pt x="146" y="245"/>
                    <a:pt x="148" y="245"/>
                    <a:pt x="149" y="245"/>
                  </a:cubicBezTo>
                  <a:cubicBezTo>
                    <a:pt x="150" y="246"/>
                    <a:pt x="151" y="247"/>
                    <a:pt x="152" y="248"/>
                  </a:cubicBezTo>
                  <a:cubicBezTo>
                    <a:pt x="152" y="248"/>
                    <a:pt x="152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3" y="248"/>
                  </a:cubicBezTo>
                  <a:cubicBezTo>
                    <a:pt x="153" y="248"/>
                    <a:pt x="153" y="248"/>
                    <a:pt x="154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9"/>
                    <a:pt x="155" y="249"/>
                    <a:pt x="156" y="249"/>
                  </a:cubicBezTo>
                  <a:cubicBezTo>
                    <a:pt x="156" y="249"/>
                    <a:pt x="157" y="250"/>
                    <a:pt x="157" y="250"/>
                  </a:cubicBezTo>
                  <a:cubicBezTo>
                    <a:pt x="157" y="250"/>
                    <a:pt x="157" y="250"/>
                    <a:pt x="157" y="250"/>
                  </a:cubicBezTo>
                  <a:cubicBezTo>
                    <a:pt x="157" y="251"/>
                    <a:pt x="158" y="251"/>
                    <a:pt x="158" y="251"/>
                  </a:cubicBezTo>
                  <a:cubicBezTo>
                    <a:pt x="158" y="252"/>
                    <a:pt x="158" y="252"/>
                    <a:pt x="159" y="252"/>
                  </a:cubicBezTo>
                  <a:cubicBezTo>
                    <a:pt x="159" y="252"/>
                    <a:pt x="159" y="252"/>
                    <a:pt x="159" y="252"/>
                  </a:cubicBezTo>
                  <a:cubicBezTo>
                    <a:pt x="159" y="252"/>
                    <a:pt x="159" y="252"/>
                    <a:pt x="160" y="252"/>
                  </a:cubicBezTo>
                  <a:cubicBezTo>
                    <a:pt x="160" y="253"/>
                    <a:pt x="160" y="253"/>
                    <a:pt x="160" y="253"/>
                  </a:cubicBezTo>
                  <a:cubicBezTo>
                    <a:pt x="160" y="253"/>
                    <a:pt x="160" y="253"/>
                    <a:pt x="161" y="253"/>
                  </a:cubicBezTo>
                  <a:cubicBezTo>
                    <a:pt x="161" y="253"/>
                    <a:pt x="161" y="253"/>
                    <a:pt x="161" y="254"/>
                  </a:cubicBezTo>
                  <a:cubicBezTo>
                    <a:pt x="162" y="255"/>
                    <a:pt x="160" y="259"/>
                    <a:pt x="161" y="261"/>
                  </a:cubicBezTo>
                  <a:cubicBezTo>
                    <a:pt x="161" y="262"/>
                    <a:pt x="161" y="262"/>
                    <a:pt x="161" y="262"/>
                  </a:cubicBezTo>
                  <a:cubicBezTo>
                    <a:pt x="161" y="262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2" y="263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2" y="264"/>
                    <a:pt x="162" y="264"/>
                  </a:cubicBezTo>
                  <a:cubicBezTo>
                    <a:pt x="162" y="264"/>
                    <a:pt x="163" y="264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3" y="265"/>
                    <a:pt x="163" y="265"/>
                    <a:pt x="163" y="265"/>
                  </a:cubicBezTo>
                  <a:cubicBezTo>
                    <a:pt x="164" y="267"/>
                    <a:pt x="164" y="265"/>
                    <a:pt x="165" y="266"/>
                  </a:cubicBezTo>
                  <a:cubicBezTo>
                    <a:pt x="165" y="266"/>
                    <a:pt x="166" y="266"/>
                    <a:pt x="167" y="267"/>
                  </a:cubicBezTo>
                  <a:cubicBezTo>
                    <a:pt x="168" y="268"/>
                    <a:pt x="166" y="268"/>
                    <a:pt x="167" y="269"/>
                  </a:cubicBezTo>
                  <a:cubicBezTo>
                    <a:pt x="169" y="270"/>
                    <a:pt x="174" y="270"/>
                    <a:pt x="175" y="270"/>
                  </a:cubicBezTo>
                  <a:cubicBezTo>
                    <a:pt x="175" y="270"/>
                    <a:pt x="175" y="271"/>
                    <a:pt x="175" y="271"/>
                  </a:cubicBezTo>
                  <a:cubicBezTo>
                    <a:pt x="174" y="272"/>
                    <a:pt x="171" y="271"/>
                    <a:pt x="170" y="271"/>
                  </a:cubicBezTo>
                  <a:cubicBezTo>
                    <a:pt x="169" y="270"/>
                    <a:pt x="169" y="271"/>
                    <a:pt x="168" y="272"/>
                  </a:cubicBezTo>
                  <a:cubicBezTo>
                    <a:pt x="167" y="272"/>
                    <a:pt x="169" y="274"/>
                    <a:pt x="169" y="275"/>
                  </a:cubicBezTo>
                  <a:cubicBezTo>
                    <a:pt x="169" y="276"/>
                    <a:pt x="170" y="276"/>
                    <a:pt x="171" y="276"/>
                  </a:cubicBezTo>
                  <a:cubicBezTo>
                    <a:pt x="172" y="276"/>
                    <a:pt x="172" y="277"/>
                    <a:pt x="173" y="278"/>
                  </a:cubicBezTo>
                  <a:cubicBezTo>
                    <a:pt x="173" y="280"/>
                    <a:pt x="174" y="277"/>
                    <a:pt x="175" y="277"/>
                  </a:cubicBezTo>
                  <a:cubicBezTo>
                    <a:pt x="175" y="277"/>
                    <a:pt x="175" y="276"/>
                    <a:pt x="175" y="275"/>
                  </a:cubicBezTo>
                  <a:cubicBezTo>
                    <a:pt x="175" y="273"/>
                    <a:pt x="176" y="273"/>
                    <a:pt x="177" y="273"/>
                  </a:cubicBezTo>
                  <a:cubicBezTo>
                    <a:pt x="177" y="273"/>
                    <a:pt x="177" y="272"/>
                    <a:pt x="177" y="271"/>
                  </a:cubicBezTo>
                  <a:cubicBezTo>
                    <a:pt x="177" y="270"/>
                    <a:pt x="178" y="271"/>
                    <a:pt x="178" y="272"/>
                  </a:cubicBezTo>
                  <a:cubicBezTo>
                    <a:pt x="179" y="272"/>
                    <a:pt x="178" y="271"/>
                    <a:pt x="178" y="271"/>
                  </a:cubicBezTo>
                  <a:cubicBezTo>
                    <a:pt x="179" y="270"/>
                    <a:pt x="181" y="271"/>
                    <a:pt x="181" y="272"/>
                  </a:cubicBezTo>
                  <a:cubicBezTo>
                    <a:pt x="182" y="272"/>
                    <a:pt x="182" y="271"/>
                    <a:pt x="181" y="270"/>
                  </a:cubicBezTo>
                  <a:cubicBezTo>
                    <a:pt x="181" y="269"/>
                    <a:pt x="181" y="269"/>
                    <a:pt x="179" y="268"/>
                  </a:cubicBezTo>
                  <a:cubicBezTo>
                    <a:pt x="178" y="268"/>
                    <a:pt x="177" y="266"/>
                    <a:pt x="176" y="264"/>
                  </a:cubicBezTo>
                  <a:cubicBezTo>
                    <a:pt x="174" y="263"/>
                    <a:pt x="174" y="261"/>
                    <a:pt x="174" y="260"/>
                  </a:cubicBezTo>
                  <a:cubicBezTo>
                    <a:pt x="175" y="259"/>
                    <a:pt x="176" y="261"/>
                    <a:pt x="177" y="261"/>
                  </a:cubicBezTo>
                  <a:cubicBezTo>
                    <a:pt x="178" y="261"/>
                    <a:pt x="179" y="260"/>
                    <a:pt x="178" y="259"/>
                  </a:cubicBezTo>
                  <a:cubicBezTo>
                    <a:pt x="178" y="258"/>
                    <a:pt x="180" y="258"/>
                    <a:pt x="182" y="258"/>
                  </a:cubicBezTo>
                  <a:cubicBezTo>
                    <a:pt x="184" y="258"/>
                    <a:pt x="184" y="258"/>
                    <a:pt x="185" y="257"/>
                  </a:cubicBezTo>
                  <a:cubicBezTo>
                    <a:pt x="185" y="257"/>
                    <a:pt x="186" y="257"/>
                    <a:pt x="186" y="257"/>
                  </a:cubicBezTo>
                  <a:cubicBezTo>
                    <a:pt x="186" y="257"/>
                    <a:pt x="186" y="257"/>
                    <a:pt x="186" y="257"/>
                  </a:cubicBezTo>
                  <a:cubicBezTo>
                    <a:pt x="186" y="257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7" y="258"/>
                    <a:pt x="187" y="258"/>
                    <a:pt x="187" y="258"/>
                  </a:cubicBezTo>
                  <a:cubicBezTo>
                    <a:pt x="188" y="258"/>
                    <a:pt x="188" y="258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89" y="259"/>
                  </a:cubicBezTo>
                  <a:cubicBezTo>
                    <a:pt x="189" y="259"/>
                    <a:pt x="189" y="259"/>
                    <a:pt x="190" y="259"/>
                  </a:cubicBezTo>
                  <a:cubicBezTo>
                    <a:pt x="191" y="259"/>
                    <a:pt x="192" y="258"/>
                    <a:pt x="193" y="258"/>
                  </a:cubicBezTo>
                  <a:cubicBezTo>
                    <a:pt x="194" y="258"/>
                    <a:pt x="194" y="258"/>
                    <a:pt x="196" y="257"/>
                  </a:cubicBezTo>
                  <a:cubicBezTo>
                    <a:pt x="198" y="255"/>
                    <a:pt x="198" y="256"/>
                    <a:pt x="197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5"/>
                  </a:cubicBezTo>
                  <a:cubicBezTo>
                    <a:pt x="196" y="255"/>
                    <a:pt x="196" y="255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4"/>
                    <a:pt x="196" y="254"/>
                    <a:pt x="196" y="254"/>
                  </a:cubicBezTo>
                  <a:cubicBezTo>
                    <a:pt x="196" y="253"/>
                    <a:pt x="196" y="252"/>
                    <a:pt x="196" y="251"/>
                  </a:cubicBezTo>
                  <a:cubicBezTo>
                    <a:pt x="196" y="250"/>
                    <a:pt x="194" y="250"/>
                    <a:pt x="194" y="249"/>
                  </a:cubicBezTo>
                  <a:cubicBezTo>
                    <a:pt x="195" y="247"/>
                    <a:pt x="195" y="247"/>
                    <a:pt x="195" y="246"/>
                  </a:cubicBezTo>
                  <a:cubicBezTo>
                    <a:pt x="195" y="246"/>
                    <a:pt x="195" y="246"/>
                    <a:pt x="196" y="246"/>
                  </a:cubicBezTo>
                  <a:cubicBezTo>
                    <a:pt x="196" y="246"/>
                    <a:pt x="196" y="246"/>
                    <a:pt x="196" y="246"/>
                  </a:cubicBezTo>
                  <a:cubicBezTo>
                    <a:pt x="196" y="246"/>
                    <a:pt x="196" y="245"/>
                    <a:pt x="196" y="245"/>
                  </a:cubicBezTo>
                  <a:cubicBezTo>
                    <a:pt x="196" y="245"/>
                    <a:pt x="196" y="245"/>
                    <a:pt x="196" y="245"/>
                  </a:cubicBezTo>
                  <a:cubicBezTo>
                    <a:pt x="196" y="245"/>
                    <a:pt x="197" y="245"/>
                    <a:pt x="197" y="244"/>
                  </a:cubicBezTo>
                  <a:cubicBezTo>
                    <a:pt x="197" y="244"/>
                    <a:pt x="198" y="242"/>
                    <a:pt x="198" y="241"/>
                  </a:cubicBezTo>
                  <a:cubicBezTo>
                    <a:pt x="198" y="239"/>
                    <a:pt x="199" y="238"/>
                    <a:pt x="201" y="237"/>
                  </a:cubicBezTo>
                  <a:cubicBezTo>
                    <a:pt x="203" y="237"/>
                    <a:pt x="203" y="235"/>
                    <a:pt x="203" y="234"/>
                  </a:cubicBezTo>
                  <a:cubicBezTo>
                    <a:pt x="202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4"/>
                    <a:pt x="203" y="234"/>
                    <a:pt x="203" y="234"/>
                  </a:cubicBezTo>
                  <a:cubicBezTo>
                    <a:pt x="203" y="233"/>
                    <a:pt x="204" y="233"/>
                    <a:pt x="204" y="232"/>
                  </a:cubicBezTo>
                  <a:cubicBezTo>
                    <a:pt x="205" y="231"/>
                    <a:pt x="206" y="230"/>
                    <a:pt x="206" y="229"/>
                  </a:cubicBezTo>
                  <a:cubicBezTo>
                    <a:pt x="207" y="227"/>
                    <a:pt x="211" y="228"/>
                    <a:pt x="211" y="228"/>
                  </a:cubicBezTo>
                  <a:cubicBezTo>
                    <a:pt x="212" y="228"/>
                    <a:pt x="212" y="230"/>
                    <a:pt x="212" y="230"/>
                  </a:cubicBezTo>
                  <a:cubicBezTo>
                    <a:pt x="213" y="231"/>
                    <a:pt x="217" y="230"/>
                    <a:pt x="218" y="230"/>
                  </a:cubicBezTo>
                  <a:cubicBezTo>
                    <a:pt x="219" y="230"/>
                    <a:pt x="217" y="232"/>
                    <a:pt x="215" y="233"/>
                  </a:cubicBezTo>
                  <a:cubicBezTo>
                    <a:pt x="213" y="233"/>
                    <a:pt x="213" y="234"/>
                    <a:pt x="214" y="234"/>
                  </a:cubicBezTo>
                  <a:cubicBezTo>
                    <a:pt x="214" y="235"/>
                    <a:pt x="216" y="237"/>
                    <a:pt x="217" y="238"/>
                  </a:cubicBezTo>
                  <a:cubicBezTo>
                    <a:pt x="218" y="239"/>
                    <a:pt x="218" y="240"/>
                    <a:pt x="220" y="240"/>
                  </a:cubicBezTo>
                  <a:cubicBezTo>
                    <a:pt x="221" y="240"/>
                    <a:pt x="221" y="238"/>
                    <a:pt x="222" y="238"/>
                  </a:cubicBezTo>
                  <a:cubicBezTo>
                    <a:pt x="223" y="237"/>
                    <a:pt x="224" y="237"/>
                    <a:pt x="225" y="237"/>
                  </a:cubicBezTo>
                  <a:cubicBezTo>
                    <a:pt x="225" y="236"/>
                    <a:pt x="225" y="238"/>
                    <a:pt x="226" y="238"/>
                  </a:cubicBezTo>
                  <a:cubicBezTo>
                    <a:pt x="228" y="238"/>
                    <a:pt x="228" y="237"/>
                    <a:pt x="229" y="238"/>
                  </a:cubicBezTo>
                  <a:cubicBezTo>
                    <a:pt x="230" y="238"/>
                    <a:pt x="229" y="237"/>
                    <a:pt x="229" y="236"/>
                  </a:cubicBezTo>
                  <a:cubicBezTo>
                    <a:pt x="228" y="235"/>
                    <a:pt x="228" y="235"/>
                    <a:pt x="228" y="234"/>
                  </a:cubicBezTo>
                  <a:cubicBezTo>
                    <a:pt x="227" y="233"/>
                    <a:pt x="226" y="234"/>
                    <a:pt x="224" y="234"/>
                  </a:cubicBezTo>
                  <a:cubicBezTo>
                    <a:pt x="223" y="234"/>
                    <a:pt x="223" y="232"/>
                    <a:pt x="222" y="231"/>
                  </a:cubicBezTo>
                  <a:cubicBezTo>
                    <a:pt x="222" y="231"/>
                    <a:pt x="223" y="230"/>
                    <a:pt x="224" y="230"/>
                  </a:cubicBezTo>
                  <a:cubicBezTo>
                    <a:pt x="225" y="230"/>
                    <a:pt x="226" y="228"/>
                    <a:pt x="227" y="228"/>
                  </a:cubicBezTo>
                  <a:cubicBezTo>
                    <a:pt x="228" y="227"/>
                    <a:pt x="229" y="228"/>
                    <a:pt x="230" y="228"/>
                  </a:cubicBezTo>
                  <a:cubicBezTo>
                    <a:pt x="231" y="228"/>
                    <a:pt x="232" y="226"/>
                    <a:pt x="234" y="226"/>
                  </a:cubicBezTo>
                  <a:cubicBezTo>
                    <a:pt x="234" y="226"/>
                    <a:pt x="234" y="226"/>
                    <a:pt x="235" y="226"/>
                  </a:cubicBezTo>
                  <a:cubicBezTo>
                    <a:pt x="235" y="226"/>
                    <a:pt x="235" y="226"/>
                    <a:pt x="235" y="226"/>
                  </a:cubicBezTo>
                  <a:cubicBezTo>
                    <a:pt x="235" y="226"/>
                    <a:pt x="236" y="226"/>
                    <a:pt x="236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6" y="226"/>
                    <a:pt x="237" y="226"/>
                    <a:pt x="237" y="226"/>
                  </a:cubicBezTo>
                  <a:cubicBezTo>
                    <a:pt x="237" y="226"/>
                    <a:pt x="237" y="226"/>
                    <a:pt x="237" y="225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8" y="225"/>
                    <a:pt x="238" y="225"/>
                    <a:pt x="238" y="225"/>
                  </a:cubicBezTo>
                  <a:cubicBezTo>
                    <a:pt x="239" y="225"/>
                    <a:pt x="240" y="225"/>
                    <a:pt x="240" y="226"/>
                  </a:cubicBezTo>
                  <a:cubicBezTo>
                    <a:pt x="240" y="226"/>
                    <a:pt x="237" y="228"/>
                    <a:pt x="236" y="228"/>
                  </a:cubicBezTo>
                  <a:cubicBezTo>
                    <a:pt x="235" y="229"/>
                    <a:pt x="234" y="228"/>
                    <a:pt x="234" y="230"/>
                  </a:cubicBezTo>
                  <a:cubicBezTo>
                    <a:pt x="235" y="231"/>
                    <a:pt x="234" y="234"/>
                    <a:pt x="233" y="235"/>
                  </a:cubicBezTo>
                  <a:cubicBezTo>
                    <a:pt x="232" y="236"/>
                    <a:pt x="232" y="235"/>
                    <a:pt x="231" y="236"/>
                  </a:cubicBezTo>
                  <a:cubicBezTo>
                    <a:pt x="229" y="236"/>
                    <a:pt x="232" y="237"/>
                    <a:pt x="233" y="238"/>
                  </a:cubicBezTo>
                  <a:cubicBezTo>
                    <a:pt x="235" y="239"/>
                    <a:pt x="236" y="239"/>
                    <a:pt x="237" y="239"/>
                  </a:cubicBezTo>
                  <a:cubicBezTo>
                    <a:pt x="239" y="240"/>
                    <a:pt x="242" y="243"/>
                    <a:pt x="243" y="245"/>
                  </a:cubicBezTo>
                  <a:cubicBezTo>
                    <a:pt x="243" y="245"/>
                    <a:pt x="243" y="245"/>
                    <a:pt x="243" y="245"/>
                  </a:cubicBezTo>
                  <a:cubicBezTo>
                    <a:pt x="243" y="245"/>
                    <a:pt x="244" y="246"/>
                    <a:pt x="244" y="246"/>
                  </a:cubicBezTo>
                  <a:cubicBezTo>
                    <a:pt x="244" y="246"/>
                    <a:pt x="244" y="246"/>
                    <a:pt x="244" y="246"/>
                  </a:cubicBezTo>
                  <a:cubicBezTo>
                    <a:pt x="244" y="246"/>
                    <a:pt x="245" y="246"/>
                    <a:pt x="245" y="246"/>
                  </a:cubicBezTo>
                  <a:cubicBezTo>
                    <a:pt x="246" y="246"/>
                    <a:pt x="246" y="246"/>
                    <a:pt x="246" y="246"/>
                  </a:cubicBezTo>
                  <a:cubicBezTo>
                    <a:pt x="249" y="246"/>
                    <a:pt x="248" y="247"/>
                    <a:pt x="249" y="249"/>
                  </a:cubicBezTo>
                  <a:cubicBezTo>
                    <a:pt x="250" y="251"/>
                    <a:pt x="251" y="252"/>
                    <a:pt x="251" y="253"/>
                  </a:cubicBezTo>
                  <a:cubicBezTo>
                    <a:pt x="251" y="253"/>
                    <a:pt x="251" y="253"/>
                    <a:pt x="251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4"/>
                    <a:pt x="250" y="254"/>
                  </a:cubicBezTo>
                  <a:cubicBezTo>
                    <a:pt x="250" y="254"/>
                    <a:pt x="250" y="255"/>
                    <a:pt x="249" y="255"/>
                  </a:cubicBezTo>
                  <a:cubicBezTo>
                    <a:pt x="249" y="255"/>
                    <a:pt x="249" y="255"/>
                    <a:pt x="249" y="255"/>
                  </a:cubicBezTo>
                  <a:cubicBezTo>
                    <a:pt x="249" y="255"/>
                    <a:pt x="248" y="256"/>
                    <a:pt x="247" y="256"/>
                  </a:cubicBezTo>
                  <a:cubicBezTo>
                    <a:pt x="247" y="256"/>
                    <a:pt x="247" y="256"/>
                    <a:pt x="247" y="256"/>
                  </a:cubicBezTo>
                  <a:cubicBezTo>
                    <a:pt x="246" y="256"/>
                    <a:pt x="246" y="257"/>
                    <a:pt x="245" y="257"/>
                  </a:cubicBezTo>
                  <a:cubicBezTo>
                    <a:pt x="243" y="257"/>
                    <a:pt x="243" y="257"/>
                    <a:pt x="242" y="257"/>
                  </a:cubicBezTo>
                  <a:cubicBezTo>
                    <a:pt x="240" y="257"/>
                    <a:pt x="239" y="257"/>
                    <a:pt x="237" y="257"/>
                  </a:cubicBezTo>
                  <a:cubicBezTo>
                    <a:pt x="235" y="257"/>
                    <a:pt x="231" y="256"/>
                    <a:pt x="229" y="255"/>
                  </a:cubicBezTo>
                  <a:cubicBezTo>
                    <a:pt x="228" y="255"/>
                    <a:pt x="228" y="253"/>
                    <a:pt x="226" y="253"/>
                  </a:cubicBezTo>
                  <a:cubicBezTo>
                    <a:pt x="223" y="253"/>
                    <a:pt x="222" y="252"/>
                    <a:pt x="218" y="252"/>
                  </a:cubicBezTo>
                  <a:cubicBezTo>
                    <a:pt x="213" y="252"/>
                    <a:pt x="213" y="252"/>
                    <a:pt x="210" y="254"/>
                  </a:cubicBezTo>
                  <a:cubicBezTo>
                    <a:pt x="207" y="256"/>
                    <a:pt x="203" y="256"/>
                    <a:pt x="201" y="256"/>
                  </a:cubicBezTo>
                  <a:cubicBezTo>
                    <a:pt x="199" y="256"/>
                    <a:pt x="201" y="257"/>
                    <a:pt x="201" y="258"/>
                  </a:cubicBezTo>
                  <a:cubicBezTo>
                    <a:pt x="202" y="259"/>
                    <a:pt x="201" y="258"/>
                    <a:pt x="200" y="258"/>
                  </a:cubicBezTo>
                  <a:cubicBezTo>
                    <a:pt x="198" y="259"/>
                    <a:pt x="200" y="259"/>
                    <a:pt x="199" y="259"/>
                  </a:cubicBezTo>
                  <a:cubicBezTo>
                    <a:pt x="198" y="260"/>
                    <a:pt x="194" y="260"/>
                    <a:pt x="192" y="260"/>
                  </a:cubicBezTo>
                  <a:cubicBezTo>
                    <a:pt x="191" y="260"/>
                    <a:pt x="190" y="261"/>
                    <a:pt x="189" y="262"/>
                  </a:cubicBezTo>
                  <a:cubicBezTo>
                    <a:pt x="189" y="263"/>
                    <a:pt x="189" y="264"/>
                    <a:pt x="190" y="265"/>
                  </a:cubicBezTo>
                  <a:cubicBezTo>
                    <a:pt x="191" y="267"/>
                    <a:pt x="191" y="268"/>
                    <a:pt x="190" y="268"/>
                  </a:cubicBezTo>
                  <a:cubicBezTo>
                    <a:pt x="189" y="269"/>
                    <a:pt x="188" y="268"/>
                    <a:pt x="187" y="268"/>
                  </a:cubicBezTo>
                  <a:cubicBezTo>
                    <a:pt x="186" y="268"/>
                    <a:pt x="187" y="269"/>
                    <a:pt x="188" y="270"/>
                  </a:cubicBezTo>
                  <a:cubicBezTo>
                    <a:pt x="190" y="271"/>
                    <a:pt x="190" y="270"/>
                    <a:pt x="191" y="270"/>
                  </a:cubicBezTo>
                  <a:cubicBezTo>
                    <a:pt x="192" y="270"/>
                    <a:pt x="192" y="271"/>
                    <a:pt x="192" y="272"/>
                  </a:cubicBezTo>
                  <a:cubicBezTo>
                    <a:pt x="191" y="272"/>
                    <a:pt x="191" y="273"/>
                    <a:pt x="192" y="274"/>
                  </a:cubicBezTo>
                  <a:cubicBezTo>
                    <a:pt x="193" y="274"/>
                    <a:pt x="193" y="275"/>
                    <a:pt x="194" y="276"/>
                  </a:cubicBezTo>
                  <a:cubicBezTo>
                    <a:pt x="195" y="276"/>
                    <a:pt x="196" y="276"/>
                    <a:pt x="197" y="277"/>
                  </a:cubicBezTo>
                  <a:cubicBezTo>
                    <a:pt x="199" y="277"/>
                    <a:pt x="199" y="277"/>
                    <a:pt x="200" y="278"/>
                  </a:cubicBezTo>
                  <a:cubicBezTo>
                    <a:pt x="202" y="279"/>
                    <a:pt x="203" y="280"/>
                    <a:pt x="205" y="280"/>
                  </a:cubicBezTo>
                  <a:cubicBezTo>
                    <a:pt x="206" y="280"/>
                    <a:pt x="206" y="278"/>
                    <a:pt x="206" y="277"/>
                  </a:cubicBezTo>
                  <a:cubicBezTo>
                    <a:pt x="206" y="277"/>
                    <a:pt x="211" y="278"/>
                    <a:pt x="213" y="279"/>
                  </a:cubicBezTo>
                  <a:cubicBezTo>
                    <a:pt x="214" y="280"/>
                    <a:pt x="217" y="280"/>
                    <a:pt x="219" y="280"/>
                  </a:cubicBezTo>
                  <a:cubicBezTo>
                    <a:pt x="221" y="279"/>
                    <a:pt x="222" y="277"/>
                    <a:pt x="223" y="277"/>
                  </a:cubicBezTo>
                  <a:cubicBezTo>
                    <a:pt x="223" y="276"/>
                    <a:pt x="224" y="277"/>
                    <a:pt x="225" y="277"/>
                  </a:cubicBezTo>
                  <a:cubicBezTo>
                    <a:pt x="226" y="276"/>
                    <a:pt x="225" y="277"/>
                    <a:pt x="227" y="277"/>
                  </a:cubicBezTo>
                  <a:cubicBezTo>
                    <a:pt x="228" y="278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7"/>
                    <a:pt x="228" y="277"/>
                  </a:cubicBezTo>
                  <a:cubicBezTo>
                    <a:pt x="228" y="277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8"/>
                    <a:pt x="228" y="278"/>
                    <a:pt x="228" y="278"/>
                  </a:cubicBezTo>
                  <a:cubicBezTo>
                    <a:pt x="228" y="279"/>
                    <a:pt x="228" y="279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0"/>
                    <a:pt x="228" y="280"/>
                    <a:pt x="228" y="280"/>
                  </a:cubicBezTo>
                  <a:cubicBezTo>
                    <a:pt x="228" y="281"/>
                    <a:pt x="228" y="285"/>
                    <a:pt x="228" y="286"/>
                  </a:cubicBezTo>
                  <a:cubicBezTo>
                    <a:pt x="228" y="286"/>
                    <a:pt x="228" y="287"/>
                    <a:pt x="227" y="287"/>
                  </a:cubicBezTo>
                  <a:cubicBezTo>
                    <a:pt x="227" y="287"/>
                    <a:pt x="227" y="287"/>
                    <a:pt x="227" y="287"/>
                  </a:cubicBezTo>
                  <a:cubicBezTo>
                    <a:pt x="227" y="287"/>
                    <a:pt x="227" y="287"/>
                    <a:pt x="227" y="288"/>
                  </a:cubicBezTo>
                  <a:cubicBezTo>
                    <a:pt x="227" y="288"/>
                    <a:pt x="226" y="288"/>
                    <a:pt x="226" y="288"/>
                  </a:cubicBezTo>
                  <a:cubicBezTo>
                    <a:pt x="226" y="288"/>
                    <a:pt x="226" y="288"/>
                    <a:pt x="226" y="288"/>
                  </a:cubicBezTo>
                  <a:cubicBezTo>
                    <a:pt x="226" y="288"/>
                    <a:pt x="226" y="289"/>
                    <a:pt x="226" y="289"/>
                  </a:cubicBezTo>
                  <a:cubicBezTo>
                    <a:pt x="226" y="289"/>
                    <a:pt x="226" y="289"/>
                    <a:pt x="226" y="290"/>
                  </a:cubicBezTo>
                  <a:cubicBezTo>
                    <a:pt x="226" y="290"/>
                    <a:pt x="226" y="290"/>
                    <a:pt x="226" y="290"/>
                  </a:cubicBezTo>
                  <a:cubicBezTo>
                    <a:pt x="226" y="291"/>
                    <a:pt x="225" y="292"/>
                    <a:pt x="225" y="293"/>
                  </a:cubicBezTo>
                  <a:cubicBezTo>
                    <a:pt x="225" y="293"/>
                    <a:pt x="225" y="293"/>
                    <a:pt x="225" y="293"/>
                  </a:cubicBezTo>
                  <a:cubicBezTo>
                    <a:pt x="225" y="293"/>
                    <a:pt x="225" y="294"/>
                    <a:pt x="224" y="294"/>
                  </a:cubicBezTo>
                  <a:cubicBezTo>
                    <a:pt x="224" y="295"/>
                    <a:pt x="224" y="296"/>
                    <a:pt x="223" y="297"/>
                  </a:cubicBezTo>
                  <a:cubicBezTo>
                    <a:pt x="223" y="297"/>
                    <a:pt x="223" y="298"/>
                    <a:pt x="222" y="298"/>
                  </a:cubicBezTo>
                  <a:cubicBezTo>
                    <a:pt x="222" y="299"/>
                    <a:pt x="222" y="299"/>
                    <a:pt x="222" y="299"/>
                  </a:cubicBezTo>
                  <a:cubicBezTo>
                    <a:pt x="222" y="299"/>
                    <a:pt x="222" y="300"/>
                    <a:pt x="222" y="300"/>
                  </a:cubicBezTo>
                  <a:cubicBezTo>
                    <a:pt x="222" y="301"/>
                    <a:pt x="221" y="301"/>
                    <a:pt x="221" y="301"/>
                  </a:cubicBezTo>
                  <a:cubicBezTo>
                    <a:pt x="221" y="301"/>
                    <a:pt x="221" y="301"/>
                    <a:pt x="221" y="302"/>
                  </a:cubicBezTo>
                  <a:cubicBezTo>
                    <a:pt x="221" y="302"/>
                    <a:pt x="221" y="302"/>
                    <a:pt x="220" y="302"/>
                  </a:cubicBezTo>
                  <a:cubicBezTo>
                    <a:pt x="219" y="304"/>
                    <a:pt x="214" y="303"/>
                    <a:pt x="213" y="303"/>
                  </a:cubicBezTo>
                  <a:cubicBezTo>
                    <a:pt x="211" y="303"/>
                    <a:pt x="211" y="302"/>
                    <a:pt x="210" y="301"/>
                  </a:cubicBezTo>
                  <a:cubicBezTo>
                    <a:pt x="209" y="300"/>
                    <a:pt x="209" y="302"/>
                    <a:pt x="208" y="301"/>
                  </a:cubicBezTo>
                  <a:cubicBezTo>
                    <a:pt x="207" y="300"/>
                    <a:pt x="207" y="301"/>
                    <a:pt x="206" y="301"/>
                  </a:cubicBezTo>
                  <a:cubicBezTo>
                    <a:pt x="204" y="302"/>
                    <a:pt x="202" y="304"/>
                    <a:pt x="201" y="304"/>
                  </a:cubicBezTo>
                  <a:cubicBezTo>
                    <a:pt x="200" y="305"/>
                    <a:pt x="194" y="303"/>
                    <a:pt x="193" y="303"/>
                  </a:cubicBezTo>
                  <a:cubicBezTo>
                    <a:pt x="191" y="302"/>
                    <a:pt x="186" y="301"/>
                    <a:pt x="185" y="301"/>
                  </a:cubicBezTo>
                  <a:cubicBezTo>
                    <a:pt x="185" y="301"/>
                    <a:pt x="185" y="301"/>
                    <a:pt x="185" y="301"/>
                  </a:cubicBezTo>
                  <a:cubicBezTo>
                    <a:pt x="184" y="301"/>
                    <a:pt x="183" y="300"/>
                    <a:pt x="181" y="300"/>
                  </a:cubicBezTo>
                  <a:cubicBezTo>
                    <a:pt x="181" y="300"/>
                    <a:pt x="181" y="300"/>
                    <a:pt x="180" y="300"/>
                  </a:cubicBezTo>
                  <a:cubicBezTo>
                    <a:pt x="180" y="300"/>
                    <a:pt x="179" y="299"/>
                    <a:pt x="178" y="299"/>
                  </a:cubicBezTo>
                  <a:cubicBezTo>
                    <a:pt x="175" y="299"/>
                    <a:pt x="176" y="299"/>
                    <a:pt x="175" y="298"/>
                  </a:cubicBezTo>
                  <a:cubicBezTo>
                    <a:pt x="174" y="297"/>
                    <a:pt x="173" y="296"/>
                    <a:pt x="172" y="295"/>
                  </a:cubicBezTo>
                  <a:cubicBezTo>
                    <a:pt x="170" y="295"/>
                    <a:pt x="165" y="297"/>
                    <a:pt x="164" y="298"/>
                  </a:cubicBezTo>
                  <a:cubicBezTo>
                    <a:pt x="163" y="298"/>
                    <a:pt x="162" y="299"/>
                    <a:pt x="162" y="301"/>
                  </a:cubicBezTo>
                  <a:cubicBezTo>
                    <a:pt x="163" y="303"/>
                    <a:pt x="163" y="306"/>
                    <a:pt x="161" y="307"/>
                  </a:cubicBezTo>
                  <a:cubicBezTo>
                    <a:pt x="158" y="308"/>
                    <a:pt x="157" y="307"/>
                    <a:pt x="155" y="306"/>
                  </a:cubicBezTo>
                  <a:cubicBezTo>
                    <a:pt x="152" y="304"/>
                    <a:pt x="150" y="303"/>
                    <a:pt x="148" y="303"/>
                  </a:cubicBezTo>
                  <a:cubicBezTo>
                    <a:pt x="146" y="303"/>
                    <a:pt x="144" y="301"/>
                    <a:pt x="144" y="300"/>
                  </a:cubicBezTo>
                  <a:cubicBezTo>
                    <a:pt x="143" y="299"/>
                    <a:pt x="143" y="297"/>
                    <a:pt x="141" y="297"/>
                  </a:cubicBezTo>
                  <a:cubicBezTo>
                    <a:pt x="140" y="297"/>
                    <a:pt x="139" y="296"/>
                    <a:pt x="136" y="296"/>
                  </a:cubicBezTo>
                  <a:cubicBezTo>
                    <a:pt x="134" y="295"/>
                    <a:pt x="132" y="296"/>
                    <a:pt x="131" y="295"/>
                  </a:cubicBezTo>
                  <a:cubicBezTo>
                    <a:pt x="130" y="295"/>
                    <a:pt x="130" y="295"/>
                    <a:pt x="130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9" y="294"/>
                  </a:cubicBezTo>
                  <a:cubicBezTo>
                    <a:pt x="129" y="294"/>
                    <a:pt x="129" y="294"/>
                    <a:pt x="128" y="294"/>
                  </a:cubicBezTo>
                  <a:cubicBezTo>
                    <a:pt x="128" y="294"/>
                    <a:pt x="128" y="294"/>
                    <a:pt x="128" y="294"/>
                  </a:cubicBezTo>
                  <a:cubicBezTo>
                    <a:pt x="128" y="294"/>
                    <a:pt x="128" y="294"/>
                    <a:pt x="127" y="294"/>
                  </a:cubicBezTo>
                  <a:cubicBezTo>
                    <a:pt x="126" y="295"/>
                    <a:pt x="126" y="294"/>
                    <a:pt x="127" y="293"/>
                  </a:cubicBezTo>
                  <a:cubicBezTo>
                    <a:pt x="127" y="292"/>
                    <a:pt x="125" y="293"/>
                    <a:pt x="124" y="292"/>
                  </a:cubicBezTo>
                  <a:cubicBezTo>
                    <a:pt x="122" y="291"/>
                    <a:pt x="124" y="289"/>
                    <a:pt x="125" y="288"/>
                  </a:cubicBezTo>
                  <a:cubicBezTo>
                    <a:pt x="126" y="287"/>
                    <a:pt x="127" y="284"/>
                    <a:pt x="126" y="283"/>
                  </a:cubicBezTo>
                  <a:cubicBezTo>
                    <a:pt x="125" y="282"/>
                    <a:pt x="125" y="280"/>
                    <a:pt x="126" y="279"/>
                  </a:cubicBezTo>
                  <a:cubicBezTo>
                    <a:pt x="126" y="278"/>
                    <a:pt x="127" y="277"/>
                    <a:pt x="126" y="277"/>
                  </a:cubicBezTo>
                  <a:cubicBezTo>
                    <a:pt x="125" y="277"/>
                    <a:pt x="124" y="276"/>
                    <a:pt x="123" y="275"/>
                  </a:cubicBezTo>
                  <a:cubicBezTo>
                    <a:pt x="122" y="274"/>
                    <a:pt x="119" y="276"/>
                    <a:pt x="118" y="276"/>
                  </a:cubicBezTo>
                  <a:cubicBezTo>
                    <a:pt x="117" y="277"/>
                    <a:pt x="117" y="277"/>
                    <a:pt x="117" y="277"/>
                  </a:cubicBezTo>
                  <a:cubicBezTo>
                    <a:pt x="116" y="277"/>
                    <a:pt x="116" y="277"/>
                    <a:pt x="115" y="276"/>
                  </a:cubicBezTo>
                  <a:cubicBezTo>
                    <a:pt x="114" y="276"/>
                    <a:pt x="114" y="276"/>
                    <a:pt x="113" y="276"/>
                  </a:cubicBezTo>
                  <a:cubicBezTo>
                    <a:pt x="110" y="276"/>
                    <a:pt x="107" y="277"/>
                    <a:pt x="105" y="278"/>
                  </a:cubicBezTo>
                  <a:cubicBezTo>
                    <a:pt x="103" y="278"/>
                    <a:pt x="102" y="278"/>
                    <a:pt x="101" y="277"/>
                  </a:cubicBezTo>
                  <a:cubicBezTo>
                    <a:pt x="101" y="277"/>
                    <a:pt x="98" y="277"/>
                    <a:pt x="95" y="277"/>
                  </a:cubicBezTo>
                  <a:cubicBezTo>
                    <a:pt x="93" y="277"/>
                    <a:pt x="94" y="277"/>
                    <a:pt x="93" y="276"/>
                  </a:cubicBezTo>
                  <a:cubicBezTo>
                    <a:pt x="92" y="276"/>
                    <a:pt x="91" y="277"/>
                    <a:pt x="90" y="278"/>
                  </a:cubicBezTo>
                  <a:cubicBezTo>
                    <a:pt x="90" y="279"/>
                    <a:pt x="87" y="279"/>
                    <a:pt x="85" y="280"/>
                  </a:cubicBezTo>
                  <a:cubicBezTo>
                    <a:pt x="83" y="280"/>
                    <a:pt x="82" y="281"/>
                    <a:pt x="81" y="282"/>
                  </a:cubicBezTo>
                  <a:cubicBezTo>
                    <a:pt x="80" y="282"/>
                    <a:pt x="79" y="282"/>
                    <a:pt x="77" y="283"/>
                  </a:cubicBezTo>
                  <a:cubicBezTo>
                    <a:pt x="77" y="283"/>
                    <a:pt x="76" y="283"/>
                    <a:pt x="76" y="283"/>
                  </a:cubicBezTo>
                  <a:cubicBezTo>
                    <a:pt x="76" y="284"/>
                    <a:pt x="76" y="284"/>
                    <a:pt x="76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5" y="284"/>
                    <a:pt x="75" y="284"/>
                    <a:pt x="75" y="284"/>
                  </a:cubicBezTo>
                  <a:cubicBezTo>
                    <a:pt x="74" y="285"/>
                    <a:pt x="74" y="285"/>
                    <a:pt x="74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2" y="286"/>
                    <a:pt x="72" y="285"/>
                    <a:pt x="71" y="285"/>
                  </a:cubicBezTo>
                  <a:cubicBezTo>
                    <a:pt x="69" y="284"/>
                    <a:pt x="65" y="285"/>
                    <a:pt x="63" y="285"/>
                  </a:cubicBezTo>
                  <a:cubicBezTo>
                    <a:pt x="62" y="285"/>
                    <a:pt x="60" y="282"/>
                    <a:pt x="59" y="282"/>
                  </a:cubicBezTo>
                  <a:cubicBezTo>
                    <a:pt x="58" y="282"/>
                    <a:pt x="56" y="284"/>
                    <a:pt x="56" y="286"/>
                  </a:cubicBezTo>
                  <a:cubicBezTo>
                    <a:pt x="55" y="287"/>
                    <a:pt x="53" y="290"/>
                    <a:pt x="51" y="292"/>
                  </a:cubicBezTo>
                  <a:cubicBezTo>
                    <a:pt x="49" y="293"/>
                    <a:pt x="46" y="293"/>
                    <a:pt x="46" y="294"/>
                  </a:cubicBezTo>
                  <a:cubicBezTo>
                    <a:pt x="45" y="295"/>
                    <a:pt x="43" y="296"/>
                    <a:pt x="42" y="298"/>
                  </a:cubicBezTo>
                  <a:cubicBezTo>
                    <a:pt x="42" y="300"/>
                    <a:pt x="41" y="299"/>
                    <a:pt x="40" y="301"/>
                  </a:cubicBezTo>
                  <a:cubicBezTo>
                    <a:pt x="38" y="303"/>
                    <a:pt x="39" y="305"/>
                    <a:pt x="39" y="309"/>
                  </a:cubicBezTo>
                  <a:cubicBezTo>
                    <a:pt x="39" y="313"/>
                    <a:pt x="33" y="315"/>
                    <a:pt x="30" y="316"/>
                  </a:cubicBezTo>
                  <a:cubicBezTo>
                    <a:pt x="29" y="316"/>
                    <a:pt x="29" y="316"/>
                    <a:pt x="28" y="317"/>
                  </a:cubicBezTo>
                  <a:cubicBezTo>
                    <a:pt x="28" y="317"/>
                    <a:pt x="28" y="317"/>
                    <a:pt x="28" y="317"/>
                  </a:cubicBezTo>
                  <a:cubicBezTo>
                    <a:pt x="27" y="317"/>
                    <a:pt x="27" y="317"/>
                    <a:pt x="27" y="318"/>
                  </a:cubicBezTo>
                  <a:cubicBezTo>
                    <a:pt x="26" y="318"/>
                    <a:pt x="26" y="318"/>
                    <a:pt x="26" y="318"/>
                  </a:cubicBezTo>
                  <a:cubicBezTo>
                    <a:pt x="26" y="318"/>
                    <a:pt x="25" y="318"/>
                    <a:pt x="25" y="319"/>
                  </a:cubicBezTo>
                  <a:cubicBezTo>
                    <a:pt x="25" y="319"/>
                    <a:pt x="25" y="319"/>
                    <a:pt x="24" y="319"/>
                  </a:cubicBezTo>
                  <a:cubicBezTo>
                    <a:pt x="24" y="319"/>
                    <a:pt x="24" y="319"/>
                    <a:pt x="24" y="319"/>
                  </a:cubicBezTo>
                  <a:cubicBezTo>
                    <a:pt x="24" y="320"/>
                    <a:pt x="24" y="320"/>
                    <a:pt x="24" y="320"/>
                  </a:cubicBezTo>
                  <a:cubicBezTo>
                    <a:pt x="22" y="321"/>
                    <a:pt x="22" y="323"/>
                    <a:pt x="20" y="324"/>
                  </a:cubicBezTo>
                  <a:cubicBezTo>
                    <a:pt x="18" y="325"/>
                    <a:pt x="16" y="330"/>
                    <a:pt x="16" y="331"/>
                  </a:cubicBezTo>
                  <a:cubicBezTo>
                    <a:pt x="16" y="332"/>
                    <a:pt x="10" y="336"/>
                    <a:pt x="10" y="338"/>
                  </a:cubicBezTo>
                  <a:cubicBezTo>
                    <a:pt x="9" y="340"/>
                    <a:pt x="7" y="343"/>
                    <a:pt x="6" y="343"/>
                  </a:cubicBezTo>
                  <a:cubicBezTo>
                    <a:pt x="6" y="343"/>
                    <a:pt x="6" y="343"/>
                    <a:pt x="6" y="344"/>
                  </a:cubicBezTo>
                  <a:cubicBezTo>
                    <a:pt x="6" y="344"/>
                    <a:pt x="6" y="344"/>
                    <a:pt x="6" y="344"/>
                  </a:cubicBezTo>
                  <a:cubicBezTo>
                    <a:pt x="5" y="344"/>
                    <a:pt x="5" y="344"/>
                    <a:pt x="5" y="345"/>
                  </a:cubicBezTo>
                  <a:cubicBezTo>
                    <a:pt x="5" y="345"/>
                    <a:pt x="5" y="345"/>
                    <a:pt x="5" y="345"/>
                  </a:cubicBezTo>
                  <a:cubicBezTo>
                    <a:pt x="5" y="345"/>
                    <a:pt x="5" y="345"/>
                    <a:pt x="5" y="346"/>
                  </a:cubicBezTo>
                  <a:cubicBezTo>
                    <a:pt x="5" y="346"/>
                    <a:pt x="5" y="346"/>
                    <a:pt x="5" y="346"/>
                  </a:cubicBezTo>
                  <a:cubicBezTo>
                    <a:pt x="5" y="347"/>
                    <a:pt x="5" y="347"/>
                    <a:pt x="5" y="348"/>
                  </a:cubicBezTo>
                  <a:cubicBezTo>
                    <a:pt x="5" y="348"/>
                    <a:pt x="5" y="348"/>
                    <a:pt x="5" y="348"/>
                  </a:cubicBezTo>
                  <a:cubicBezTo>
                    <a:pt x="5" y="349"/>
                    <a:pt x="7" y="351"/>
                    <a:pt x="8" y="352"/>
                  </a:cubicBezTo>
                  <a:cubicBezTo>
                    <a:pt x="8" y="353"/>
                    <a:pt x="7" y="353"/>
                    <a:pt x="7" y="355"/>
                  </a:cubicBezTo>
                  <a:cubicBezTo>
                    <a:pt x="6" y="357"/>
                    <a:pt x="8" y="357"/>
                    <a:pt x="8" y="360"/>
                  </a:cubicBezTo>
                  <a:cubicBezTo>
                    <a:pt x="9" y="362"/>
                    <a:pt x="6" y="364"/>
                    <a:pt x="6" y="366"/>
                  </a:cubicBezTo>
                  <a:cubicBezTo>
                    <a:pt x="6" y="367"/>
                    <a:pt x="6" y="367"/>
                    <a:pt x="6" y="368"/>
                  </a:cubicBezTo>
                  <a:cubicBezTo>
                    <a:pt x="6" y="368"/>
                    <a:pt x="6" y="369"/>
                    <a:pt x="6" y="369"/>
                  </a:cubicBezTo>
                  <a:cubicBezTo>
                    <a:pt x="5" y="370"/>
                    <a:pt x="5" y="370"/>
                    <a:pt x="5" y="370"/>
                  </a:cubicBezTo>
                  <a:cubicBezTo>
                    <a:pt x="5" y="370"/>
                    <a:pt x="5" y="370"/>
                    <a:pt x="5" y="371"/>
                  </a:cubicBezTo>
                  <a:cubicBezTo>
                    <a:pt x="5" y="371"/>
                    <a:pt x="5" y="371"/>
                    <a:pt x="5" y="371"/>
                  </a:cubicBezTo>
                  <a:cubicBezTo>
                    <a:pt x="4" y="371"/>
                    <a:pt x="4" y="372"/>
                    <a:pt x="4" y="372"/>
                  </a:cubicBezTo>
                  <a:cubicBezTo>
                    <a:pt x="3" y="373"/>
                    <a:pt x="0" y="375"/>
                    <a:pt x="2" y="376"/>
                  </a:cubicBezTo>
                  <a:cubicBezTo>
                    <a:pt x="3" y="377"/>
                    <a:pt x="2" y="377"/>
                    <a:pt x="3" y="380"/>
                  </a:cubicBezTo>
                  <a:cubicBezTo>
                    <a:pt x="3" y="380"/>
                    <a:pt x="3" y="380"/>
                    <a:pt x="3" y="380"/>
                  </a:cubicBezTo>
                  <a:cubicBezTo>
                    <a:pt x="4" y="381"/>
                    <a:pt x="4" y="382"/>
                    <a:pt x="3" y="382"/>
                  </a:cubicBezTo>
                  <a:cubicBezTo>
                    <a:pt x="3" y="382"/>
                    <a:pt x="3" y="382"/>
                    <a:pt x="3" y="382"/>
                  </a:cubicBezTo>
                  <a:cubicBezTo>
                    <a:pt x="3" y="382"/>
                    <a:pt x="3" y="383"/>
                    <a:pt x="3" y="383"/>
                  </a:cubicBezTo>
                  <a:cubicBezTo>
                    <a:pt x="3" y="383"/>
                    <a:pt x="3" y="384"/>
                    <a:pt x="2" y="384"/>
                  </a:cubicBezTo>
                  <a:cubicBezTo>
                    <a:pt x="2" y="384"/>
                    <a:pt x="2" y="385"/>
                    <a:pt x="2" y="385"/>
                  </a:cubicBezTo>
                  <a:cubicBezTo>
                    <a:pt x="2" y="385"/>
                    <a:pt x="2" y="385"/>
                    <a:pt x="2" y="385"/>
                  </a:cubicBezTo>
                  <a:cubicBezTo>
                    <a:pt x="3" y="385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3" y="386"/>
                    <a:pt x="3" y="386"/>
                  </a:cubicBezTo>
                  <a:cubicBezTo>
                    <a:pt x="3" y="386"/>
                    <a:pt x="4" y="386"/>
                    <a:pt x="5" y="387"/>
                  </a:cubicBezTo>
                  <a:cubicBezTo>
                    <a:pt x="5" y="387"/>
                    <a:pt x="6" y="387"/>
                    <a:pt x="6" y="388"/>
                  </a:cubicBezTo>
                  <a:cubicBezTo>
                    <a:pt x="8" y="389"/>
                    <a:pt x="7" y="390"/>
                    <a:pt x="8" y="390"/>
                  </a:cubicBezTo>
                  <a:cubicBezTo>
                    <a:pt x="8" y="390"/>
                    <a:pt x="8" y="391"/>
                    <a:pt x="8" y="391"/>
                  </a:cubicBezTo>
                  <a:cubicBezTo>
                    <a:pt x="8" y="391"/>
                    <a:pt x="8" y="391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9" y="392"/>
                    <a:pt x="9" y="392"/>
                    <a:pt x="9" y="392"/>
                  </a:cubicBezTo>
                  <a:cubicBezTo>
                    <a:pt x="10" y="393"/>
                    <a:pt x="10" y="393"/>
                    <a:pt x="11" y="393"/>
                  </a:cubicBezTo>
                  <a:cubicBezTo>
                    <a:pt x="13" y="394"/>
                    <a:pt x="13" y="395"/>
                    <a:pt x="13" y="396"/>
                  </a:cubicBezTo>
                  <a:cubicBezTo>
                    <a:pt x="14" y="397"/>
                    <a:pt x="15" y="398"/>
                    <a:pt x="15" y="399"/>
                  </a:cubicBezTo>
                  <a:cubicBezTo>
                    <a:pt x="15" y="399"/>
                    <a:pt x="15" y="399"/>
                    <a:pt x="16" y="399"/>
                  </a:cubicBezTo>
                  <a:cubicBezTo>
                    <a:pt x="16" y="399"/>
                    <a:pt x="16" y="399"/>
                    <a:pt x="16" y="399"/>
                  </a:cubicBezTo>
                  <a:cubicBezTo>
                    <a:pt x="16" y="399"/>
                    <a:pt x="16" y="399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0"/>
                    <a:pt x="16" y="400"/>
                    <a:pt x="16" y="400"/>
                  </a:cubicBezTo>
                  <a:cubicBezTo>
                    <a:pt x="16" y="401"/>
                    <a:pt x="16" y="402"/>
                    <a:pt x="17" y="402"/>
                  </a:cubicBezTo>
                  <a:cubicBezTo>
                    <a:pt x="17" y="402"/>
                    <a:pt x="17" y="402"/>
                    <a:pt x="17" y="403"/>
                  </a:cubicBezTo>
                  <a:cubicBezTo>
                    <a:pt x="17" y="403"/>
                    <a:pt x="17" y="403"/>
                    <a:pt x="17" y="403"/>
                  </a:cubicBezTo>
                  <a:cubicBezTo>
                    <a:pt x="17" y="404"/>
                    <a:pt x="18" y="405"/>
                    <a:pt x="19" y="406"/>
                  </a:cubicBezTo>
                  <a:cubicBezTo>
                    <a:pt x="19" y="406"/>
                    <a:pt x="19" y="407"/>
                    <a:pt x="19" y="407"/>
                  </a:cubicBezTo>
                  <a:cubicBezTo>
                    <a:pt x="20" y="407"/>
                    <a:pt x="20" y="407"/>
                    <a:pt x="20" y="407"/>
                  </a:cubicBezTo>
                  <a:cubicBezTo>
                    <a:pt x="20" y="408"/>
                    <a:pt x="20" y="408"/>
                    <a:pt x="21" y="408"/>
                  </a:cubicBezTo>
                  <a:cubicBezTo>
                    <a:pt x="21" y="408"/>
                    <a:pt x="21" y="408"/>
                    <a:pt x="21" y="408"/>
                  </a:cubicBezTo>
                  <a:cubicBezTo>
                    <a:pt x="22" y="408"/>
                    <a:pt x="22" y="409"/>
                    <a:pt x="23" y="409"/>
                  </a:cubicBezTo>
                  <a:cubicBezTo>
                    <a:pt x="23" y="409"/>
                    <a:pt x="23" y="410"/>
                    <a:pt x="24" y="410"/>
                  </a:cubicBezTo>
                  <a:cubicBezTo>
                    <a:pt x="26" y="411"/>
                    <a:pt x="31" y="415"/>
                    <a:pt x="32" y="416"/>
                  </a:cubicBezTo>
                  <a:cubicBezTo>
                    <a:pt x="33" y="417"/>
                    <a:pt x="33" y="417"/>
                    <a:pt x="34" y="417"/>
                  </a:cubicBezTo>
                  <a:cubicBezTo>
                    <a:pt x="34" y="417"/>
                    <a:pt x="34" y="417"/>
                    <a:pt x="35" y="417"/>
                  </a:cubicBezTo>
                  <a:cubicBezTo>
                    <a:pt x="35" y="418"/>
                    <a:pt x="35" y="418"/>
                    <a:pt x="36" y="418"/>
                  </a:cubicBezTo>
                  <a:cubicBezTo>
                    <a:pt x="36" y="418"/>
                    <a:pt x="37" y="418"/>
                    <a:pt x="37" y="418"/>
                  </a:cubicBezTo>
                  <a:cubicBezTo>
                    <a:pt x="37" y="418"/>
                    <a:pt x="37" y="419"/>
                    <a:pt x="38" y="419"/>
                  </a:cubicBezTo>
                  <a:cubicBezTo>
                    <a:pt x="38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39" y="419"/>
                  </a:cubicBezTo>
                  <a:cubicBezTo>
                    <a:pt x="39" y="419"/>
                    <a:pt x="39" y="419"/>
                    <a:pt x="40" y="419"/>
                  </a:cubicBezTo>
                  <a:cubicBezTo>
                    <a:pt x="42" y="419"/>
                    <a:pt x="51" y="416"/>
                    <a:pt x="53" y="415"/>
                  </a:cubicBezTo>
                  <a:cubicBezTo>
                    <a:pt x="54" y="415"/>
                    <a:pt x="54" y="415"/>
                    <a:pt x="55" y="415"/>
                  </a:cubicBezTo>
                  <a:cubicBezTo>
                    <a:pt x="55" y="415"/>
                    <a:pt x="55" y="416"/>
                    <a:pt x="55" y="416"/>
                  </a:cubicBezTo>
                  <a:cubicBezTo>
                    <a:pt x="55" y="416"/>
                    <a:pt x="56" y="416"/>
                    <a:pt x="56" y="416"/>
                  </a:cubicBezTo>
                  <a:cubicBezTo>
                    <a:pt x="56" y="416"/>
                    <a:pt x="56" y="416"/>
                    <a:pt x="57" y="416"/>
                  </a:cubicBezTo>
                  <a:cubicBezTo>
                    <a:pt x="57" y="416"/>
                    <a:pt x="57" y="416"/>
                    <a:pt x="58" y="416"/>
                  </a:cubicBezTo>
                  <a:cubicBezTo>
                    <a:pt x="58" y="416"/>
                    <a:pt x="58" y="416"/>
                    <a:pt x="58" y="416"/>
                  </a:cubicBezTo>
                  <a:cubicBezTo>
                    <a:pt x="59" y="416"/>
                    <a:pt x="59" y="416"/>
                    <a:pt x="59" y="417"/>
                  </a:cubicBezTo>
                  <a:cubicBezTo>
                    <a:pt x="59" y="417"/>
                    <a:pt x="60" y="417"/>
                    <a:pt x="60" y="417"/>
                  </a:cubicBezTo>
                  <a:cubicBezTo>
                    <a:pt x="61" y="417"/>
                    <a:pt x="62" y="417"/>
                    <a:pt x="63" y="418"/>
                  </a:cubicBezTo>
                  <a:cubicBezTo>
                    <a:pt x="63" y="418"/>
                    <a:pt x="63" y="418"/>
                    <a:pt x="63" y="418"/>
                  </a:cubicBezTo>
                  <a:cubicBezTo>
                    <a:pt x="64" y="418"/>
                    <a:pt x="64" y="418"/>
                    <a:pt x="64" y="418"/>
                  </a:cubicBezTo>
                  <a:cubicBezTo>
                    <a:pt x="64" y="418"/>
                    <a:pt x="65" y="418"/>
                    <a:pt x="65" y="418"/>
                  </a:cubicBezTo>
                  <a:cubicBezTo>
                    <a:pt x="65" y="418"/>
                    <a:pt x="65" y="418"/>
                    <a:pt x="65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6" y="418"/>
                    <a:pt x="66" y="418"/>
                    <a:pt x="66" y="418"/>
                  </a:cubicBezTo>
                  <a:cubicBezTo>
                    <a:pt x="67" y="417"/>
                    <a:pt x="67" y="417"/>
                    <a:pt x="68" y="417"/>
                  </a:cubicBezTo>
                  <a:cubicBezTo>
                    <a:pt x="68" y="417"/>
                    <a:pt x="68" y="417"/>
                    <a:pt x="68" y="417"/>
                  </a:cubicBezTo>
                  <a:cubicBezTo>
                    <a:pt x="68" y="417"/>
                    <a:pt x="69" y="417"/>
                    <a:pt x="69" y="417"/>
                  </a:cubicBezTo>
                  <a:cubicBezTo>
                    <a:pt x="69" y="417"/>
                    <a:pt x="70" y="417"/>
                    <a:pt x="70" y="416"/>
                  </a:cubicBezTo>
                  <a:cubicBezTo>
                    <a:pt x="70" y="416"/>
                    <a:pt x="70" y="416"/>
                    <a:pt x="71" y="416"/>
                  </a:cubicBezTo>
                  <a:cubicBezTo>
                    <a:pt x="71" y="416"/>
                    <a:pt x="71" y="416"/>
                    <a:pt x="71" y="416"/>
                  </a:cubicBezTo>
                  <a:cubicBezTo>
                    <a:pt x="72" y="415"/>
                    <a:pt x="74" y="415"/>
                    <a:pt x="75" y="414"/>
                  </a:cubicBezTo>
                  <a:cubicBezTo>
                    <a:pt x="75" y="414"/>
                    <a:pt x="75" y="414"/>
                    <a:pt x="75" y="414"/>
                  </a:cubicBezTo>
                  <a:cubicBezTo>
                    <a:pt x="76" y="414"/>
                    <a:pt x="77" y="414"/>
                    <a:pt x="77" y="413"/>
                  </a:cubicBezTo>
                  <a:cubicBezTo>
                    <a:pt x="77" y="413"/>
                    <a:pt x="77" y="413"/>
                    <a:pt x="78" y="413"/>
                  </a:cubicBezTo>
                  <a:cubicBezTo>
                    <a:pt x="78" y="413"/>
                    <a:pt x="78" y="413"/>
                    <a:pt x="78" y="413"/>
                  </a:cubicBezTo>
                  <a:cubicBezTo>
                    <a:pt x="78" y="413"/>
                    <a:pt x="78" y="413"/>
                    <a:pt x="79" y="413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79" y="412"/>
                    <a:pt x="79" y="412"/>
                    <a:pt x="79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0" y="412"/>
                  </a:cubicBezTo>
                  <a:cubicBezTo>
                    <a:pt x="80" y="412"/>
                    <a:pt x="80" y="412"/>
                    <a:pt x="81" y="412"/>
                  </a:cubicBezTo>
                  <a:cubicBezTo>
                    <a:pt x="81" y="411"/>
                    <a:pt x="81" y="411"/>
                    <a:pt x="81" y="411"/>
                  </a:cubicBezTo>
                  <a:cubicBezTo>
                    <a:pt x="81" y="411"/>
                    <a:pt x="81" y="411"/>
                    <a:pt x="82" y="411"/>
                  </a:cubicBezTo>
                  <a:cubicBezTo>
                    <a:pt x="82" y="411"/>
                    <a:pt x="82" y="411"/>
                    <a:pt x="82" y="411"/>
                  </a:cubicBezTo>
                  <a:cubicBezTo>
                    <a:pt x="83" y="411"/>
                    <a:pt x="84" y="411"/>
                    <a:pt x="85" y="411"/>
                  </a:cubicBezTo>
                  <a:cubicBezTo>
                    <a:pt x="85" y="411"/>
                    <a:pt x="86" y="411"/>
                    <a:pt x="87" y="411"/>
                  </a:cubicBezTo>
                  <a:cubicBezTo>
                    <a:pt x="87" y="411"/>
                    <a:pt x="87" y="411"/>
                    <a:pt x="87" y="411"/>
                  </a:cubicBezTo>
                  <a:cubicBezTo>
                    <a:pt x="87" y="411"/>
                    <a:pt x="88" y="411"/>
                    <a:pt x="88" y="411"/>
                  </a:cubicBezTo>
                  <a:cubicBezTo>
                    <a:pt x="88" y="411"/>
                    <a:pt x="88" y="411"/>
                    <a:pt x="88" y="411"/>
                  </a:cubicBezTo>
                  <a:cubicBezTo>
                    <a:pt x="88" y="411"/>
                    <a:pt x="89" y="411"/>
                    <a:pt x="89" y="411"/>
                  </a:cubicBezTo>
                  <a:cubicBezTo>
                    <a:pt x="89" y="411"/>
                    <a:pt x="89" y="411"/>
                    <a:pt x="89" y="411"/>
                  </a:cubicBezTo>
                  <a:cubicBezTo>
                    <a:pt x="89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0" y="411"/>
                    <a:pt x="90" y="411"/>
                    <a:pt x="90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1" y="411"/>
                    <a:pt x="91" y="411"/>
                  </a:cubicBezTo>
                  <a:cubicBezTo>
                    <a:pt x="91" y="411"/>
                    <a:pt x="92" y="411"/>
                    <a:pt x="92" y="411"/>
                  </a:cubicBezTo>
                  <a:cubicBezTo>
                    <a:pt x="93" y="411"/>
                    <a:pt x="95" y="414"/>
                    <a:pt x="96" y="415"/>
                  </a:cubicBezTo>
                  <a:cubicBezTo>
                    <a:pt x="96" y="415"/>
                    <a:pt x="97" y="420"/>
                    <a:pt x="98" y="420"/>
                  </a:cubicBezTo>
                  <a:cubicBezTo>
                    <a:pt x="99" y="420"/>
                    <a:pt x="99" y="421"/>
                    <a:pt x="99" y="421"/>
                  </a:cubicBezTo>
                  <a:cubicBezTo>
                    <a:pt x="99" y="421"/>
                    <a:pt x="99" y="421"/>
                    <a:pt x="100" y="421"/>
                  </a:cubicBezTo>
                  <a:cubicBezTo>
                    <a:pt x="100" y="421"/>
                    <a:pt x="100" y="421"/>
                    <a:pt x="101" y="421"/>
                  </a:cubicBezTo>
                  <a:cubicBezTo>
                    <a:pt x="101" y="421"/>
                    <a:pt x="101" y="421"/>
                    <a:pt x="101" y="421"/>
                  </a:cubicBezTo>
                  <a:cubicBezTo>
                    <a:pt x="101" y="421"/>
                    <a:pt x="102" y="421"/>
                    <a:pt x="102" y="421"/>
                  </a:cubicBezTo>
                  <a:cubicBezTo>
                    <a:pt x="102" y="421"/>
                    <a:pt x="102" y="421"/>
                    <a:pt x="102" y="421"/>
                  </a:cubicBezTo>
                  <a:cubicBezTo>
                    <a:pt x="104" y="420"/>
                    <a:pt x="107" y="420"/>
                    <a:pt x="108" y="420"/>
                  </a:cubicBezTo>
                  <a:cubicBezTo>
                    <a:pt x="108" y="420"/>
                    <a:pt x="109" y="420"/>
                    <a:pt x="109" y="420"/>
                  </a:cubicBezTo>
                  <a:cubicBezTo>
                    <a:pt x="109" y="420"/>
                    <a:pt x="109" y="420"/>
                    <a:pt x="110" y="420"/>
                  </a:cubicBezTo>
                  <a:cubicBezTo>
                    <a:pt x="110" y="420"/>
                    <a:pt x="110" y="420"/>
                    <a:pt x="110" y="420"/>
                  </a:cubicBezTo>
                  <a:cubicBezTo>
                    <a:pt x="113" y="420"/>
                    <a:pt x="113" y="421"/>
                    <a:pt x="114" y="422"/>
                  </a:cubicBezTo>
                  <a:cubicBezTo>
                    <a:pt x="115" y="423"/>
                    <a:pt x="116" y="426"/>
                    <a:pt x="115" y="427"/>
                  </a:cubicBezTo>
                  <a:cubicBezTo>
                    <a:pt x="115" y="428"/>
                    <a:pt x="115" y="428"/>
                    <a:pt x="115" y="429"/>
                  </a:cubicBezTo>
                  <a:cubicBezTo>
                    <a:pt x="115" y="429"/>
                    <a:pt x="115" y="429"/>
                    <a:pt x="115" y="429"/>
                  </a:cubicBezTo>
                  <a:cubicBezTo>
                    <a:pt x="115" y="430"/>
                    <a:pt x="114" y="430"/>
                    <a:pt x="114" y="430"/>
                  </a:cubicBezTo>
                  <a:cubicBezTo>
                    <a:pt x="114" y="431"/>
                    <a:pt x="114" y="431"/>
                    <a:pt x="114" y="432"/>
                  </a:cubicBezTo>
                  <a:cubicBezTo>
                    <a:pt x="114" y="432"/>
                    <a:pt x="114" y="432"/>
                    <a:pt x="114" y="432"/>
                  </a:cubicBezTo>
                  <a:cubicBezTo>
                    <a:pt x="113" y="433"/>
                    <a:pt x="113" y="433"/>
                    <a:pt x="113" y="433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4"/>
                    <a:pt x="113" y="434"/>
                    <a:pt x="113" y="434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5"/>
                    <a:pt x="113" y="435"/>
                    <a:pt x="113" y="435"/>
                  </a:cubicBezTo>
                  <a:cubicBezTo>
                    <a:pt x="113" y="436"/>
                    <a:pt x="113" y="437"/>
                    <a:pt x="113" y="438"/>
                  </a:cubicBezTo>
                  <a:cubicBezTo>
                    <a:pt x="113" y="438"/>
                    <a:pt x="113" y="438"/>
                    <a:pt x="113" y="438"/>
                  </a:cubicBezTo>
                  <a:cubicBezTo>
                    <a:pt x="113" y="439"/>
                    <a:pt x="113" y="439"/>
                    <a:pt x="113" y="439"/>
                  </a:cubicBezTo>
                  <a:cubicBezTo>
                    <a:pt x="112" y="439"/>
                    <a:pt x="112" y="439"/>
                    <a:pt x="112" y="439"/>
                  </a:cubicBezTo>
                  <a:cubicBezTo>
                    <a:pt x="112" y="440"/>
                    <a:pt x="112" y="440"/>
                    <a:pt x="112" y="440"/>
                  </a:cubicBezTo>
                  <a:cubicBezTo>
                    <a:pt x="112" y="441"/>
                    <a:pt x="112" y="442"/>
                    <a:pt x="110" y="442"/>
                  </a:cubicBezTo>
                  <a:cubicBezTo>
                    <a:pt x="109" y="443"/>
                    <a:pt x="110" y="444"/>
                    <a:pt x="112" y="446"/>
                  </a:cubicBezTo>
                  <a:cubicBezTo>
                    <a:pt x="113" y="447"/>
                    <a:pt x="112" y="447"/>
                    <a:pt x="113" y="449"/>
                  </a:cubicBezTo>
                  <a:cubicBezTo>
                    <a:pt x="113" y="449"/>
                    <a:pt x="113" y="449"/>
                    <a:pt x="113" y="449"/>
                  </a:cubicBezTo>
                  <a:cubicBezTo>
                    <a:pt x="113" y="449"/>
                    <a:pt x="113" y="449"/>
                    <a:pt x="113" y="450"/>
                  </a:cubicBezTo>
                  <a:cubicBezTo>
                    <a:pt x="113" y="450"/>
                    <a:pt x="114" y="450"/>
                    <a:pt x="114" y="451"/>
                  </a:cubicBezTo>
                  <a:cubicBezTo>
                    <a:pt x="114" y="451"/>
                    <a:pt x="114" y="451"/>
                    <a:pt x="114" y="451"/>
                  </a:cubicBezTo>
                  <a:cubicBezTo>
                    <a:pt x="114" y="451"/>
                    <a:pt x="115" y="452"/>
                    <a:pt x="115" y="452"/>
                  </a:cubicBezTo>
                  <a:cubicBezTo>
                    <a:pt x="115" y="452"/>
                    <a:pt x="115" y="452"/>
                    <a:pt x="115" y="452"/>
                  </a:cubicBezTo>
                  <a:cubicBezTo>
                    <a:pt x="117" y="454"/>
                    <a:pt x="119" y="456"/>
                    <a:pt x="121" y="458"/>
                  </a:cubicBezTo>
                  <a:cubicBezTo>
                    <a:pt x="121" y="458"/>
                    <a:pt x="121" y="458"/>
                    <a:pt x="121" y="458"/>
                  </a:cubicBezTo>
                  <a:cubicBezTo>
                    <a:pt x="121" y="458"/>
                    <a:pt x="121" y="459"/>
                    <a:pt x="121" y="459"/>
                  </a:cubicBezTo>
                  <a:cubicBezTo>
                    <a:pt x="121" y="459"/>
                    <a:pt x="121" y="459"/>
                    <a:pt x="121" y="459"/>
                  </a:cubicBezTo>
                  <a:cubicBezTo>
                    <a:pt x="122" y="459"/>
                    <a:pt x="122" y="459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2" y="460"/>
                    <a:pt x="122" y="460"/>
                    <a:pt x="122" y="460"/>
                  </a:cubicBezTo>
                  <a:cubicBezTo>
                    <a:pt x="123" y="461"/>
                    <a:pt x="123" y="461"/>
                    <a:pt x="123" y="461"/>
                  </a:cubicBezTo>
                  <a:cubicBezTo>
                    <a:pt x="123" y="462"/>
                    <a:pt x="123" y="463"/>
                    <a:pt x="123" y="464"/>
                  </a:cubicBezTo>
                  <a:cubicBezTo>
                    <a:pt x="123" y="465"/>
                    <a:pt x="123" y="465"/>
                    <a:pt x="123" y="465"/>
                  </a:cubicBezTo>
                  <a:cubicBezTo>
                    <a:pt x="123" y="466"/>
                    <a:pt x="123" y="466"/>
                    <a:pt x="124" y="466"/>
                  </a:cubicBezTo>
                  <a:cubicBezTo>
                    <a:pt x="124" y="466"/>
                    <a:pt x="124" y="466"/>
                    <a:pt x="124" y="466"/>
                  </a:cubicBezTo>
                  <a:cubicBezTo>
                    <a:pt x="124" y="467"/>
                    <a:pt x="125" y="468"/>
                    <a:pt x="126" y="469"/>
                  </a:cubicBezTo>
                  <a:cubicBezTo>
                    <a:pt x="126" y="469"/>
                    <a:pt x="126" y="469"/>
                    <a:pt x="126" y="469"/>
                  </a:cubicBezTo>
                  <a:cubicBezTo>
                    <a:pt x="126" y="470"/>
                    <a:pt x="127" y="473"/>
                    <a:pt x="128" y="475"/>
                  </a:cubicBezTo>
                  <a:cubicBezTo>
                    <a:pt x="128" y="477"/>
                    <a:pt x="127" y="483"/>
                    <a:pt x="128" y="485"/>
                  </a:cubicBezTo>
                  <a:cubicBezTo>
                    <a:pt x="129" y="486"/>
                    <a:pt x="130" y="491"/>
                    <a:pt x="130" y="493"/>
                  </a:cubicBezTo>
                  <a:cubicBezTo>
                    <a:pt x="130" y="495"/>
                    <a:pt x="130" y="495"/>
                    <a:pt x="129" y="496"/>
                  </a:cubicBezTo>
                  <a:cubicBezTo>
                    <a:pt x="127" y="498"/>
                    <a:pt x="126" y="498"/>
                    <a:pt x="125" y="499"/>
                  </a:cubicBezTo>
                  <a:cubicBezTo>
                    <a:pt x="125" y="500"/>
                    <a:pt x="122" y="511"/>
                    <a:pt x="122" y="513"/>
                  </a:cubicBezTo>
                  <a:cubicBezTo>
                    <a:pt x="122" y="513"/>
                    <a:pt x="122" y="513"/>
                    <a:pt x="122" y="514"/>
                  </a:cubicBezTo>
                  <a:cubicBezTo>
                    <a:pt x="122" y="514"/>
                    <a:pt x="122" y="514"/>
                    <a:pt x="122" y="514"/>
                  </a:cubicBezTo>
                  <a:cubicBezTo>
                    <a:pt x="121" y="514"/>
                    <a:pt x="121" y="515"/>
                    <a:pt x="121" y="515"/>
                  </a:cubicBezTo>
                  <a:cubicBezTo>
                    <a:pt x="121" y="515"/>
                    <a:pt x="121" y="515"/>
                    <a:pt x="121" y="515"/>
                  </a:cubicBezTo>
                  <a:cubicBezTo>
                    <a:pt x="121" y="516"/>
                    <a:pt x="121" y="516"/>
                    <a:pt x="121" y="517"/>
                  </a:cubicBezTo>
                  <a:cubicBezTo>
                    <a:pt x="121" y="517"/>
                    <a:pt x="121" y="517"/>
                    <a:pt x="121" y="517"/>
                  </a:cubicBezTo>
                  <a:cubicBezTo>
                    <a:pt x="121" y="518"/>
                    <a:pt x="121" y="518"/>
                    <a:pt x="121" y="519"/>
                  </a:cubicBezTo>
                  <a:cubicBezTo>
                    <a:pt x="121" y="519"/>
                    <a:pt x="121" y="519"/>
                    <a:pt x="121" y="519"/>
                  </a:cubicBezTo>
                  <a:cubicBezTo>
                    <a:pt x="121" y="519"/>
                    <a:pt x="121" y="519"/>
                    <a:pt x="121" y="520"/>
                  </a:cubicBezTo>
                  <a:cubicBezTo>
                    <a:pt x="121" y="520"/>
                    <a:pt x="121" y="520"/>
                    <a:pt x="121" y="520"/>
                  </a:cubicBezTo>
                  <a:cubicBezTo>
                    <a:pt x="121" y="521"/>
                    <a:pt x="121" y="521"/>
                    <a:pt x="121" y="521"/>
                  </a:cubicBezTo>
                  <a:cubicBezTo>
                    <a:pt x="121" y="521"/>
                    <a:pt x="121" y="522"/>
                    <a:pt x="121" y="522"/>
                  </a:cubicBezTo>
                  <a:cubicBezTo>
                    <a:pt x="121" y="522"/>
                    <a:pt x="121" y="523"/>
                    <a:pt x="122" y="523"/>
                  </a:cubicBezTo>
                  <a:cubicBezTo>
                    <a:pt x="122" y="523"/>
                    <a:pt x="122" y="523"/>
                    <a:pt x="122" y="523"/>
                  </a:cubicBezTo>
                  <a:cubicBezTo>
                    <a:pt x="122" y="524"/>
                    <a:pt x="122" y="524"/>
                    <a:pt x="122" y="524"/>
                  </a:cubicBezTo>
                  <a:cubicBezTo>
                    <a:pt x="124" y="527"/>
                    <a:pt x="127" y="532"/>
                    <a:pt x="127" y="535"/>
                  </a:cubicBezTo>
                  <a:cubicBezTo>
                    <a:pt x="127" y="539"/>
                    <a:pt x="130" y="541"/>
                    <a:pt x="131" y="544"/>
                  </a:cubicBezTo>
                  <a:cubicBezTo>
                    <a:pt x="133" y="548"/>
                    <a:pt x="132" y="554"/>
                    <a:pt x="133" y="558"/>
                  </a:cubicBezTo>
                  <a:cubicBezTo>
                    <a:pt x="134" y="561"/>
                    <a:pt x="134" y="565"/>
                    <a:pt x="134" y="569"/>
                  </a:cubicBezTo>
                  <a:cubicBezTo>
                    <a:pt x="134" y="569"/>
                    <a:pt x="134" y="570"/>
                    <a:pt x="134" y="570"/>
                  </a:cubicBezTo>
                  <a:cubicBezTo>
                    <a:pt x="134" y="571"/>
                    <a:pt x="135" y="571"/>
                    <a:pt x="135" y="571"/>
                  </a:cubicBezTo>
                  <a:cubicBezTo>
                    <a:pt x="135" y="571"/>
                    <a:pt x="135" y="572"/>
                    <a:pt x="135" y="572"/>
                  </a:cubicBezTo>
                  <a:cubicBezTo>
                    <a:pt x="135" y="572"/>
                    <a:pt x="135" y="572"/>
                    <a:pt x="135" y="573"/>
                  </a:cubicBezTo>
                  <a:cubicBezTo>
                    <a:pt x="135" y="573"/>
                    <a:pt x="135" y="573"/>
                    <a:pt x="136" y="574"/>
                  </a:cubicBezTo>
                  <a:cubicBezTo>
                    <a:pt x="136" y="574"/>
                    <a:pt x="136" y="574"/>
                    <a:pt x="136" y="574"/>
                  </a:cubicBezTo>
                  <a:cubicBezTo>
                    <a:pt x="136" y="574"/>
                    <a:pt x="136" y="575"/>
                    <a:pt x="137" y="575"/>
                  </a:cubicBezTo>
                  <a:cubicBezTo>
                    <a:pt x="137" y="575"/>
                    <a:pt x="137" y="576"/>
                    <a:pt x="137" y="576"/>
                  </a:cubicBezTo>
                  <a:cubicBezTo>
                    <a:pt x="137" y="576"/>
                    <a:pt x="137" y="576"/>
                    <a:pt x="138" y="577"/>
                  </a:cubicBezTo>
                  <a:cubicBezTo>
                    <a:pt x="138" y="577"/>
                    <a:pt x="138" y="577"/>
                    <a:pt x="138" y="577"/>
                  </a:cubicBezTo>
                  <a:cubicBezTo>
                    <a:pt x="138" y="577"/>
                    <a:pt x="138" y="578"/>
                    <a:pt x="139" y="578"/>
                  </a:cubicBezTo>
                  <a:cubicBezTo>
                    <a:pt x="139" y="578"/>
                    <a:pt x="139" y="578"/>
                    <a:pt x="139" y="578"/>
                  </a:cubicBezTo>
                  <a:cubicBezTo>
                    <a:pt x="139" y="579"/>
                    <a:pt x="139" y="579"/>
                    <a:pt x="140" y="579"/>
                  </a:cubicBezTo>
                  <a:cubicBezTo>
                    <a:pt x="140" y="580"/>
                    <a:pt x="140" y="580"/>
                    <a:pt x="141" y="580"/>
                  </a:cubicBezTo>
                  <a:cubicBezTo>
                    <a:pt x="143" y="583"/>
                    <a:pt x="144" y="584"/>
                    <a:pt x="144" y="587"/>
                  </a:cubicBezTo>
                  <a:cubicBezTo>
                    <a:pt x="145" y="590"/>
                    <a:pt x="143" y="588"/>
                    <a:pt x="142" y="589"/>
                  </a:cubicBezTo>
                  <a:cubicBezTo>
                    <a:pt x="141" y="591"/>
                    <a:pt x="143" y="594"/>
                    <a:pt x="144" y="597"/>
                  </a:cubicBezTo>
                  <a:cubicBezTo>
                    <a:pt x="145" y="600"/>
                    <a:pt x="146" y="603"/>
                    <a:pt x="144" y="605"/>
                  </a:cubicBezTo>
                  <a:cubicBezTo>
                    <a:pt x="143" y="606"/>
                    <a:pt x="144" y="607"/>
                    <a:pt x="145" y="609"/>
                  </a:cubicBezTo>
                  <a:cubicBezTo>
                    <a:pt x="146" y="611"/>
                    <a:pt x="146" y="612"/>
                    <a:pt x="146" y="614"/>
                  </a:cubicBezTo>
                  <a:cubicBezTo>
                    <a:pt x="146" y="616"/>
                    <a:pt x="148" y="615"/>
                    <a:pt x="149" y="615"/>
                  </a:cubicBezTo>
                  <a:cubicBezTo>
                    <a:pt x="150" y="615"/>
                    <a:pt x="150" y="617"/>
                    <a:pt x="153" y="618"/>
                  </a:cubicBezTo>
                  <a:cubicBezTo>
                    <a:pt x="155" y="618"/>
                    <a:pt x="155" y="617"/>
                    <a:pt x="156" y="616"/>
                  </a:cubicBezTo>
                  <a:cubicBezTo>
                    <a:pt x="156" y="615"/>
                    <a:pt x="159" y="616"/>
                    <a:pt x="160" y="616"/>
                  </a:cubicBezTo>
                  <a:cubicBezTo>
                    <a:pt x="161" y="616"/>
                    <a:pt x="161" y="615"/>
                    <a:pt x="163" y="614"/>
                  </a:cubicBezTo>
                  <a:cubicBezTo>
                    <a:pt x="164" y="612"/>
                    <a:pt x="165" y="612"/>
                    <a:pt x="167" y="613"/>
                  </a:cubicBezTo>
                  <a:cubicBezTo>
                    <a:pt x="170" y="613"/>
                    <a:pt x="172" y="612"/>
                    <a:pt x="173" y="612"/>
                  </a:cubicBezTo>
                  <a:cubicBezTo>
                    <a:pt x="175" y="613"/>
                    <a:pt x="176" y="613"/>
                    <a:pt x="177" y="613"/>
                  </a:cubicBezTo>
                  <a:cubicBezTo>
                    <a:pt x="178" y="612"/>
                    <a:pt x="181" y="612"/>
                    <a:pt x="183" y="612"/>
                  </a:cubicBezTo>
                  <a:cubicBezTo>
                    <a:pt x="184" y="611"/>
                    <a:pt x="186" y="611"/>
                    <a:pt x="188" y="609"/>
                  </a:cubicBezTo>
                  <a:cubicBezTo>
                    <a:pt x="190" y="608"/>
                    <a:pt x="196" y="602"/>
                    <a:pt x="197" y="601"/>
                  </a:cubicBezTo>
                  <a:cubicBezTo>
                    <a:pt x="197" y="601"/>
                    <a:pt x="203" y="594"/>
                    <a:pt x="204" y="592"/>
                  </a:cubicBezTo>
                  <a:cubicBezTo>
                    <a:pt x="204" y="591"/>
                    <a:pt x="206" y="591"/>
                    <a:pt x="207" y="591"/>
                  </a:cubicBezTo>
                  <a:cubicBezTo>
                    <a:pt x="208" y="591"/>
                    <a:pt x="211" y="586"/>
                    <a:pt x="211" y="585"/>
                  </a:cubicBezTo>
                  <a:cubicBezTo>
                    <a:pt x="212" y="583"/>
                    <a:pt x="214" y="581"/>
                    <a:pt x="215" y="580"/>
                  </a:cubicBezTo>
                  <a:cubicBezTo>
                    <a:pt x="216" y="579"/>
                    <a:pt x="217" y="576"/>
                    <a:pt x="218" y="574"/>
                  </a:cubicBezTo>
                  <a:cubicBezTo>
                    <a:pt x="218" y="573"/>
                    <a:pt x="218" y="573"/>
                    <a:pt x="218" y="572"/>
                  </a:cubicBezTo>
                  <a:cubicBezTo>
                    <a:pt x="218" y="572"/>
                    <a:pt x="218" y="572"/>
                    <a:pt x="218" y="572"/>
                  </a:cubicBezTo>
                  <a:cubicBezTo>
                    <a:pt x="218" y="571"/>
                    <a:pt x="218" y="571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70"/>
                    <a:pt x="218" y="570"/>
                    <a:pt x="218" y="570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9"/>
                    <a:pt x="218" y="569"/>
                    <a:pt x="218" y="569"/>
                  </a:cubicBezTo>
                  <a:cubicBezTo>
                    <a:pt x="218" y="568"/>
                    <a:pt x="218" y="567"/>
                    <a:pt x="218" y="567"/>
                  </a:cubicBezTo>
                  <a:cubicBezTo>
                    <a:pt x="218" y="567"/>
                    <a:pt x="218" y="567"/>
                    <a:pt x="218" y="567"/>
                  </a:cubicBezTo>
                  <a:cubicBezTo>
                    <a:pt x="218" y="566"/>
                    <a:pt x="218" y="566"/>
                    <a:pt x="218" y="566"/>
                  </a:cubicBezTo>
                  <a:cubicBezTo>
                    <a:pt x="218" y="565"/>
                    <a:pt x="219" y="562"/>
                    <a:pt x="221" y="561"/>
                  </a:cubicBezTo>
                  <a:cubicBezTo>
                    <a:pt x="224" y="559"/>
                    <a:pt x="230" y="557"/>
                    <a:pt x="231" y="554"/>
                  </a:cubicBezTo>
                  <a:cubicBezTo>
                    <a:pt x="231" y="551"/>
                    <a:pt x="230" y="543"/>
                    <a:pt x="230" y="542"/>
                  </a:cubicBezTo>
                  <a:cubicBezTo>
                    <a:pt x="229" y="541"/>
                    <a:pt x="229" y="535"/>
                    <a:pt x="228" y="535"/>
                  </a:cubicBezTo>
                  <a:cubicBezTo>
                    <a:pt x="227" y="535"/>
                    <a:pt x="227" y="534"/>
                    <a:pt x="228" y="531"/>
                  </a:cubicBezTo>
                  <a:cubicBezTo>
                    <a:pt x="229" y="529"/>
                    <a:pt x="238" y="521"/>
                    <a:pt x="241" y="519"/>
                  </a:cubicBezTo>
                  <a:cubicBezTo>
                    <a:pt x="244" y="517"/>
                    <a:pt x="247" y="516"/>
                    <a:pt x="248" y="515"/>
                  </a:cubicBezTo>
                  <a:cubicBezTo>
                    <a:pt x="249" y="515"/>
                    <a:pt x="254" y="509"/>
                    <a:pt x="255" y="508"/>
                  </a:cubicBezTo>
                  <a:cubicBezTo>
                    <a:pt x="256" y="508"/>
                    <a:pt x="254" y="505"/>
                    <a:pt x="253" y="503"/>
                  </a:cubicBezTo>
                  <a:cubicBezTo>
                    <a:pt x="253" y="501"/>
                    <a:pt x="252" y="493"/>
                    <a:pt x="252" y="491"/>
                  </a:cubicBezTo>
                  <a:cubicBezTo>
                    <a:pt x="252" y="491"/>
                    <a:pt x="252" y="490"/>
                    <a:pt x="252" y="490"/>
                  </a:cubicBezTo>
                  <a:cubicBezTo>
                    <a:pt x="252" y="490"/>
                    <a:pt x="252" y="490"/>
                    <a:pt x="252" y="489"/>
                  </a:cubicBezTo>
                  <a:cubicBezTo>
                    <a:pt x="252" y="489"/>
                    <a:pt x="252" y="489"/>
                    <a:pt x="252" y="488"/>
                  </a:cubicBezTo>
                  <a:cubicBezTo>
                    <a:pt x="252" y="488"/>
                    <a:pt x="252" y="488"/>
                    <a:pt x="252" y="488"/>
                  </a:cubicBezTo>
                  <a:cubicBezTo>
                    <a:pt x="252" y="487"/>
                    <a:pt x="252" y="487"/>
                    <a:pt x="252" y="487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6"/>
                    <a:pt x="252" y="486"/>
                    <a:pt x="252" y="486"/>
                  </a:cubicBezTo>
                  <a:cubicBezTo>
                    <a:pt x="252" y="485"/>
                    <a:pt x="252" y="485"/>
                    <a:pt x="252" y="485"/>
                  </a:cubicBezTo>
                  <a:cubicBezTo>
                    <a:pt x="251" y="483"/>
                    <a:pt x="249" y="481"/>
                    <a:pt x="248" y="479"/>
                  </a:cubicBezTo>
                  <a:cubicBezTo>
                    <a:pt x="247" y="478"/>
                    <a:pt x="247" y="471"/>
                    <a:pt x="247" y="469"/>
                  </a:cubicBezTo>
                  <a:cubicBezTo>
                    <a:pt x="247" y="468"/>
                    <a:pt x="245" y="465"/>
                    <a:pt x="245" y="463"/>
                  </a:cubicBezTo>
                  <a:cubicBezTo>
                    <a:pt x="245" y="462"/>
                    <a:pt x="245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60"/>
                    <a:pt x="246" y="460"/>
                    <a:pt x="246" y="460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6" y="459"/>
                    <a:pt x="246" y="459"/>
                    <a:pt x="246" y="459"/>
                  </a:cubicBezTo>
                  <a:cubicBezTo>
                    <a:pt x="247" y="458"/>
                    <a:pt x="247" y="457"/>
                    <a:pt x="248" y="456"/>
                  </a:cubicBezTo>
                  <a:cubicBezTo>
                    <a:pt x="248" y="456"/>
                    <a:pt x="248" y="456"/>
                    <a:pt x="248" y="456"/>
                  </a:cubicBezTo>
                  <a:cubicBezTo>
                    <a:pt x="248" y="456"/>
                    <a:pt x="248" y="455"/>
                    <a:pt x="248" y="455"/>
                  </a:cubicBezTo>
                  <a:cubicBezTo>
                    <a:pt x="249" y="453"/>
                    <a:pt x="252" y="448"/>
                    <a:pt x="253" y="447"/>
                  </a:cubicBezTo>
                  <a:cubicBezTo>
                    <a:pt x="253" y="447"/>
                    <a:pt x="253" y="447"/>
                    <a:pt x="253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4" y="446"/>
                    <a:pt x="254" y="446"/>
                  </a:cubicBezTo>
                  <a:cubicBezTo>
                    <a:pt x="254" y="446"/>
                    <a:pt x="255" y="446"/>
                    <a:pt x="255" y="446"/>
                  </a:cubicBezTo>
                  <a:cubicBezTo>
                    <a:pt x="255" y="446"/>
                    <a:pt x="256" y="446"/>
                    <a:pt x="256" y="446"/>
                  </a:cubicBezTo>
                  <a:cubicBezTo>
                    <a:pt x="257" y="445"/>
                    <a:pt x="263" y="438"/>
                    <a:pt x="265" y="434"/>
                  </a:cubicBezTo>
                  <a:cubicBezTo>
                    <a:pt x="267" y="431"/>
                    <a:pt x="272" y="428"/>
                    <a:pt x="274" y="427"/>
                  </a:cubicBezTo>
                  <a:cubicBezTo>
                    <a:pt x="277" y="426"/>
                    <a:pt x="275" y="426"/>
                    <a:pt x="276" y="425"/>
                  </a:cubicBezTo>
                  <a:cubicBezTo>
                    <a:pt x="277" y="424"/>
                    <a:pt x="278" y="423"/>
                    <a:pt x="280" y="422"/>
                  </a:cubicBezTo>
                  <a:cubicBezTo>
                    <a:pt x="282" y="421"/>
                    <a:pt x="287" y="411"/>
                    <a:pt x="288" y="409"/>
                  </a:cubicBezTo>
                  <a:cubicBezTo>
                    <a:pt x="289" y="406"/>
                    <a:pt x="292" y="400"/>
                    <a:pt x="293" y="398"/>
                  </a:cubicBezTo>
                  <a:cubicBezTo>
                    <a:pt x="295" y="396"/>
                    <a:pt x="295" y="390"/>
                    <a:pt x="295" y="388"/>
                  </a:cubicBezTo>
                  <a:cubicBezTo>
                    <a:pt x="295" y="386"/>
                    <a:pt x="295" y="385"/>
                    <a:pt x="293" y="386"/>
                  </a:cubicBezTo>
                  <a:cubicBezTo>
                    <a:pt x="292" y="386"/>
                    <a:pt x="289" y="388"/>
                    <a:pt x="287" y="389"/>
                  </a:cubicBezTo>
                  <a:cubicBezTo>
                    <a:pt x="286" y="390"/>
                    <a:pt x="282" y="389"/>
                    <a:pt x="280" y="389"/>
                  </a:cubicBezTo>
                  <a:cubicBezTo>
                    <a:pt x="278" y="390"/>
                    <a:pt x="278" y="390"/>
                    <a:pt x="277" y="391"/>
                  </a:cubicBezTo>
                  <a:cubicBezTo>
                    <a:pt x="275" y="392"/>
                    <a:pt x="276" y="390"/>
                    <a:pt x="274" y="390"/>
                  </a:cubicBezTo>
                  <a:cubicBezTo>
                    <a:pt x="272" y="390"/>
                    <a:pt x="268" y="392"/>
                    <a:pt x="267" y="393"/>
                  </a:cubicBezTo>
                  <a:cubicBezTo>
                    <a:pt x="266" y="393"/>
                    <a:pt x="263" y="389"/>
                    <a:pt x="263" y="388"/>
                  </a:cubicBezTo>
                  <a:cubicBezTo>
                    <a:pt x="263" y="388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7"/>
                    <a:pt x="262" y="387"/>
                  </a:cubicBezTo>
                  <a:cubicBezTo>
                    <a:pt x="262" y="387"/>
                    <a:pt x="262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6"/>
                    <a:pt x="261" y="386"/>
                  </a:cubicBezTo>
                  <a:cubicBezTo>
                    <a:pt x="261" y="386"/>
                    <a:pt x="261" y="385"/>
                    <a:pt x="261" y="385"/>
                  </a:cubicBezTo>
                  <a:cubicBezTo>
                    <a:pt x="261" y="384"/>
                    <a:pt x="261" y="384"/>
                    <a:pt x="261" y="383"/>
                  </a:cubicBezTo>
                  <a:cubicBezTo>
                    <a:pt x="261" y="383"/>
                    <a:pt x="260" y="382"/>
                    <a:pt x="260" y="382"/>
                  </a:cubicBezTo>
                  <a:cubicBezTo>
                    <a:pt x="260" y="381"/>
                    <a:pt x="260" y="381"/>
                    <a:pt x="260" y="381"/>
                  </a:cubicBezTo>
                  <a:cubicBezTo>
                    <a:pt x="260" y="381"/>
                    <a:pt x="259" y="381"/>
                    <a:pt x="259" y="381"/>
                  </a:cubicBezTo>
                  <a:cubicBezTo>
                    <a:pt x="259" y="380"/>
                    <a:pt x="259" y="380"/>
                    <a:pt x="259" y="380"/>
                  </a:cubicBezTo>
                  <a:cubicBezTo>
                    <a:pt x="257" y="379"/>
                    <a:pt x="256" y="378"/>
                    <a:pt x="254" y="377"/>
                  </a:cubicBezTo>
                  <a:cubicBezTo>
                    <a:pt x="253" y="376"/>
                    <a:pt x="253" y="374"/>
                    <a:pt x="252" y="374"/>
                  </a:cubicBezTo>
                  <a:cubicBezTo>
                    <a:pt x="251" y="374"/>
                    <a:pt x="247" y="371"/>
                    <a:pt x="246" y="370"/>
                  </a:cubicBezTo>
                  <a:cubicBezTo>
                    <a:pt x="244" y="370"/>
                    <a:pt x="243" y="365"/>
                    <a:pt x="243" y="363"/>
                  </a:cubicBezTo>
                  <a:cubicBezTo>
                    <a:pt x="242" y="363"/>
                    <a:pt x="242" y="362"/>
                    <a:pt x="242" y="362"/>
                  </a:cubicBezTo>
                  <a:cubicBezTo>
                    <a:pt x="242" y="362"/>
                    <a:pt x="242" y="362"/>
                    <a:pt x="242" y="362"/>
                  </a:cubicBezTo>
                  <a:cubicBezTo>
                    <a:pt x="241" y="361"/>
                    <a:pt x="241" y="360"/>
                    <a:pt x="240" y="359"/>
                  </a:cubicBezTo>
                  <a:cubicBezTo>
                    <a:pt x="240" y="359"/>
                    <a:pt x="240" y="359"/>
                    <a:pt x="240" y="359"/>
                  </a:cubicBezTo>
                  <a:cubicBezTo>
                    <a:pt x="240" y="359"/>
                    <a:pt x="239" y="359"/>
                    <a:pt x="239" y="358"/>
                  </a:cubicBezTo>
                  <a:cubicBezTo>
                    <a:pt x="239" y="358"/>
                    <a:pt x="239" y="358"/>
                    <a:pt x="239" y="358"/>
                  </a:cubicBezTo>
                  <a:cubicBezTo>
                    <a:pt x="239" y="358"/>
                    <a:pt x="239" y="358"/>
                    <a:pt x="238" y="358"/>
                  </a:cubicBezTo>
                  <a:cubicBezTo>
                    <a:pt x="238" y="358"/>
                    <a:pt x="238" y="358"/>
                    <a:pt x="238" y="358"/>
                  </a:cubicBezTo>
                  <a:cubicBezTo>
                    <a:pt x="238" y="357"/>
                    <a:pt x="238" y="357"/>
                    <a:pt x="238" y="357"/>
                  </a:cubicBezTo>
                  <a:cubicBezTo>
                    <a:pt x="237" y="357"/>
                    <a:pt x="234" y="353"/>
                    <a:pt x="234" y="350"/>
                  </a:cubicBezTo>
                  <a:cubicBezTo>
                    <a:pt x="233" y="348"/>
                    <a:pt x="233" y="345"/>
                    <a:pt x="233" y="343"/>
                  </a:cubicBezTo>
                  <a:cubicBezTo>
                    <a:pt x="233" y="342"/>
                    <a:pt x="233" y="341"/>
                    <a:pt x="231" y="341"/>
                  </a:cubicBezTo>
                  <a:cubicBezTo>
                    <a:pt x="229" y="340"/>
                    <a:pt x="227" y="337"/>
                    <a:pt x="227" y="337"/>
                  </a:cubicBezTo>
                  <a:cubicBezTo>
                    <a:pt x="226" y="336"/>
                    <a:pt x="228" y="335"/>
                    <a:pt x="227" y="334"/>
                  </a:cubicBezTo>
                  <a:cubicBezTo>
                    <a:pt x="227" y="333"/>
                    <a:pt x="221" y="322"/>
                    <a:pt x="220" y="320"/>
                  </a:cubicBezTo>
                  <a:cubicBezTo>
                    <a:pt x="218" y="318"/>
                    <a:pt x="219" y="318"/>
                    <a:pt x="219" y="317"/>
                  </a:cubicBezTo>
                  <a:cubicBezTo>
                    <a:pt x="219" y="316"/>
                    <a:pt x="217" y="315"/>
                    <a:pt x="216" y="314"/>
                  </a:cubicBezTo>
                  <a:cubicBezTo>
                    <a:pt x="215" y="313"/>
                    <a:pt x="220" y="316"/>
                    <a:pt x="221" y="317"/>
                  </a:cubicBezTo>
                  <a:cubicBezTo>
                    <a:pt x="221" y="317"/>
                    <a:pt x="221" y="317"/>
                    <a:pt x="221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7"/>
                    <a:pt x="222" y="317"/>
                    <a:pt x="222" y="317"/>
                  </a:cubicBezTo>
                  <a:cubicBezTo>
                    <a:pt x="222" y="316"/>
                    <a:pt x="223" y="316"/>
                    <a:pt x="224" y="316"/>
                  </a:cubicBezTo>
                  <a:cubicBezTo>
                    <a:pt x="224" y="316"/>
                    <a:pt x="224" y="316"/>
                    <a:pt x="224" y="316"/>
                  </a:cubicBezTo>
                  <a:cubicBezTo>
                    <a:pt x="226" y="316"/>
                    <a:pt x="228" y="321"/>
                    <a:pt x="229" y="323"/>
                  </a:cubicBezTo>
                  <a:cubicBezTo>
                    <a:pt x="230" y="325"/>
                    <a:pt x="233" y="327"/>
                    <a:pt x="234" y="328"/>
                  </a:cubicBezTo>
                  <a:cubicBezTo>
                    <a:pt x="235" y="329"/>
                    <a:pt x="233" y="329"/>
                    <a:pt x="233" y="330"/>
                  </a:cubicBezTo>
                  <a:cubicBezTo>
                    <a:pt x="233" y="331"/>
                    <a:pt x="235" y="332"/>
                    <a:pt x="236" y="333"/>
                  </a:cubicBezTo>
                  <a:cubicBezTo>
                    <a:pt x="238" y="333"/>
                    <a:pt x="242" y="340"/>
                    <a:pt x="243" y="341"/>
                  </a:cubicBezTo>
                  <a:cubicBezTo>
                    <a:pt x="243" y="342"/>
                    <a:pt x="242" y="342"/>
                    <a:pt x="242" y="343"/>
                  </a:cubicBezTo>
                  <a:cubicBezTo>
                    <a:pt x="241" y="344"/>
                    <a:pt x="244" y="348"/>
                    <a:pt x="245" y="350"/>
                  </a:cubicBezTo>
                  <a:cubicBezTo>
                    <a:pt x="245" y="351"/>
                    <a:pt x="247" y="352"/>
                    <a:pt x="248" y="352"/>
                  </a:cubicBezTo>
                  <a:cubicBezTo>
                    <a:pt x="250" y="353"/>
                    <a:pt x="251" y="355"/>
                    <a:pt x="252" y="357"/>
                  </a:cubicBezTo>
                  <a:cubicBezTo>
                    <a:pt x="253" y="359"/>
                    <a:pt x="256" y="363"/>
                    <a:pt x="257" y="365"/>
                  </a:cubicBezTo>
                  <a:cubicBezTo>
                    <a:pt x="257" y="365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6"/>
                    <a:pt x="257" y="366"/>
                  </a:cubicBezTo>
                  <a:cubicBezTo>
                    <a:pt x="257" y="366"/>
                    <a:pt x="257" y="367"/>
                    <a:pt x="257" y="367"/>
                  </a:cubicBezTo>
                  <a:cubicBezTo>
                    <a:pt x="257" y="367"/>
                    <a:pt x="257" y="367"/>
                    <a:pt x="257" y="367"/>
                  </a:cubicBezTo>
                  <a:cubicBezTo>
                    <a:pt x="257" y="367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8"/>
                  </a:cubicBezTo>
                  <a:cubicBezTo>
                    <a:pt x="257" y="368"/>
                    <a:pt x="257" y="368"/>
                    <a:pt x="257" y="369"/>
                  </a:cubicBezTo>
                  <a:cubicBezTo>
                    <a:pt x="258" y="370"/>
                    <a:pt x="261" y="377"/>
                    <a:pt x="261" y="379"/>
                  </a:cubicBezTo>
                  <a:cubicBezTo>
                    <a:pt x="261" y="381"/>
                    <a:pt x="262" y="382"/>
                    <a:pt x="263" y="382"/>
                  </a:cubicBezTo>
                  <a:cubicBezTo>
                    <a:pt x="265" y="382"/>
                    <a:pt x="268" y="381"/>
                    <a:pt x="269" y="380"/>
                  </a:cubicBezTo>
                  <a:cubicBezTo>
                    <a:pt x="270" y="379"/>
                    <a:pt x="274" y="379"/>
                    <a:pt x="277" y="379"/>
                  </a:cubicBezTo>
                  <a:cubicBezTo>
                    <a:pt x="279" y="379"/>
                    <a:pt x="286" y="375"/>
                    <a:pt x="288" y="374"/>
                  </a:cubicBezTo>
                  <a:cubicBezTo>
                    <a:pt x="290" y="372"/>
                    <a:pt x="297" y="371"/>
                    <a:pt x="298" y="370"/>
                  </a:cubicBezTo>
                  <a:cubicBezTo>
                    <a:pt x="299" y="370"/>
                    <a:pt x="299" y="367"/>
                    <a:pt x="300" y="367"/>
                  </a:cubicBezTo>
                  <a:cubicBezTo>
                    <a:pt x="300" y="367"/>
                    <a:pt x="300" y="366"/>
                    <a:pt x="300" y="366"/>
                  </a:cubicBezTo>
                  <a:cubicBezTo>
                    <a:pt x="300" y="366"/>
                    <a:pt x="300" y="366"/>
                    <a:pt x="300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1" y="366"/>
                    <a:pt x="301" y="366"/>
                    <a:pt x="301" y="366"/>
                  </a:cubicBezTo>
                  <a:cubicBezTo>
                    <a:pt x="302" y="366"/>
                    <a:pt x="302" y="366"/>
                    <a:pt x="302" y="366"/>
                  </a:cubicBezTo>
                  <a:cubicBezTo>
                    <a:pt x="302" y="365"/>
                    <a:pt x="302" y="365"/>
                    <a:pt x="302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3" y="365"/>
                    <a:pt x="303" y="365"/>
                    <a:pt x="303" y="365"/>
                  </a:cubicBezTo>
                  <a:cubicBezTo>
                    <a:pt x="304" y="365"/>
                    <a:pt x="304" y="365"/>
                    <a:pt x="305" y="365"/>
                  </a:cubicBezTo>
                  <a:cubicBezTo>
                    <a:pt x="305" y="365"/>
                    <a:pt x="305" y="365"/>
                    <a:pt x="305" y="364"/>
                  </a:cubicBezTo>
                  <a:cubicBezTo>
                    <a:pt x="305" y="364"/>
                    <a:pt x="305" y="364"/>
                    <a:pt x="306" y="364"/>
                  </a:cubicBezTo>
                  <a:cubicBezTo>
                    <a:pt x="306" y="364"/>
                    <a:pt x="306" y="364"/>
                    <a:pt x="306" y="364"/>
                  </a:cubicBezTo>
                  <a:cubicBezTo>
                    <a:pt x="306" y="364"/>
                    <a:pt x="306" y="364"/>
                    <a:pt x="307" y="364"/>
                  </a:cubicBezTo>
                  <a:cubicBezTo>
                    <a:pt x="307" y="364"/>
                    <a:pt x="307" y="364"/>
                    <a:pt x="307" y="364"/>
                  </a:cubicBezTo>
                  <a:cubicBezTo>
                    <a:pt x="307" y="364"/>
                    <a:pt x="307" y="364"/>
                    <a:pt x="308" y="364"/>
                  </a:cubicBezTo>
                  <a:cubicBezTo>
                    <a:pt x="309" y="364"/>
                    <a:pt x="312" y="364"/>
                    <a:pt x="312" y="362"/>
                  </a:cubicBezTo>
                  <a:cubicBezTo>
                    <a:pt x="312" y="361"/>
                    <a:pt x="313" y="360"/>
                    <a:pt x="314" y="360"/>
                  </a:cubicBezTo>
                  <a:cubicBezTo>
                    <a:pt x="316" y="360"/>
                    <a:pt x="316" y="358"/>
                    <a:pt x="316" y="357"/>
                  </a:cubicBezTo>
                  <a:cubicBezTo>
                    <a:pt x="317" y="357"/>
                    <a:pt x="319" y="356"/>
                    <a:pt x="320" y="356"/>
                  </a:cubicBezTo>
                  <a:cubicBezTo>
                    <a:pt x="322" y="356"/>
                    <a:pt x="321" y="354"/>
                    <a:pt x="321" y="353"/>
                  </a:cubicBezTo>
                  <a:cubicBezTo>
                    <a:pt x="321" y="352"/>
                    <a:pt x="321" y="351"/>
                    <a:pt x="322" y="349"/>
                  </a:cubicBezTo>
                  <a:cubicBezTo>
                    <a:pt x="322" y="347"/>
                    <a:pt x="322" y="349"/>
                    <a:pt x="323" y="349"/>
                  </a:cubicBezTo>
                  <a:cubicBezTo>
                    <a:pt x="324" y="350"/>
                    <a:pt x="325" y="347"/>
                    <a:pt x="326" y="346"/>
                  </a:cubicBezTo>
                  <a:cubicBezTo>
                    <a:pt x="326" y="346"/>
                    <a:pt x="327" y="343"/>
                    <a:pt x="328" y="342"/>
                  </a:cubicBezTo>
                  <a:cubicBezTo>
                    <a:pt x="328" y="341"/>
                    <a:pt x="329" y="340"/>
                    <a:pt x="327" y="340"/>
                  </a:cubicBezTo>
                  <a:cubicBezTo>
                    <a:pt x="326" y="339"/>
                    <a:pt x="325" y="338"/>
                    <a:pt x="324" y="336"/>
                  </a:cubicBezTo>
                  <a:cubicBezTo>
                    <a:pt x="323" y="335"/>
                    <a:pt x="320" y="335"/>
                    <a:pt x="318" y="335"/>
                  </a:cubicBezTo>
                  <a:cubicBezTo>
                    <a:pt x="318" y="335"/>
                    <a:pt x="318" y="335"/>
                    <a:pt x="317" y="335"/>
                  </a:cubicBezTo>
                  <a:cubicBezTo>
                    <a:pt x="317" y="335"/>
                    <a:pt x="317" y="335"/>
                    <a:pt x="317" y="335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7" y="334"/>
                    <a:pt x="317" y="334"/>
                    <a:pt x="317" y="334"/>
                  </a:cubicBezTo>
                  <a:cubicBezTo>
                    <a:pt x="316" y="334"/>
                    <a:pt x="316" y="334"/>
                    <a:pt x="316" y="333"/>
                  </a:cubicBezTo>
                  <a:cubicBezTo>
                    <a:pt x="316" y="333"/>
                    <a:pt x="316" y="333"/>
                    <a:pt x="316" y="333"/>
                  </a:cubicBezTo>
                  <a:cubicBezTo>
                    <a:pt x="316" y="333"/>
                    <a:pt x="316" y="333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2"/>
                    <a:pt x="315" y="332"/>
                    <a:pt x="315" y="332"/>
                  </a:cubicBezTo>
                  <a:cubicBezTo>
                    <a:pt x="315" y="331"/>
                    <a:pt x="315" y="331"/>
                    <a:pt x="315" y="331"/>
                  </a:cubicBezTo>
                  <a:cubicBezTo>
                    <a:pt x="314" y="330"/>
                    <a:pt x="314" y="329"/>
                    <a:pt x="314" y="329"/>
                  </a:cubicBezTo>
                  <a:cubicBezTo>
                    <a:pt x="313" y="327"/>
                    <a:pt x="315" y="325"/>
                    <a:pt x="314" y="325"/>
                  </a:cubicBezTo>
                  <a:cubicBezTo>
                    <a:pt x="313" y="325"/>
                    <a:pt x="307" y="331"/>
                    <a:pt x="306" y="333"/>
                  </a:cubicBezTo>
                  <a:cubicBezTo>
                    <a:pt x="306" y="334"/>
                    <a:pt x="301" y="333"/>
                    <a:pt x="300" y="333"/>
                  </a:cubicBezTo>
                  <a:cubicBezTo>
                    <a:pt x="298" y="333"/>
                    <a:pt x="297" y="334"/>
                    <a:pt x="296" y="333"/>
                  </a:cubicBezTo>
                  <a:cubicBezTo>
                    <a:pt x="295" y="333"/>
                    <a:pt x="295" y="333"/>
                    <a:pt x="295" y="333"/>
                  </a:cubicBezTo>
                  <a:cubicBezTo>
                    <a:pt x="295" y="333"/>
                    <a:pt x="295" y="333"/>
                    <a:pt x="294" y="333"/>
                  </a:cubicBezTo>
                  <a:cubicBezTo>
                    <a:pt x="294" y="333"/>
                    <a:pt x="294" y="333"/>
                    <a:pt x="294" y="332"/>
                  </a:cubicBezTo>
                  <a:cubicBezTo>
                    <a:pt x="294" y="332"/>
                    <a:pt x="294" y="332"/>
                    <a:pt x="294" y="332"/>
                  </a:cubicBezTo>
                  <a:cubicBezTo>
                    <a:pt x="294" y="332"/>
                    <a:pt x="294" y="332"/>
                    <a:pt x="293" y="332"/>
                  </a:cubicBezTo>
                  <a:cubicBezTo>
                    <a:pt x="293" y="332"/>
                    <a:pt x="293" y="332"/>
                    <a:pt x="293" y="331"/>
                  </a:cubicBezTo>
                  <a:cubicBezTo>
                    <a:pt x="293" y="331"/>
                    <a:pt x="293" y="331"/>
                    <a:pt x="293" y="331"/>
                  </a:cubicBezTo>
                  <a:cubicBezTo>
                    <a:pt x="293" y="330"/>
                    <a:pt x="295" y="329"/>
                    <a:pt x="295" y="328"/>
                  </a:cubicBezTo>
                  <a:cubicBezTo>
                    <a:pt x="295" y="328"/>
                    <a:pt x="294" y="325"/>
                    <a:pt x="293" y="325"/>
                  </a:cubicBezTo>
                  <a:cubicBezTo>
                    <a:pt x="292" y="324"/>
                    <a:pt x="292" y="327"/>
                    <a:pt x="291" y="327"/>
                  </a:cubicBezTo>
                  <a:cubicBezTo>
                    <a:pt x="291" y="327"/>
                    <a:pt x="291" y="327"/>
                    <a:pt x="291" y="327"/>
                  </a:cubicBezTo>
                  <a:cubicBezTo>
                    <a:pt x="291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90" y="327"/>
                    <a:pt x="290" y="327"/>
                  </a:cubicBezTo>
                  <a:cubicBezTo>
                    <a:pt x="290" y="327"/>
                    <a:pt x="289" y="326"/>
                    <a:pt x="289" y="326"/>
                  </a:cubicBezTo>
                  <a:cubicBezTo>
                    <a:pt x="289" y="326"/>
                    <a:pt x="289" y="326"/>
                    <a:pt x="289" y="326"/>
                  </a:cubicBezTo>
                  <a:cubicBezTo>
                    <a:pt x="289" y="326"/>
                    <a:pt x="288" y="323"/>
                    <a:pt x="288" y="322"/>
                  </a:cubicBezTo>
                  <a:cubicBezTo>
                    <a:pt x="288" y="321"/>
                    <a:pt x="286" y="319"/>
                    <a:pt x="285" y="319"/>
                  </a:cubicBezTo>
                  <a:cubicBezTo>
                    <a:pt x="284" y="318"/>
                    <a:pt x="282" y="317"/>
                    <a:pt x="282" y="315"/>
                  </a:cubicBezTo>
                  <a:cubicBezTo>
                    <a:pt x="281" y="315"/>
                    <a:pt x="281" y="315"/>
                    <a:pt x="281" y="314"/>
                  </a:cubicBezTo>
                  <a:cubicBezTo>
                    <a:pt x="281" y="314"/>
                    <a:pt x="281" y="314"/>
                    <a:pt x="281" y="314"/>
                  </a:cubicBezTo>
                  <a:cubicBezTo>
                    <a:pt x="281" y="314"/>
                    <a:pt x="280" y="313"/>
                    <a:pt x="280" y="313"/>
                  </a:cubicBezTo>
                  <a:cubicBezTo>
                    <a:pt x="279" y="312"/>
                    <a:pt x="279" y="312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1"/>
                    <a:pt x="278" y="311"/>
                    <a:pt x="278" y="311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8" y="310"/>
                    <a:pt x="278" y="310"/>
                  </a:cubicBezTo>
                  <a:cubicBezTo>
                    <a:pt x="278" y="310"/>
                    <a:pt x="279" y="310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9"/>
                    <a:pt x="279" y="309"/>
                    <a:pt x="279" y="309"/>
                  </a:cubicBezTo>
                  <a:cubicBezTo>
                    <a:pt x="279" y="308"/>
                    <a:pt x="280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2" y="308"/>
                    <a:pt x="282" y="308"/>
                  </a:cubicBezTo>
                  <a:cubicBezTo>
                    <a:pt x="282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8"/>
                  </a:cubicBezTo>
                  <a:cubicBezTo>
                    <a:pt x="283" y="308"/>
                    <a:pt x="283" y="308"/>
                    <a:pt x="283" y="307"/>
                  </a:cubicBezTo>
                  <a:cubicBezTo>
                    <a:pt x="283" y="307"/>
                    <a:pt x="284" y="308"/>
                    <a:pt x="285" y="308"/>
                  </a:cubicBezTo>
                  <a:cubicBezTo>
                    <a:pt x="285" y="309"/>
                    <a:pt x="286" y="309"/>
                    <a:pt x="287" y="309"/>
                  </a:cubicBezTo>
                  <a:cubicBezTo>
                    <a:pt x="288" y="309"/>
                    <a:pt x="290" y="312"/>
                    <a:pt x="291" y="314"/>
                  </a:cubicBezTo>
                  <a:cubicBezTo>
                    <a:pt x="292" y="316"/>
                    <a:pt x="293" y="317"/>
                    <a:pt x="295" y="317"/>
                  </a:cubicBezTo>
                  <a:cubicBezTo>
                    <a:pt x="297" y="317"/>
                    <a:pt x="297" y="319"/>
                    <a:pt x="298" y="320"/>
                  </a:cubicBezTo>
                  <a:cubicBezTo>
                    <a:pt x="299" y="321"/>
                    <a:pt x="302" y="322"/>
                    <a:pt x="304" y="322"/>
                  </a:cubicBezTo>
                  <a:cubicBezTo>
                    <a:pt x="305" y="322"/>
                    <a:pt x="307" y="323"/>
                    <a:pt x="308" y="323"/>
                  </a:cubicBezTo>
                  <a:cubicBezTo>
                    <a:pt x="309" y="323"/>
                    <a:pt x="312" y="320"/>
                    <a:pt x="313" y="320"/>
                  </a:cubicBezTo>
                  <a:cubicBezTo>
                    <a:pt x="313" y="319"/>
                    <a:pt x="315" y="322"/>
                    <a:pt x="315" y="323"/>
                  </a:cubicBezTo>
                  <a:cubicBezTo>
                    <a:pt x="316" y="325"/>
                    <a:pt x="316" y="326"/>
                    <a:pt x="319" y="327"/>
                  </a:cubicBezTo>
                  <a:cubicBezTo>
                    <a:pt x="322" y="328"/>
                    <a:pt x="330" y="328"/>
                    <a:pt x="332" y="328"/>
                  </a:cubicBezTo>
                  <a:cubicBezTo>
                    <a:pt x="332" y="328"/>
                    <a:pt x="332" y="328"/>
                    <a:pt x="332" y="329"/>
                  </a:cubicBezTo>
                  <a:cubicBezTo>
                    <a:pt x="332" y="329"/>
                    <a:pt x="332" y="329"/>
                    <a:pt x="332" y="329"/>
                  </a:cubicBezTo>
                  <a:cubicBezTo>
                    <a:pt x="334" y="329"/>
                    <a:pt x="336" y="329"/>
                    <a:pt x="338" y="329"/>
                  </a:cubicBezTo>
                  <a:cubicBezTo>
                    <a:pt x="338" y="329"/>
                    <a:pt x="338" y="329"/>
                    <a:pt x="338" y="329"/>
                  </a:cubicBezTo>
                  <a:cubicBezTo>
                    <a:pt x="338" y="329"/>
                    <a:pt x="339" y="329"/>
                    <a:pt x="340" y="329"/>
                  </a:cubicBezTo>
                  <a:cubicBezTo>
                    <a:pt x="342" y="329"/>
                    <a:pt x="343" y="329"/>
                    <a:pt x="344" y="328"/>
                  </a:cubicBezTo>
                  <a:cubicBezTo>
                    <a:pt x="345" y="328"/>
                    <a:pt x="345" y="329"/>
                    <a:pt x="347" y="329"/>
                  </a:cubicBezTo>
                  <a:cubicBezTo>
                    <a:pt x="349" y="329"/>
                    <a:pt x="355" y="328"/>
                    <a:pt x="356" y="328"/>
                  </a:cubicBezTo>
                  <a:cubicBezTo>
                    <a:pt x="357" y="328"/>
                    <a:pt x="358" y="331"/>
                    <a:pt x="359" y="332"/>
                  </a:cubicBezTo>
                  <a:cubicBezTo>
                    <a:pt x="360" y="332"/>
                    <a:pt x="359" y="334"/>
                    <a:pt x="361" y="335"/>
                  </a:cubicBezTo>
                  <a:cubicBezTo>
                    <a:pt x="361" y="335"/>
                    <a:pt x="362" y="335"/>
                    <a:pt x="362" y="335"/>
                  </a:cubicBezTo>
                  <a:cubicBezTo>
                    <a:pt x="362" y="335"/>
                    <a:pt x="362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3" y="335"/>
                    <a:pt x="363" y="335"/>
                    <a:pt x="363" y="335"/>
                  </a:cubicBezTo>
                  <a:cubicBezTo>
                    <a:pt x="364" y="335"/>
                    <a:pt x="364" y="335"/>
                    <a:pt x="364" y="335"/>
                  </a:cubicBezTo>
                  <a:cubicBezTo>
                    <a:pt x="364" y="335"/>
                    <a:pt x="365" y="335"/>
                    <a:pt x="365" y="335"/>
                  </a:cubicBezTo>
                  <a:cubicBezTo>
                    <a:pt x="366" y="335"/>
                    <a:pt x="365" y="335"/>
                    <a:pt x="366" y="337"/>
                  </a:cubicBezTo>
                  <a:cubicBezTo>
                    <a:pt x="366" y="339"/>
                    <a:pt x="371" y="339"/>
                    <a:pt x="373" y="340"/>
                  </a:cubicBezTo>
                  <a:cubicBezTo>
                    <a:pt x="374" y="340"/>
                    <a:pt x="372" y="341"/>
                    <a:pt x="371" y="341"/>
                  </a:cubicBezTo>
                  <a:cubicBezTo>
                    <a:pt x="369" y="342"/>
                    <a:pt x="367" y="340"/>
                    <a:pt x="367" y="341"/>
                  </a:cubicBezTo>
                  <a:cubicBezTo>
                    <a:pt x="367" y="341"/>
                    <a:pt x="374" y="349"/>
                    <a:pt x="375" y="350"/>
                  </a:cubicBezTo>
                  <a:cubicBezTo>
                    <a:pt x="377" y="350"/>
                    <a:pt x="379" y="349"/>
                    <a:pt x="380" y="348"/>
                  </a:cubicBezTo>
                  <a:cubicBezTo>
                    <a:pt x="381" y="347"/>
                    <a:pt x="381" y="342"/>
                    <a:pt x="381" y="343"/>
                  </a:cubicBezTo>
                  <a:cubicBezTo>
                    <a:pt x="382" y="343"/>
                    <a:pt x="383" y="346"/>
                    <a:pt x="383" y="347"/>
                  </a:cubicBezTo>
                  <a:cubicBezTo>
                    <a:pt x="383" y="347"/>
                    <a:pt x="384" y="353"/>
                    <a:pt x="384" y="354"/>
                  </a:cubicBezTo>
                  <a:cubicBezTo>
                    <a:pt x="384" y="355"/>
                    <a:pt x="386" y="358"/>
                    <a:pt x="387" y="361"/>
                  </a:cubicBezTo>
                  <a:cubicBezTo>
                    <a:pt x="388" y="364"/>
                    <a:pt x="391" y="372"/>
                    <a:pt x="393" y="374"/>
                  </a:cubicBezTo>
                  <a:cubicBezTo>
                    <a:pt x="394" y="377"/>
                    <a:pt x="396" y="378"/>
                    <a:pt x="396" y="380"/>
                  </a:cubicBezTo>
                  <a:cubicBezTo>
                    <a:pt x="395" y="382"/>
                    <a:pt x="399" y="387"/>
                    <a:pt x="400" y="388"/>
                  </a:cubicBezTo>
                  <a:cubicBezTo>
                    <a:pt x="400" y="389"/>
                    <a:pt x="405" y="398"/>
                    <a:pt x="406" y="400"/>
                  </a:cubicBezTo>
                  <a:cubicBezTo>
                    <a:pt x="408" y="401"/>
                    <a:pt x="410" y="402"/>
                    <a:pt x="410" y="403"/>
                  </a:cubicBezTo>
                  <a:cubicBezTo>
                    <a:pt x="411" y="403"/>
                    <a:pt x="413" y="401"/>
                    <a:pt x="413" y="400"/>
                  </a:cubicBezTo>
                  <a:cubicBezTo>
                    <a:pt x="413" y="399"/>
                    <a:pt x="415" y="399"/>
                    <a:pt x="415" y="399"/>
                  </a:cubicBezTo>
                  <a:cubicBezTo>
                    <a:pt x="416" y="398"/>
                    <a:pt x="417" y="396"/>
                    <a:pt x="417" y="396"/>
                  </a:cubicBezTo>
                  <a:cubicBezTo>
                    <a:pt x="418" y="395"/>
                    <a:pt x="419" y="394"/>
                    <a:pt x="420" y="392"/>
                  </a:cubicBezTo>
                  <a:cubicBezTo>
                    <a:pt x="420" y="391"/>
                    <a:pt x="419" y="389"/>
                    <a:pt x="418" y="388"/>
                  </a:cubicBezTo>
                  <a:cubicBezTo>
                    <a:pt x="418" y="387"/>
                    <a:pt x="419" y="385"/>
                    <a:pt x="420" y="384"/>
                  </a:cubicBezTo>
                  <a:cubicBezTo>
                    <a:pt x="420" y="383"/>
                    <a:pt x="421" y="379"/>
                    <a:pt x="420" y="377"/>
                  </a:cubicBezTo>
                  <a:cubicBezTo>
                    <a:pt x="420" y="375"/>
                    <a:pt x="420" y="372"/>
                    <a:pt x="420" y="370"/>
                  </a:cubicBezTo>
                  <a:cubicBezTo>
                    <a:pt x="421" y="369"/>
                    <a:pt x="422" y="370"/>
                    <a:pt x="423" y="369"/>
                  </a:cubicBezTo>
                  <a:cubicBezTo>
                    <a:pt x="423" y="368"/>
                    <a:pt x="424" y="367"/>
                    <a:pt x="425" y="367"/>
                  </a:cubicBezTo>
                  <a:cubicBezTo>
                    <a:pt x="425" y="367"/>
                    <a:pt x="425" y="364"/>
                    <a:pt x="428" y="363"/>
                  </a:cubicBezTo>
                  <a:cubicBezTo>
                    <a:pt x="430" y="362"/>
                    <a:pt x="436" y="356"/>
                    <a:pt x="438" y="354"/>
                  </a:cubicBezTo>
                  <a:cubicBezTo>
                    <a:pt x="441" y="352"/>
                    <a:pt x="442" y="352"/>
                    <a:pt x="443" y="352"/>
                  </a:cubicBezTo>
                  <a:cubicBezTo>
                    <a:pt x="445" y="352"/>
                    <a:pt x="444" y="350"/>
                    <a:pt x="444" y="349"/>
                  </a:cubicBezTo>
                  <a:cubicBezTo>
                    <a:pt x="444" y="348"/>
                    <a:pt x="444" y="346"/>
                    <a:pt x="444" y="346"/>
                  </a:cubicBezTo>
                  <a:cubicBezTo>
                    <a:pt x="445" y="345"/>
                    <a:pt x="448" y="345"/>
                    <a:pt x="448" y="344"/>
                  </a:cubicBezTo>
                  <a:cubicBezTo>
                    <a:pt x="449" y="344"/>
                    <a:pt x="451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2" y="345"/>
                    <a:pt x="452" y="345"/>
                    <a:pt x="452" y="345"/>
                  </a:cubicBezTo>
                  <a:cubicBezTo>
                    <a:pt x="453" y="345"/>
                    <a:pt x="453" y="345"/>
                    <a:pt x="453" y="344"/>
                  </a:cubicBezTo>
                  <a:cubicBezTo>
                    <a:pt x="453" y="344"/>
                    <a:pt x="453" y="344"/>
                    <a:pt x="453" y="344"/>
                  </a:cubicBezTo>
                  <a:cubicBezTo>
                    <a:pt x="453" y="344"/>
                    <a:pt x="453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4" y="344"/>
                    <a:pt x="454" y="344"/>
                  </a:cubicBezTo>
                  <a:cubicBezTo>
                    <a:pt x="454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4"/>
                  </a:cubicBezTo>
                  <a:cubicBezTo>
                    <a:pt x="455" y="344"/>
                    <a:pt x="455" y="344"/>
                    <a:pt x="455" y="343"/>
                  </a:cubicBezTo>
                  <a:cubicBezTo>
                    <a:pt x="455" y="343"/>
                    <a:pt x="455" y="343"/>
                    <a:pt x="455" y="343"/>
                  </a:cubicBezTo>
                  <a:cubicBezTo>
                    <a:pt x="456" y="343"/>
                    <a:pt x="456" y="343"/>
                    <a:pt x="456" y="343"/>
                  </a:cubicBezTo>
                  <a:cubicBezTo>
                    <a:pt x="456" y="343"/>
                    <a:pt x="457" y="343"/>
                    <a:pt x="458" y="344"/>
                  </a:cubicBezTo>
                  <a:cubicBezTo>
                    <a:pt x="460" y="344"/>
                    <a:pt x="459" y="342"/>
                    <a:pt x="459" y="342"/>
                  </a:cubicBezTo>
                  <a:cubicBezTo>
                    <a:pt x="459" y="341"/>
                    <a:pt x="460" y="341"/>
                    <a:pt x="461" y="341"/>
                  </a:cubicBezTo>
                  <a:cubicBezTo>
                    <a:pt x="461" y="342"/>
                    <a:pt x="462" y="341"/>
                    <a:pt x="462" y="340"/>
                  </a:cubicBezTo>
                  <a:cubicBezTo>
                    <a:pt x="462" y="339"/>
                    <a:pt x="463" y="342"/>
                    <a:pt x="464" y="343"/>
                  </a:cubicBezTo>
                  <a:cubicBezTo>
                    <a:pt x="464" y="344"/>
                    <a:pt x="465" y="346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7"/>
                    <a:pt x="466" y="347"/>
                  </a:cubicBezTo>
                  <a:cubicBezTo>
                    <a:pt x="466" y="347"/>
                    <a:pt x="466" y="348"/>
                    <a:pt x="467" y="348"/>
                  </a:cubicBezTo>
                  <a:cubicBezTo>
                    <a:pt x="467" y="348"/>
                    <a:pt x="467" y="348"/>
                    <a:pt x="467" y="348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7" y="349"/>
                    <a:pt x="467" y="349"/>
                    <a:pt x="467" y="349"/>
                  </a:cubicBezTo>
                  <a:cubicBezTo>
                    <a:pt x="468" y="350"/>
                    <a:pt x="468" y="350"/>
                    <a:pt x="468" y="350"/>
                  </a:cubicBezTo>
                  <a:cubicBezTo>
                    <a:pt x="468" y="350"/>
                    <a:pt x="468" y="351"/>
                    <a:pt x="469" y="351"/>
                  </a:cubicBezTo>
                  <a:cubicBezTo>
                    <a:pt x="471" y="353"/>
                    <a:pt x="473" y="354"/>
                    <a:pt x="475" y="356"/>
                  </a:cubicBezTo>
                  <a:cubicBezTo>
                    <a:pt x="477" y="358"/>
                    <a:pt x="478" y="360"/>
                    <a:pt x="478" y="362"/>
                  </a:cubicBezTo>
                  <a:cubicBezTo>
                    <a:pt x="479" y="363"/>
                    <a:pt x="478" y="366"/>
                    <a:pt x="477" y="367"/>
                  </a:cubicBezTo>
                  <a:cubicBezTo>
                    <a:pt x="477" y="368"/>
                    <a:pt x="479" y="369"/>
                    <a:pt x="481" y="370"/>
                  </a:cubicBezTo>
                  <a:cubicBezTo>
                    <a:pt x="482" y="371"/>
                    <a:pt x="483" y="369"/>
                    <a:pt x="485" y="368"/>
                  </a:cubicBezTo>
                  <a:cubicBezTo>
                    <a:pt x="487" y="368"/>
                    <a:pt x="489" y="364"/>
                    <a:pt x="489" y="365"/>
                  </a:cubicBezTo>
                  <a:cubicBezTo>
                    <a:pt x="490" y="366"/>
                    <a:pt x="490" y="366"/>
                    <a:pt x="491" y="36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 dirty="0">
                <a:solidFill>
                  <a:srgbClr val="FFC000"/>
                </a:solidFill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5507534" y="3930651"/>
              <a:ext cx="169333" cy="353484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5"/>
                </a:cxn>
                <a:cxn ang="0">
                  <a:pos x="23" y="7"/>
                </a:cxn>
                <a:cxn ang="0">
                  <a:pos x="21" y="10"/>
                </a:cxn>
                <a:cxn ang="0">
                  <a:pos x="19" y="11"/>
                </a:cxn>
                <a:cxn ang="0">
                  <a:pos x="19" y="14"/>
                </a:cxn>
                <a:cxn ang="0">
                  <a:pos x="17" y="16"/>
                </a:cxn>
                <a:cxn ang="0">
                  <a:pos x="14" y="18"/>
                </a:cxn>
                <a:cxn ang="0">
                  <a:pos x="11" y="18"/>
                </a:cxn>
                <a:cxn ang="0">
                  <a:pos x="8" y="19"/>
                </a:cxn>
                <a:cxn ang="0">
                  <a:pos x="6" y="21"/>
                </a:cxn>
                <a:cxn ang="0">
                  <a:pos x="3" y="26"/>
                </a:cxn>
                <a:cxn ang="0">
                  <a:pos x="6" y="39"/>
                </a:cxn>
                <a:cxn ang="0">
                  <a:pos x="3" y="45"/>
                </a:cxn>
                <a:cxn ang="0">
                  <a:pos x="0" y="51"/>
                </a:cxn>
                <a:cxn ang="0">
                  <a:pos x="2" y="54"/>
                </a:cxn>
                <a:cxn ang="0">
                  <a:pos x="2" y="56"/>
                </a:cxn>
                <a:cxn ang="0">
                  <a:pos x="3" y="64"/>
                </a:cxn>
                <a:cxn ang="0">
                  <a:pos x="6" y="67"/>
                </a:cxn>
                <a:cxn ang="0">
                  <a:pos x="10" y="70"/>
                </a:cxn>
                <a:cxn ang="0">
                  <a:pos x="17" y="67"/>
                </a:cxn>
                <a:cxn ang="0">
                  <a:pos x="20" y="64"/>
                </a:cxn>
                <a:cxn ang="0">
                  <a:pos x="23" y="53"/>
                </a:cxn>
                <a:cxn ang="0">
                  <a:pos x="27" y="34"/>
                </a:cxn>
                <a:cxn ang="0">
                  <a:pos x="30" y="23"/>
                </a:cxn>
                <a:cxn ang="0">
                  <a:pos x="30" y="17"/>
                </a:cxn>
                <a:cxn ang="0">
                  <a:pos x="32" y="18"/>
                </a:cxn>
                <a:cxn ang="0">
                  <a:pos x="31" y="6"/>
                </a:cxn>
                <a:cxn ang="0">
                  <a:pos x="25" y="0"/>
                </a:cxn>
              </a:cxnLst>
              <a:rect l="0" t="0" r="r" b="b"/>
              <a:pathLst>
                <a:path w="34" h="71">
                  <a:moveTo>
                    <a:pt x="25" y="0"/>
                  </a:moveTo>
                  <a:cubicBezTo>
                    <a:pt x="24" y="0"/>
                    <a:pt x="24" y="4"/>
                    <a:pt x="25" y="5"/>
                  </a:cubicBezTo>
                  <a:cubicBezTo>
                    <a:pt x="25" y="5"/>
                    <a:pt x="24" y="7"/>
                    <a:pt x="23" y="7"/>
                  </a:cubicBezTo>
                  <a:cubicBezTo>
                    <a:pt x="23" y="8"/>
                    <a:pt x="21" y="9"/>
                    <a:pt x="21" y="10"/>
                  </a:cubicBezTo>
                  <a:cubicBezTo>
                    <a:pt x="22" y="10"/>
                    <a:pt x="21" y="10"/>
                    <a:pt x="19" y="11"/>
                  </a:cubicBezTo>
                  <a:cubicBezTo>
                    <a:pt x="17" y="12"/>
                    <a:pt x="19" y="13"/>
                    <a:pt x="19" y="14"/>
                  </a:cubicBezTo>
                  <a:cubicBezTo>
                    <a:pt x="20" y="14"/>
                    <a:pt x="19" y="15"/>
                    <a:pt x="17" y="16"/>
                  </a:cubicBezTo>
                  <a:cubicBezTo>
                    <a:pt x="15" y="17"/>
                    <a:pt x="15" y="17"/>
                    <a:pt x="14" y="18"/>
                  </a:cubicBezTo>
                  <a:cubicBezTo>
                    <a:pt x="13" y="19"/>
                    <a:pt x="13" y="19"/>
                    <a:pt x="11" y="18"/>
                  </a:cubicBezTo>
                  <a:cubicBezTo>
                    <a:pt x="10" y="17"/>
                    <a:pt x="10" y="18"/>
                    <a:pt x="8" y="19"/>
                  </a:cubicBezTo>
                  <a:cubicBezTo>
                    <a:pt x="7" y="20"/>
                    <a:pt x="6" y="20"/>
                    <a:pt x="6" y="21"/>
                  </a:cubicBezTo>
                  <a:cubicBezTo>
                    <a:pt x="6" y="22"/>
                    <a:pt x="3" y="24"/>
                    <a:pt x="3" y="26"/>
                  </a:cubicBezTo>
                  <a:cubicBezTo>
                    <a:pt x="3" y="28"/>
                    <a:pt x="6" y="37"/>
                    <a:pt x="6" y="39"/>
                  </a:cubicBezTo>
                  <a:cubicBezTo>
                    <a:pt x="7" y="41"/>
                    <a:pt x="5" y="42"/>
                    <a:pt x="3" y="45"/>
                  </a:cubicBezTo>
                  <a:cubicBezTo>
                    <a:pt x="1" y="47"/>
                    <a:pt x="0" y="49"/>
                    <a:pt x="0" y="51"/>
                  </a:cubicBezTo>
                  <a:cubicBezTo>
                    <a:pt x="0" y="53"/>
                    <a:pt x="0" y="53"/>
                    <a:pt x="2" y="54"/>
                  </a:cubicBezTo>
                  <a:cubicBezTo>
                    <a:pt x="3" y="55"/>
                    <a:pt x="1" y="55"/>
                    <a:pt x="2" y="56"/>
                  </a:cubicBezTo>
                  <a:cubicBezTo>
                    <a:pt x="3" y="56"/>
                    <a:pt x="3" y="62"/>
                    <a:pt x="3" y="64"/>
                  </a:cubicBezTo>
                  <a:cubicBezTo>
                    <a:pt x="4" y="67"/>
                    <a:pt x="5" y="67"/>
                    <a:pt x="6" y="67"/>
                  </a:cubicBezTo>
                  <a:cubicBezTo>
                    <a:pt x="8" y="67"/>
                    <a:pt x="8" y="70"/>
                    <a:pt x="10" y="70"/>
                  </a:cubicBezTo>
                  <a:cubicBezTo>
                    <a:pt x="11" y="71"/>
                    <a:pt x="16" y="67"/>
                    <a:pt x="17" y="67"/>
                  </a:cubicBezTo>
                  <a:cubicBezTo>
                    <a:pt x="18" y="66"/>
                    <a:pt x="19" y="65"/>
                    <a:pt x="20" y="64"/>
                  </a:cubicBezTo>
                  <a:cubicBezTo>
                    <a:pt x="20" y="63"/>
                    <a:pt x="22" y="56"/>
                    <a:pt x="23" y="53"/>
                  </a:cubicBezTo>
                  <a:cubicBezTo>
                    <a:pt x="24" y="49"/>
                    <a:pt x="26" y="38"/>
                    <a:pt x="27" y="34"/>
                  </a:cubicBezTo>
                  <a:cubicBezTo>
                    <a:pt x="27" y="31"/>
                    <a:pt x="29" y="24"/>
                    <a:pt x="30" y="23"/>
                  </a:cubicBezTo>
                  <a:cubicBezTo>
                    <a:pt x="30" y="22"/>
                    <a:pt x="29" y="18"/>
                    <a:pt x="30" y="17"/>
                  </a:cubicBezTo>
                  <a:cubicBezTo>
                    <a:pt x="30" y="16"/>
                    <a:pt x="31" y="19"/>
                    <a:pt x="32" y="18"/>
                  </a:cubicBezTo>
                  <a:cubicBezTo>
                    <a:pt x="34" y="18"/>
                    <a:pt x="31" y="8"/>
                    <a:pt x="31" y="6"/>
                  </a:cubicBezTo>
                  <a:cubicBezTo>
                    <a:pt x="31" y="4"/>
                    <a:pt x="26" y="0"/>
                    <a:pt x="2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6273767" y="3445934"/>
              <a:ext cx="48684" cy="88900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2" y="3"/>
                </a:cxn>
                <a:cxn ang="0">
                  <a:pos x="1" y="5"/>
                </a:cxn>
                <a:cxn ang="0">
                  <a:pos x="1" y="7"/>
                </a:cxn>
                <a:cxn ang="0">
                  <a:pos x="5" y="17"/>
                </a:cxn>
                <a:cxn ang="0">
                  <a:pos x="9" y="15"/>
                </a:cxn>
                <a:cxn ang="0">
                  <a:pos x="10" y="10"/>
                </a:cxn>
                <a:cxn ang="0">
                  <a:pos x="4" y="2"/>
                </a:cxn>
              </a:cxnLst>
              <a:rect l="0" t="0" r="r" b="b"/>
              <a:pathLst>
                <a:path w="10" h="18">
                  <a:moveTo>
                    <a:pt x="4" y="2"/>
                  </a:moveTo>
                  <a:cubicBezTo>
                    <a:pt x="2" y="0"/>
                    <a:pt x="3" y="2"/>
                    <a:pt x="2" y="3"/>
                  </a:cubicBezTo>
                  <a:cubicBezTo>
                    <a:pt x="1" y="4"/>
                    <a:pt x="0" y="3"/>
                    <a:pt x="1" y="5"/>
                  </a:cubicBezTo>
                  <a:cubicBezTo>
                    <a:pt x="2" y="6"/>
                    <a:pt x="2" y="5"/>
                    <a:pt x="1" y="7"/>
                  </a:cubicBezTo>
                  <a:cubicBezTo>
                    <a:pt x="0" y="10"/>
                    <a:pt x="2" y="18"/>
                    <a:pt x="5" y="17"/>
                  </a:cubicBezTo>
                  <a:cubicBezTo>
                    <a:pt x="7" y="16"/>
                    <a:pt x="8" y="15"/>
                    <a:pt x="9" y="15"/>
                  </a:cubicBezTo>
                  <a:cubicBezTo>
                    <a:pt x="10" y="15"/>
                    <a:pt x="10" y="12"/>
                    <a:pt x="10" y="10"/>
                  </a:cubicBezTo>
                  <a:cubicBezTo>
                    <a:pt x="10" y="8"/>
                    <a:pt x="7" y="4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6618785" y="3524251"/>
              <a:ext cx="268817" cy="281517"/>
            </a:xfrm>
            <a:custGeom>
              <a:avLst/>
              <a:gdLst/>
              <a:ahLst/>
              <a:cxnLst>
                <a:cxn ang="0">
                  <a:pos x="52" y="53"/>
                </a:cxn>
                <a:cxn ang="0">
                  <a:pos x="54" y="51"/>
                </a:cxn>
                <a:cxn ang="0">
                  <a:pos x="53" y="45"/>
                </a:cxn>
                <a:cxn ang="0">
                  <a:pos x="52" y="44"/>
                </a:cxn>
                <a:cxn ang="0">
                  <a:pos x="53" y="41"/>
                </a:cxn>
                <a:cxn ang="0">
                  <a:pos x="52" y="38"/>
                </a:cxn>
                <a:cxn ang="0">
                  <a:pos x="47" y="37"/>
                </a:cxn>
                <a:cxn ang="0">
                  <a:pos x="44" y="32"/>
                </a:cxn>
                <a:cxn ang="0">
                  <a:pos x="41" y="29"/>
                </a:cxn>
                <a:cxn ang="0">
                  <a:pos x="42" y="27"/>
                </a:cxn>
                <a:cxn ang="0">
                  <a:pos x="38" y="24"/>
                </a:cxn>
                <a:cxn ang="0">
                  <a:pos x="38" y="22"/>
                </a:cxn>
                <a:cxn ang="0">
                  <a:pos x="35" y="21"/>
                </a:cxn>
                <a:cxn ang="0">
                  <a:pos x="34" y="20"/>
                </a:cxn>
                <a:cxn ang="0">
                  <a:pos x="32" y="19"/>
                </a:cxn>
                <a:cxn ang="0">
                  <a:pos x="30" y="18"/>
                </a:cxn>
                <a:cxn ang="0">
                  <a:pos x="25" y="17"/>
                </a:cxn>
                <a:cxn ang="0">
                  <a:pos x="22" y="14"/>
                </a:cxn>
                <a:cxn ang="0">
                  <a:pos x="20" y="12"/>
                </a:cxn>
                <a:cxn ang="0">
                  <a:pos x="14" y="7"/>
                </a:cxn>
                <a:cxn ang="0">
                  <a:pos x="10" y="4"/>
                </a:cxn>
                <a:cxn ang="0">
                  <a:pos x="4" y="3"/>
                </a:cxn>
                <a:cxn ang="0">
                  <a:pos x="0" y="0"/>
                </a:cxn>
                <a:cxn ang="0">
                  <a:pos x="3" y="7"/>
                </a:cxn>
                <a:cxn ang="0">
                  <a:pos x="6" y="10"/>
                </a:cxn>
                <a:cxn ang="0">
                  <a:pos x="8" y="12"/>
                </a:cxn>
                <a:cxn ang="0">
                  <a:pos x="12" y="15"/>
                </a:cxn>
                <a:cxn ang="0">
                  <a:pos x="14" y="17"/>
                </a:cxn>
                <a:cxn ang="0">
                  <a:pos x="18" y="19"/>
                </a:cxn>
                <a:cxn ang="0">
                  <a:pos x="21" y="25"/>
                </a:cxn>
                <a:cxn ang="0">
                  <a:pos x="24" y="28"/>
                </a:cxn>
                <a:cxn ang="0">
                  <a:pos x="27" y="31"/>
                </a:cxn>
                <a:cxn ang="0">
                  <a:pos x="31" y="38"/>
                </a:cxn>
                <a:cxn ang="0">
                  <a:pos x="39" y="45"/>
                </a:cxn>
                <a:cxn ang="0">
                  <a:pos x="45" y="50"/>
                </a:cxn>
                <a:cxn ang="0">
                  <a:pos x="50" y="54"/>
                </a:cxn>
                <a:cxn ang="0">
                  <a:pos x="49" y="52"/>
                </a:cxn>
                <a:cxn ang="0">
                  <a:pos x="52" y="53"/>
                </a:cxn>
              </a:cxnLst>
              <a:rect l="0" t="0" r="r" b="b"/>
              <a:pathLst>
                <a:path w="54" h="56">
                  <a:moveTo>
                    <a:pt x="52" y="53"/>
                  </a:moveTo>
                  <a:cubicBezTo>
                    <a:pt x="53" y="53"/>
                    <a:pt x="54" y="53"/>
                    <a:pt x="54" y="51"/>
                  </a:cubicBezTo>
                  <a:cubicBezTo>
                    <a:pt x="54" y="49"/>
                    <a:pt x="54" y="46"/>
                    <a:pt x="53" y="45"/>
                  </a:cubicBezTo>
                  <a:cubicBezTo>
                    <a:pt x="52" y="44"/>
                    <a:pt x="51" y="44"/>
                    <a:pt x="52" y="44"/>
                  </a:cubicBezTo>
                  <a:cubicBezTo>
                    <a:pt x="53" y="43"/>
                    <a:pt x="53" y="42"/>
                    <a:pt x="53" y="41"/>
                  </a:cubicBezTo>
                  <a:cubicBezTo>
                    <a:pt x="53" y="40"/>
                    <a:pt x="54" y="39"/>
                    <a:pt x="52" y="38"/>
                  </a:cubicBezTo>
                  <a:cubicBezTo>
                    <a:pt x="50" y="37"/>
                    <a:pt x="48" y="37"/>
                    <a:pt x="47" y="37"/>
                  </a:cubicBezTo>
                  <a:cubicBezTo>
                    <a:pt x="47" y="36"/>
                    <a:pt x="46" y="34"/>
                    <a:pt x="44" y="32"/>
                  </a:cubicBezTo>
                  <a:cubicBezTo>
                    <a:pt x="43" y="31"/>
                    <a:pt x="41" y="30"/>
                    <a:pt x="41" y="29"/>
                  </a:cubicBezTo>
                  <a:cubicBezTo>
                    <a:pt x="42" y="29"/>
                    <a:pt x="42" y="28"/>
                    <a:pt x="42" y="27"/>
                  </a:cubicBezTo>
                  <a:cubicBezTo>
                    <a:pt x="42" y="27"/>
                    <a:pt x="38" y="25"/>
                    <a:pt x="38" y="24"/>
                  </a:cubicBezTo>
                  <a:cubicBezTo>
                    <a:pt x="38" y="23"/>
                    <a:pt x="39" y="22"/>
                    <a:pt x="38" y="22"/>
                  </a:cubicBezTo>
                  <a:cubicBezTo>
                    <a:pt x="37" y="22"/>
                    <a:pt x="37" y="22"/>
                    <a:pt x="35" y="21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20"/>
                    <a:pt x="33" y="20"/>
                    <a:pt x="32" y="19"/>
                  </a:cubicBezTo>
                  <a:cubicBezTo>
                    <a:pt x="31" y="18"/>
                    <a:pt x="31" y="18"/>
                    <a:pt x="30" y="18"/>
                  </a:cubicBezTo>
                  <a:cubicBezTo>
                    <a:pt x="30" y="18"/>
                    <a:pt x="26" y="18"/>
                    <a:pt x="25" y="17"/>
                  </a:cubicBezTo>
                  <a:cubicBezTo>
                    <a:pt x="24" y="16"/>
                    <a:pt x="23" y="14"/>
                    <a:pt x="22" y="14"/>
                  </a:cubicBezTo>
                  <a:cubicBezTo>
                    <a:pt x="22" y="13"/>
                    <a:pt x="21" y="13"/>
                    <a:pt x="20" y="12"/>
                  </a:cubicBezTo>
                  <a:cubicBezTo>
                    <a:pt x="19" y="11"/>
                    <a:pt x="15" y="9"/>
                    <a:pt x="14" y="7"/>
                  </a:cubicBezTo>
                  <a:cubicBezTo>
                    <a:pt x="12" y="5"/>
                    <a:pt x="11" y="4"/>
                    <a:pt x="10" y="4"/>
                  </a:cubicBezTo>
                  <a:cubicBezTo>
                    <a:pt x="9" y="4"/>
                    <a:pt x="5" y="4"/>
                    <a:pt x="4" y="3"/>
                  </a:cubicBezTo>
                  <a:cubicBezTo>
                    <a:pt x="3" y="2"/>
                    <a:pt x="1" y="0"/>
                    <a:pt x="0" y="0"/>
                  </a:cubicBezTo>
                  <a:cubicBezTo>
                    <a:pt x="0" y="1"/>
                    <a:pt x="2" y="6"/>
                    <a:pt x="3" y="7"/>
                  </a:cubicBezTo>
                  <a:cubicBezTo>
                    <a:pt x="4" y="8"/>
                    <a:pt x="6" y="9"/>
                    <a:pt x="6" y="10"/>
                  </a:cubicBezTo>
                  <a:cubicBezTo>
                    <a:pt x="6" y="10"/>
                    <a:pt x="6" y="11"/>
                    <a:pt x="8" y="12"/>
                  </a:cubicBezTo>
                  <a:cubicBezTo>
                    <a:pt x="10" y="13"/>
                    <a:pt x="11" y="14"/>
                    <a:pt x="12" y="15"/>
                  </a:cubicBezTo>
                  <a:cubicBezTo>
                    <a:pt x="13" y="16"/>
                    <a:pt x="12" y="17"/>
                    <a:pt x="14" y="17"/>
                  </a:cubicBezTo>
                  <a:cubicBezTo>
                    <a:pt x="16" y="18"/>
                    <a:pt x="18" y="18"/>
                    <a:pt x="18" y="19"/>
                  </a:cubicBezTo>
                  <a:cubicBezTo>
                    <a:pt x="18" y="20"/>
                    <a:pt x="18" y="24"/>
                    <a:pt x="21" y="25"/>
                  </a:cubicBezTo>
                  <a:cubicBezTo>
                    <a:pt x="23" y="27"/>
                    <a:pt x="23" y="27"/>
                    <a:pt x="24" y="28"/>
                  </a:cubicBezTo>
                  <a:cubicBezTo>
                    <a:pt x="25" y="30"/>
                    <a:pt x="25" y="30"/>
                    <a:pt x="27" y="31"/>
                  </a:cubicBezTo>
                  <a:cubicBezTo>
                    <a:pt x="29" y="32"/>
                    <a:pt x="29" y="36"/>
                    <a:pt x="31" y="38"/>
                  </a:cubicBezTo>
                  <a:cubicBezTo>
                    <a:pt x="33" y="40"/>
                    <a:pt x="38" y="44"/>
                    <a:pt x="39" y="45"/>
                  </a:cubicBezTo>
                  <a:cubicBezTo>
                    <a:pt x="40" y="46"/>
                    <a:pt x="45" y="49"/>
                    <a:pt x="45" y="50"/>
                  </a:cubicBezTo>
                  <a:cubicBezTo>
                    <a:pt x="46" y="51"/>
                    <a:pt x="51" y="56"/>
                    <a:pt x="50" y="54"/>
                  </a:cubicBezTo>
                  <a:cubicBezTo>
                    <a:pt x="50" y="53"/>
                    <a:pt x="48" y="52"/>
                    <a:pt x="49" y="52"/>
                  </a:cubicBezTo>
                  <a:cubicBezTo>
                    <a:pt x="50" y="52"/>
                    <a:pt x="52" y="53"/>
                    <a:pt x="52" y="5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6877018" y="3790951"/>
              <a:ext cx="220133" cy="63500"/>
            </a:xfrm>
            <a:custGeom>
              <a:avLst/>
              <a:gdLst/>
              <a:ahLst/>
              <a:cxnLst>
                <a:cxn ang="0">
                  <a:pos x="40" y="8"/>
                </a:cxn>
                <a:cxn ang="0">
                  <a:pos x="38" y="6"/>
                </a:cxn>
                <a:cxn ang="0">
                  <a:pos x="38" y="5"/>
                </a:cxn>
                <a:cxn ang="0">
                  <a:pos x="38" y="4"/>
                </a:cxn>
                <a:cxn ang="0">
                  <a:pos x="30" y="3"/>
                </a:cxn>
                <a:cxn ang="0">
                  <a:pos x="25" y="2"/>
                </a:cxn>
                <a:cxn ang="0">
                  <a:pos x="21" y="4"/>
                </a:cxn>
                <a:cxn ang="0">
                  <a:pos x="16" y="4"/>
                </a:cxn>
                <a:cxn ang="0">
                  <a:pos x="11" y="0"/>
                </a:cxn>
                <a:cxn ang="0">
                  <a:pos x="8" y="1"/>
                </a:cxn>
                <a:cxn ang="0">
                  <a:pos x="4" y="1"/>
                </a:cxn>
                <a:cxn ang="0">
                  <a:pos x="1" y="4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12" y="8"/>
                </a:cxn>
                <a:cxn ang="0">
                  <a:pos x="20" y="8"/>
                </a:cxn>
                <a:cxn ang="0">
                  <a:pos x="26" y="11"/>
                </a:cxn>
                <a:cxn ang="0">
                  <a:pos x="37" y="11"/>
                </a:cxn>
                <a:cxn ang="0">
                  <a:pos x="42" y="13"/>
                </a:cxn>
                <a:cxn ang="0">
                  <a:pos x="42" y="8"/>
                </a:cxn>
                <a:cxn ang="0">
                  <a:pos x="40" y="8"/>
                </a:cxn>
              </a:cxnLst>
              <a:rect l="0" t="0" r="r" b="b"/>
              <a:pathLst>
                <a:path w="44" h="13">
                  <a:moveTo>
                    <a:pt x="40" y="8"/>
                  </a:moveTo>
                  <a:cubicBezTo>
                    <a:pt x="39" y="8"/>
                    <a:pt x="39" y="6"/>
                    <a:pt x="38" y="6"/>
                  </a:cubicBezTo>
                  <a:cubicBezTo>
                    <a:pt x="37" y="6"/>
                    <a:pt x="38" y="5"/>
                    <a:pt x="38" y="5"/>
                  </a:cubicBezTo>
                  <a:cubicBezTo>
                    <a:pt x="39" y="5"/>
                    <a:pt x="39" y="5"/>
                    <a:pt x="38" y="4"/>
                  </a:cubicBezTo>
                  <a:cubicBezTo>
                    <a:pt x="37" y="4"/>
                    <a:pt x="32" y="4"/>
                    <a:pt x="30" y="3"/>
                  </a:cubicBezTo>
                  <a:cubicBezTo>
                    <a:pt x="27" y="3"/>
                    <a:pt x="27" y="2"/>
                    <a:pt x="25" y="2"/>
                  </a:cubicBezTo>
                  <a:cubicBezTo>
                    <a:pt x="23" y="2"/>
                    <a:pt x="23" y="4"/>
                    <a:pt x="21" y="4"/>
                  </a:cubicBezTo>
                  <a:cubicBezTo>
                    <a:pt x="19" y="3"/>
                    <a:pt x="17" y="4"/>
                    <a:pt x="16" y="4"/>
                  </a:cubicBezTo>
                  <a:cubicBezTo>
                    <a:pt x="15" y="3"/>
                    <a:pt x="12" y="1"/>
                    <a:pt x="11" y="0"/>
                  </a:cubicBezTo>
                  <a:cubicBezTo>
                    <a:pt x="9" y="0"/>
                    <a:pt x="9" y="1"/>
                    <a:pt x="8" y="1"/>
                  </a:cubicBezTo>
                  <a:cubicBezTo>
                    <a:pt x="7" y="1"/>
                    <a:pt x="4" y="1"/>
                    <a:pt x="4" y="1"/>
                  </a:cubicBezTo>
                  <a:cubicBezTo>
                    <a:pt x="3" y="2"/>
                    <a:pt x="3" y="3"/>
                    <a:pt x="1" y="4"/>
                  </a:cubicBezTo>
                  <a:cubicBezTo>
                    <a:pt x="0" y="4"/>
                    <a:pt x="4" y="4"/>
                    <a:pt x="6" y="5"/>
                  </a:cubicBezTo>
                  <a:cubicBezTo>
                    <a:pt x="8" y="5"/>
                    <a:pt x="6" y="6"/>
                    <a:pt x="5" y="6"/>
                  </a:cubicBezTo>
                  <a:cubicBezTo>
                    <a:pt x="4" y="7"/>
                    <a:pt x="10" y="7"/>
                    <a:pt x="12" y="8"/>
                  </a:cubicBezTo>
                  <a:cubicBezTo>
                    <a:pt x="13" y="8"/>
                    <a:pt x="18" y="8"/>
                    <a:pt x="20" y="8"/>
                  </a:cubicBezTo>
                  <a:cubicBezTo>
                    <a:pt x="23" y="9"/>
                    <a:pt x="23" y="9"/>
                    <a:pt x="26" y="11"/>
                  </a:cubicBezTo>
                  <a:cubicBezTo>
                    <a:pt x="29" y="12"/>
                    <a:pt x="34" y="11"/>
                    <a:pt x="37" y="11"/>
                  </a:cubicBezTo>
                  <a:cubicBezTo>
                    <a:pt x="40" y="11"/>
                    <a:pt x="39" y="12"/>
                    <a:pt x="42" y="13"/>
                  </a:cubicBezTo>
                  <a:cubicBezTo>
                    <a:pt x="44" y="13"/>
                    <a:pt x="42" y="9"/>
                    <a:pt x="42" y="8"/>
                  </a:cubicBezTo>
                  <a:cubicBezTo>
                    <a:pt x="42" y="8"/>
                    <a:pt x="40" y="8"/>
                    <a:pt x="40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7097151" y="3835400"/>
              <a:ext cx="211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4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1" y="2"/>
                    <a:pt x="3" y="2"/>
                  </a:cubicBezTo>
                  <a:cubicBezTo>
                    <a:pt x="4" y="2"/>
                    <a:pt x="4" y="1"/>
                    <a:pt x="4" y="1"/>
                  </a:cubicBezTo>
                  <a:cubicBezTo>
                    <a:pt x="4" y="1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7128901" y="3845985"/>
              <a:ext cx="14817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1" y="0"/>
                    <a:pt x="0" y="2"/>
                    <a:pt x="1" y="2"/>
                  </a:cubicBezTo>
                  <a:cubicBezTo>
                    <a:pt x="3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7147951" y="3845984"/>
              <a:ext cx="25400" cy="8467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4" y="2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5" y="2"/>
                    <a:pt x="5" y="1"/>
                    <a:pt x="3" y="0"/>
                  </a:cubicBezTo>
                  <a:cubicBezTo>
                    <a:pt x="2" y="0"/>
                    <a:pt x="2" y="1"/>
                    <a:pt x="1" y="1"/>
                  </a:cubicBezTo>
                  <a:cubicBezTo>
                    <a:pt x="0" y="2"/>
                    <a:pt x="3" y="2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7158534" y="3839634"/>
              <a:ext cx="40217" cy="14817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3" y="0"/>
                </a:cxn>
                <a:cxn ang="0">
                  <a:pos x="6" y="3"/>
                </a:cxn>
                <a:cxn ang="0">
                  <a:pos x="8" y="2"/>
                </a:cxn>
              </a:cxnLst>
              <a:rect l="0" t="0" r="r" b="b"/>
              <a:pathLst>
                <a:path w="8" h="3">
                  <a:moveTo>
                    <a:pt x="8" y="2"/>
                  </a:moveTo>
                  <a:cubicBezTo>
                    <a:pt x="8" y="1"/>
                    <a:pt x="7" y="1"/>
                    <a:pt x="3" y="0"/>
                  </a:cubicBezTo>
                  <a:cubicBezTo>
                    <a:pt x="0" y="0"/>
                    <a:pt x="6" y="3"/>
                    <a:pt x="6" y="3"/>
                  </a:cubicBezTo>
                  <a:cubicBezTo>
                    <a:pt x="7" y="3"/>
                    <a:pt x="8" y="2"/>
                    <a:pt x="8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7202984" y="3865034"/>
              <a:ext cx="50800" cy="2963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2" y="1"/>
                </a:cxn>
                <a:cxn ang="0">
                  <a:pos x="8" y="5"/>
                </a:cxn>
                <a:cxn ang="0">
                  <a:pos x="9" y="4"/>
                </a:cxn>
                <a:cxn ang="0">
                  <a:pos x="3" y="0"/>
                </a:cxn>
              </a:cxnLst>
              <a:rect l="0" t="0" r="r" b="b"/>
              <a:pathLst>
                <a:path w="10" h="6">
                  <a:moveTo>
                    <a:pt x="3" y="0"/>
                  </a:moveTo>
                  <a:cubicBezTo>
                    <a:pt x="1" y="0"/>
                    <a:pt x="0" y="1"/>
                    <a:pt x="2" y="1"/>
                  </a:cubicBezTo>
                  <a:cubicBezTo>
                    <a:pt x="4" y="2"/>
                    <a:pt x="5" y="4"/>
                    <a:pt x="8" y="5"/>
                  </a:cubicBezTo>
                  <a:cubicBezTo>
                    <a:pt x="10" y="6"/>
                    <a:pt x="9" y="4"/>
                    <a:pt x="9" y="4"/>
                  </a:cubicBezTo>
                  <a:cubicBezTo>
                    <a:pt x="9" y="3"/>
                    <a:pt x="5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7213567" y="3839634"/>
              <a:ext cx="78317" cy="21167"/>
            </a:xfrm>
            <a:custGeom>
              <a:avLst/>
              <a:gdLst/>
              <a:ahLst/>
              <a:cxnLst>
                <a:cxn ang="0">
                  <a:pos x="12" y="3"/>
                </a:cxn>
                <a:cxn ang="0">
                  <a:pos x="15" y="1"/>
                </a:cxn>
                <a:cxn ang="0">
                  <a:pos x="11" y="2"/>
                </a:cxn>
                <a:cxn ang="0">
                  <a:pos x="4" y="1"/>
                </a:cxn>
                <a:cxn ang="0">
                  <a:pos x="1" y="2"/>
                </a:cxn>
                <a:cxn ang="0">
                  <a:pos x="7" y="3"/>
                </a:cxn>
                <a:cxn ang="0">
                  <a:pos x="12" y="3"/>
                </a:cxn>
              </a:cxnLst>
              <a:rect l="0" t="0" r="r" b="b"/>
              <a:pathLst>
                <a:path w="16" h="4">
                  <a:moveTo>
                    <a:pt x="12" y="3"/>
                  </a:moveTo>
                  <a:cubicBezTo>
                    <a:pt x="13" y="3"/>
                    <a:pt x="14" y="2"/>
                    <a:pt x="15" y="1"/>
                  </a:cubicBezTo>
                  <a:cubicBezTo>
                    <a:pt x="16" y="1"/>
                    <a:pt x="13" y="1"/>
                    <a:pt x="11" y="2"/>
                  </a:cubicBezTo>
                  <a:cubicBezTo>
                    <a:pt x="9" y="2"/>
                    <a:pt x="7" y="2"/>
                    <a:pt x="4" y="1"/>
                  </a:cubicBezTo>
                  <a:cubicBezTo>
                    <a:pt x="2" y="0"/>
                    <a:pt x="2" y="1"/>
                    <a:pt x="1" y="2"/>
                  </a:cubicBezTo>
                  <a:cubicBezTo>
                    <a:pt x="0" y="3"/>
                    <a:pt x="5" y="3"/>
                    <a:pt x="7" y="3"/>
                  </a:cubicBezTo>
                  <a:cubicBezTo>
                    <a:pt x="8" y="4"/>
                    <a:pt x="11" y="3"/>
                    <a:pt x="12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7302467" y="3850217"/>
              <a:ext cx="76200" cy="35984"/>
            </a:xfrm>
            <a:custGeom>
              <a:avLst/>
              <a:gdLst/>
              <a:ahLst/>
              <a:cxnLst>
                <a:cxn ang="0">
                  <a:pos x="4" y="6"/>
                </a:cxn>
                <a:cxn ang="0">
                  <a:pos x="5" y="6"/>
                </a:cxn>
                <a:cxn ang="0">
                  <a:pos x="5" y="6"/>
                </a:cxn>
                <a:cxn ang="0">
                  <a:pos x="6" y="6"/>
                </a:cxn>
                <a:cxn ang="0">
                  <a:pos x="6" y="6"/>
                </a:cxn>
                <a:cxn ang="0">
                  <a:pos x="7" y="5"/>
                </a:cxn>
                <a:cxn ang="0">
                  <a:pos x="7" y="5"/>
                </a:cxn>
                <a:cxn ang="0">
                  <a:pos x="8" y="4"/>
                </a:cxn>
                <a:cxn ang="0">
                  <a:pos x="8" y="4"/>
                </a:cxn>
                <a:cxn ang="0">
                  <a:pos x="9" y="4"/>
                </a:cxn>
                <a:cxn ang="0">
                  <a:pos x="9" y="3"/>
                </a:cxn>
                <a:cxn ang="0">
                  <a:pos x="10" y="3"/>
                </a:cxn>
                <a:cxn ang="0">
                  <a:pos x="10" y="2"/>
                </a:cxn>
                <a:cxn ang="0">
                  <a:pos x="10" y="2"/>
                </a:cxn>
                <a:cxn ang="0">
                  <a:pos x="11" y="2"/>
                </a:cxn>
                <a:cxn ang="0">
                  <a:pos x="13" y="0"/>
                </a:cxn>
                <a:cxn ang="0">
                  <a:pos x="7" y="1"/>
                </a:cxn>
                <a:cxn ang="0">
                  <a:pos x="6" y="2"/>
                </a:cxn>
                <a:cxn ang="0">
                  <a:pos x="6" y="2"/>
                </a:cxn>
                <a:cxn ang="0">
                  <a:pos x="5" y="2"/>
                </a:cxn>
                <a:cxn ang="0">
                  <a:pos x="4" y="3"/>
                </a:cxn>
                <a:cxn ang="0">
                  <a:pos x="3" y="3"/>
                </a:cxn>
                <a:cxn ang="0">
                  <a:pos x="2" y="4"/>
                </a:cxn>
                <a:cxn ang="0">
                  <a:pos x="4" y="6"/>
                </a:cxn>
              </a:cxnLst>
              <a:rect l="0" t="0" r="r" b="b"/>
              <a:pathLst>
                <a:path w="15" h="7">
                  <a:moveTo>
                    <a:pt x="4" y="6"/>
                  </a:moveTo>
                  <a:cubicBezTo>
                    <a:pt x="4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9" y="4"/>
                  </a:cubicBezTo>
                  <a:cubicBezTo>
                    <a:pt x="9" y="4"/>
                    <a:pt x="9" y="3"/>
                    <a:pt x="9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3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1" y="2"/>
                    <a:pt x="11" y="2"/>
                  </a:cubicBezTo>
                  <a:cubicBezTo>
                    <a:pt x="11" y="2"/>
                    <a:pt x="15" y="1"/>
                    <a:pt x="13" y="0"/>
                  </a:cubicBezTo>
                  <a:cubicBezTo>
                    <a:pt x="12" y="0"/>
                    <a:pt x="7" y="0"/>
                    <a:pt x="7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2" y="4"/>
                  </a:cubicBezTo>
                  <a:cubicBezTo>
                    <a:pt x="0" y="6"/>
                    <a:pt x="2" y="6"/>
                    <a:pt x="4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7167001" y="3625851"/>
              <a:ext cx="124884" cy="150284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" y="3"/>
                </a:cxn>
                <a:cxn ang="0">
                  <a:pos x="16" y="3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4" y="4"/>
                </a:cxn>
                <a:cxn ang="0">
                  <a:pos x="2" y="9"/>
                </a:cxn>
                <a:cxn ang="0">
                  <a:pos x="1" y="12"/>
                </a:cxn>
                <a:cxn ang="0">
                  <a:pos x="1" y="17"/>
                </a:cxn>
                <a:cxn ang="0">
                  <a:pos x="1" y="20"/>
                </a:cxn>
                <a:cxn ang="0">
                  <a:pos x="4" y="22"/>
                </a:cxn>
                <a:cxn ang="0">
                  <a:pos x="5" y="27"/>
                </a:cxn>
                <a:cxn ang="0">
                  <a:pos x="5" y="30"/>
                </a:cxn>
                <a:cxn ang="0">
                  <a:pos x="9" y="30"/>
                </a:cxn>
                <a:cxn ang="0">
                  <a:pos x="8" y="23"/>
                </a:cxn>
                <a:cxn ang="0">
                  <a:pos x="8" y="19"/>
                </a:cxn>
                <a:cxn ang="0">
                  <a:pos x="11" y="19"/>
                </a:cxn>
                <a:cxn ang="0">
                  <a:pos x="11" y="22"/>
                </a:cxn>
                <a:cxn ang="0">
                  <a:pos x="13" y="25"/>
                </a:cxn>
                <a:cxn ang="0">
                  <a:pos x="15" y="27"/>
                </a:cxn>
                <a:cxn ang="0">
                  <a:pos x="16" y="26"/>
                </a:cxn>
                <a:cxn ang="0">
                  <a:pos x="18" y="25"/>
                </a:cxn>
                <a:cxn ang="0">
                  <a:pos x="16" y="22"/>
                </a:cxn>
                <a:cxn ang="0">
                  <a:pos x="16" y="20"/>
                </a:cxn>
                <a:cxn ang="0">
                  <a:pos x="15" y="17"/>
                </a:cxn>
                <a:cxn ang="0">
                  <a:pos x="12" y="15"/>
                </a:cxn>
                <a:cxn ang="0">
                  <a:pos x="14" y="12"/>
                </a:cxn>
                <a:cxn ang="0">
                  <a:pos x="17" y="10"/>
                </a:cxn>
                <a:cxn ang="0">
                  <a:pos x="16" y="9"/>
                </a:cxn>
                <a:cxn ang="0">
                  <a:pos x="10" y="11"/>
                </a:cxn>
                <a:cxn ang="0">
                  <a:pos x="7" y="12"/>
                </a:cxn>
                <a:cxn ang="0">
                  <a:pos x="5" y="9"/>
                </a:cxn>
                <a:cxn ang="0">
                  <a:pos x="6" y="6"/>
                </a:cxn>
                <a:cxn ang="0">
                  <a:pos x="8" y="6"/>
                </a:cxn>
                <a:cxn ang="0">
                  <a:pos x="13" y="5"/>
                </a:cxn>
                <a:cxn ang="0">
                  <a:pos x="17" y="6"/>
                </a:cxn>
                <a:cxn ang="0">
                  <a:pos x="21" y="5"/>
                </a:cxn>
                <a:cxn ang="0">
                  <a:pos x="24" y="3"/>
                </a:cxn>
                <a:cxn ang="0">
                  <a:pos x="24" y="0"/>
                </a:cxn>
              </a:cxnLst>
              <a:rect l="0" t="0" r="r" b="b"/>
              <a:pathLst>
                <a:path w="25" h="30">
                  <a:moveTo>
                    <a:pt x="24" y="0"/>
                  </a:moveTo>
                  <a:cubicBezTo>
                    <a:pt x="23" y="0"/>
                    <a:pt x="22" y="2"/>
                    <a:pt x="21" y="3"/>
                  </a:cubicBezTo>
                  <a:cubicBezTo>
                    <a:pt x="20" y="4"/>
                    <a:pt x="17" y="3"/>
                    <a:pt x="16" y="3"/>
                  </a:cubicBezTo>
                  <a:cubicBezTo>
                    <a:pt x="14" y="3"/>
                    <a:pt x="12" y="3"/>
                    <a:pt x="9" y="2"/>
                  </a:cubicBezTo>
                  <a:cubicBezTo>
                    <a:pt x="7" y="1"/>
                    <a:pt x="7" y="1"/>
                    <a:pt x="6" y="2"/>
                  </a:cubicBezTo>
                  <a:cubicBezTo>
                    <a:pt x="6" y="3"/>
                    <a:pt x="6" y="3"/>
                    <a:pt x="4" y="4"/>
                  </a:cubicBezTo>
                  <a:cubicBezTo>
                    <a:pt x="3" y="5"/>
                    <a:pt x="3" y="8"/>
                    <a:pt x="2" y="9"/>
                  </a:cubicBezTo>
                  <a:cubicBezTo>
                    <a:pt x="1" y="10"/>
                    <a:pt x="2" y="11"/>
                    <a:pt x="1" y="12"/>
                  </a:cubicBezTo>
                  <a:cubicBezTo>
                    <a:pt x="0" y="13"/>
                    <a:pt x="1" y="14"/>
                    <a:pt x="1" y="17"/>
                  </a:cubicBezTo>
                  <a:cubicBezTo>
                    <a:pt x="0" y="19"/>
                    <a:pt x="0" y="18"/>
                    <a:pt x="1" y="20"/>
                  </a:cubicBezTo>
                  <a:cubicBezTo>
                    <a:pt x="1" y="23"/>
                    <a:pt x="3" y="22"/>
                    <a:pt x="4" y="22"/>
                  </a:cubicBezTo>
                  <a:cubicBezTo>
                    <a:pt x="5" y="23"/>
                    <a:pt x="6" y="26"/>
                    <a:pt x="5" y="27"/>
                  </a:cubicBezTo>
                  <a:cubicBezTo>
                    <a:pt x="4" y="29"/>
                    <a:pt x="4" y="29"/>
                    <a:pt x="5" y="30"/>
                  </a:cubicBezTo>
                  <a:cubicBezTo>
                    <a:pt x="6" y="30"/>
                    <a:pt x="9" y="30"/>
                    <a:pt x="9" y="30"/>
                  </a:cubicBezTo>
                  <a:cubicBezTo>
                    <a:pt x="9" y="29"/>
                    <a:pt x="8" y="23"/>
                    <a:pt x="8" y="23"/>
                  </a:cubicBezTo>
                  <a:cubicBezTo>
                    <a:pt x="7" y="22"/>
                    <a:pt x="8" y="19"/>
                    <a:pt x="8" y="19"/>
                  </a:cubicBezTo>
                  <a:cubicBezTo>
                    <a:pt x="8" y="18"/>
                    <a:pt x="12" y="18"/>
                    <a:pt x="11" y="19"/>
                  </a:cubicBezTo>
                  <a:cubicBezTo>
                    <a:pt x="11" y="19"/>
                    <a:pt x="10" y="21"/>
                    <a:pt x="11" y="22"/>
                  </a:cubicBezTo>
                  <a:cubicBezTo>
                    <a:pt x="13" y="23"/>
                    <a:pt x="12" y="25"/>
                    <a:pt x="13" y="25"/>
                  </a:cubicBezTo>
                  <a:cubicBezTo>
                    <a:pt x="14" y="26"/>
                    <a:pt x="14" y="27"/>
                    <a:pt x="15" y="27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6" y="26"/>
                    <a:pt x="17" y="26"/>
                    <a:pt x="18" y="25"/>
                  </a:cubicBezTo>
                  <a:cubicBezTo>
                    <a:pt x="19" y="25"/>
                    <a:pt x="17" y="23"/>
                    <a:pt x="16" y="22"/>
                  </a:cubicBezTo>
                  <a:cubicBezTo>
                    <a:pt x="15" y="21"/>
                    <a:pt x="16" y="20"/>
                    <a:pt x="16" y="20"/>
                  </a:cubicBezTo>
                  <a:cubicBezTo>
                    <a:pt x="17" y="19"/>
                    <a:pt x="17" y="17"/>
                    <a:pt x="15" y="17"/>
                  </a:cubicBezTo>
                  <a:cubicBezTo>
                    <a:pt x="12" y="17"/>
                    <a:pt x="13" y="16"/>
                    <a:pt x="12" y="15"/>
                  </a:cubicBezTo>
                  <a:cubicBezTo>
                    <a:pt x="12" y="15"/>
                    <a:pt x="14" y="12"/>
                    <a:pt x="14" y="12"/>
                  </a:cubicBezTo>
                  <a:cubicBezTo>
                    <a:pt x="14" y="11"/>
                    <a:pt x="16" y="11"/>
                    <a:pt x="17" y="10"/>
                  </a:cubicBezTo>
                  <a:cubicBezTo>
                    <a:pt x="18" y="9"/>
                    <a:pt x="18" y="9"/>
                    <a:pt x="16" y="9"/>
                  </a:cubicBezTo>
                  <a:cubicBezTo>
                    <a:pt x="14" y="9"/>
                    <a:pt x="11" y="10"/>
                    <a:pt x="10" y="11"/>
                  </a:cubicBezTo>
                  <a:cubicBezTo>
                    <a:pt x="10" y="12"/>
                    <a:pt x="8" y="12"/>
                    <a:pt x="7" y="12"/>
                  </a:cubicBezTo>
                  <a:cubicBezTo>
                    <a:pt x="5" y="12"/>
                    <a:pt x="4" y="10"/>
                    <a:pt x="5" y="9"/>
                  </a:cubicBezTo>
                  <a:cubicBezTo>
                    <a:pt x="5" y="8"/>
                    <a:pt x="6" y="7"/>
                    <a:pt x="6" y="6"/>
                  </a:cubicBezTo>
                  <a:cubicBezTo>
                    <a:pt x="5" y="5"/>
                    <a:pt x="7" y="5"/>
                    <a:pt x="8" y="6"/>
                  </a:cubicBezTo>
                  <a:cubicBezTo>
                    <a:pt x="9" y="6"/>
                    <a:pt x="12" y="6"/>
                    <a:pt x="13" y="5"/>
                  </a:cubicBezTo>
                  <a:cubicBezTo>
                    <a:pt x="13" y="5"/>
                    <a:pt x="15" y="5"/>
                    <a:pt x="17" y="6"/>
                  </a:cubicBezTo>
                  <a:cubicBezTo>
                    <a:pt x="19" y="6"/>
                    <a:pt x="20" y="6"/>
                    <a:pt x="21" y="5"/>
                  </a:cubicBezTo>
                  <a:cubicBezTo>
                    <a:pt x="22" y="5"/>
                    <a:pt x="24" y="3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6942634" y="3505200"/>
              <a:ext cx="220133" cy="239184"/>
            </a:xfrm>
            <a:custGeom>
              <a:avLst/>
              <a:gdLst/>
              <a:ahLst/>
              <a:cxnLst>
                <a:cxn ang="0">
                  <a:pos x="41" y="27"/>
                </a:cxn>
                <a:cxn ang="0">
                  <a:pos x="38" y="22"/>
                </a:cxn>
                <a:cxn ang="0">
                  <a:pos x="33" y="15"/>
                </a:cxn>
                <a:cxn ang="0">
                  <a:pos x="35" y="14"/>
                </a:cxn>
                <a:cxn ang="0">
                  <a:pos x="35" y="14"/>
                </a:cxn>
                <a:cxn ang="0">
                  <a:pos x="34" y="13"/>
                </a:cxn>
                <a:cxn ang="0">
                  <a:pos x="38" y="12"/>
                </a:cxn>
                <a:cxn ang="0">
                  <a:pos x="35" y="5"/>
                </a:cxn>
                <a:cxn ang="0">
                  <a:pos x="31" y="1"/>
                </a:cxn>
                <a:cxn ang="0">
                  <a:pos x="25" y="6"/>
                </a:cxn>
                <a:cxn ang="0">
                  <a:pos x="23" y="9"/>
                </a:cxn>
                <a:cxn ang="0">
                  <a:pos x="22" y="9"/>
                </a:cxn>
                <a:cxn ang="0">
                  <a:pos x="22" y="9"/>
                </a:cxn>
                <a:cxn ang="0">
                  <a:pos x="21" y="9"/>
                </a:cxn>
                <a:cxn ang="0">
                  <a:pos x="19" y="13"/>
                </a:cxn>
                <a:cxn ang="0">
                  <a:pos x="18" y="13"/>
                </a:cxn>
                <a:cxn ang="0">
                  <a:pos x="17" y="15"/>
                </a:cxn>
                <a:cxn ang="0">
                  <a:pos x="16" y="15"/>
                </a:cxn>
                <a:cxn ang="0">
                  <a:pos x="16" y="16"/>
                </a:cxn>
                <a:cxn ang="0">
                  <a:pos x="15" y="16"/>
                </a:cxn>
                <a:cxn ang="0">
                  <a:pos x="15" y="18"/>
                </a:cxn>
                <a:cxn ang="0">
                  <a:pos x="7" y="24"/>
                </a:cxn>
                <a:cxn ang="0">
                  <a:pos x="4" y="24"/>
                </a:cxn>
                <a:cxn ang="0">
                  <a:pos x="2" y="23"/>
                </a:cxn>
                <a:cxn ang="0">
                  <a:pos x="2" y="23"/>
                </a:cxn>
                <a:cxn ang="0">
                  <a:pos x="0" y="28"/>
                </a:cxn>
                <a:cxn ang="0">
                  <a:pos x="4" y="35"/>
                </a:cxn>
                <a:cxn ang="0">
                  <a:pos x="13" y="44"/>
                </a:cxn>
                <a:cxn ang="0">
                  <a:pos x="19" y="44"/>
                </a:cxn>
                <a:cxn ang="0">
                  <a:pos x="27" y="47"/>
                </a:cxn>
                <a:cxn ang="0">
                  <a:pos x="34" y="43"/>
                </a:cxn>
                <a:cxn ang="0">
                  <a:pos x="38" y="31"/>
                </a:cxn>
              </a:cxnLst>
              <a:rect l="0" t="0" r="r" b="b"/>
              <a:pathLst>
                <a:path w="44" h="48">
                  <a:moveTo>
                    <a:pt x="38" y="31"/>
                  </a:moveTo>
                  <a:cubicBezTo>
                    <a:pt x="39" y="28"/>
                    <a:pt x="38" y="27"/>
                    <a:pt x="41" y="27"/>
                  </a:cubicBezTo>
                  <a:cubicBezTo>
                    <a:pt x="43" y="27"/>
                    <a:pt x="44" y="26"/>
                    <a:pt x="42" y="25"/>
                  </a:cubicBezTo>
                  <a:cubicBezTo>
                    <a:pt x="41" y="24"/>
                    <a:pt x="37" y="23"/>
                    <a:pt x="38" y="22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7" y="19"/>
                    <a:pt x="33" y="15"/>
                    <a:pt x="33" y="15"/>
                  </a:cubicBezTo>
                  <a:cubicBezTo>
                    <a:pt x="34" y="15"/>
                    <a:pt x="36" y="15"/>
                    <a:pt x="35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5" y="13"/>
                  </a:cubicBezTo>
                  <a:cubicBezTo>
                    <a:pt x="36" y="13"/>
                    <a:pt x="39" y="12"/>
                    <a:pt x="38" y="12"/>
                  </a:cubicBezTo>
                  <a:cubicBezTo>
                    <a:pt x="37" y="10"/>
                    <a:pt x="42" y="8"/>
                    <a:pt x="40" y="8"/>
                  </a:cubicBezTo>
                  <a:cubicBezTo>
                    <a:pt x="39" y="7"/>
                    <a:pt x="37" y="6"/>
                    <a:pt x="35" y="5"/>
                  </a:cubicBezTo>
                  <a:cubicBezTo>
                    <a:pt x="33" y="5"/>
                    <a:pt x="32" y="4"/>
                    <a:pt x="32" y="4"/>
                  </a:cubicBezTo>
                  <a:cubicBezTo>
                    <a:pt x="32" y="3"/>
                    <a:pt x="32" y="2"/>
                    <a:pt x="31" y="1"/>
                  </a:cubicBezTo>
                  <a:cubicBezTo>
                    <a:pt x="30" y="0"/>
                    <a:pt x="28" y="0"/>
                    <a:pt x="28" y="0"/>
                  </a:cubicBezTo>
                  <a:cubicBezTo>
                    <a:pt x="27" y="1"/>
                    <a:pt x="25" y="6"/>
                    <a:pt x="25" y="6"/>
                  </a:cubicBezTo>
                  <a:cubicBezTo>
                    <a:pt x="24" y="6"/>
                    <a:pt x="24" y="7"/>
                    <a:pt x="24" y="8"/>
                  </a:cubicBezTo>
                  <a:cubicBezTo>
                    <a:pt x="24" y="8"/>
                    <a:pt x="23" y="9"/>
                    <a:pt x="23" y="9"/>
                  </a:cubicBezTo>
                  <a:cubicBezTo>
                    <a:pt x="23" y="9"/>
                    <a:pt x="23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19" y="11"/>
                    <a:pt x="19" y="11"/>
                  </a:cubicBezTo>
                  <a:cubicBezTo>
                    <a:pt x="18" y="11"/>
                    <a:pt x="19" y="13"/>
                    <a:pt x="19" y="13"/>
                  </a:cubicBezTo>
                  <a:cubicBezTo>
                    <a:pt x="19" y="13"/>
                    <a:pt x="19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4"/>
                    <a:pt x="17" y="14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5"/>
                    <a:pt x="16" y="15"/>
                    <a:pt x="16" y="15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5" y="16"/>
                    <a:pt x="15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4" y="16"/>
                    <a:pt x="15" y="18"/>
                    <a:pt x="15" y="18"/>
                  </a:cubicBezTo>
                  <a:cubicBezTo>
                    <a:pt x="14" y="18"/>
                    <a:pt x="10" y="18"/>
                    <a:pt x="9" y="18"/>
                  </a:cubicBezTo>
                  <a:cubicBezTo>
                    <a:pt x="8" y="18"/>
                    <a:pt x="8" y="24"/>
                    <a:pt x="7" y="24"/>
                  </a:cubicBezTo>
                  <a:cubicBezTo>
                    <a:pt x="7" y="24"/>
                    <a:pt x="5" y="25"/>
                    <a:pt x="4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3" y="24"/>
                    <a:pt x="3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7"/>
                    <a:pt x="0" y="28"/>
                  </a:cubicBezTo>
                  <a:cubicBezTo>
                    <a:pt x="1" y="29"/>
                    <a:pt x="2" y="35"/>
                    <a:pt x="3" y="35"/>
                  </a:cubicBezTo>
                  <a:cubicBezTo>
                    <a:pt x="4" y="35"/>
                    <a:pt x="4" y="34"/>
                    <a:pt x="4" y="35"/>
                  </a:cubicBezTo>
                  <a:cubicBezTo>
                    <a:pt x="5" y="37"/>
                    <a:pt x="7" y="42"/>
                    <a:pt x="7" y="42"/>
                  </a:cubicBezTo>
                  <a:cubicBezTo>
                    <a:pt x="8" y="43"/>
                    <a:pt x="13" y="43"/>
                    <a:pt x="13" y="44"/>
                  </a:cubicBezTo>
                  <a:cubicBezTo>
                    <a:pt x="14" y="44"/>
                    <a:pt x="13" y="45"/>
                    <a:pt x="14" y="45"/>
                  </a:cubicBezTo>
                  <a:cubicBezTo>
                    <a:pt x="16" y="45"/>
                    <a:pt x="19" y="45"/>
                    <a:pt x="19" y="44"/>
                  </a:cubicBezTo>
                  <a:cubicBezTo>
                    <a:pt x="19" y="43"/>
                    <a:pt x="19" y="44"/>
                    <a:pt x="21" y="45"/>
                  </a:cubicBezTo>
                  <a:cubicBezTo>
                    <a:pt x="23" y="45"/>
                    <a:pt x="27" y="46"/>
                    <a:pt x="27" y="47"/>
                  </a:cubicBezTo>
                  <a:cubicBezTo>
                    <a:pt x="27" y="48"/>
                    <a:pt x="28" y="48"/>
                    <a:pt x="30" y="47"/>
                  </a:cubicBezTo>
                  <a:cubicBezTo>
                    <a:pt x="32" y="46"/>
                    <a:pt x="34" y="45"/>
                    <a:pt x="34" y="43"/>
                  </a:cubicBezTo>
                  <a:cubicBezTo>
                    <a:pt x="34" y="41"/>
                    <a:pt x="33" y="39"/>
                    <a:pt x="34" y="37"/>
                  </a:cubicBezTo>
                  <a:cubicBezTo>
                    <a:pt x="36" y="36"/>
                    <a:pt x="38" y="33"/>
                    <a:pt x="38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6857967" y="3219451"/>
              <a:ext cx="50800" cy="46567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3"/>
                </a:cxn>
                <a:cxn ang="0">
                  <a:pos x="2" y="8"/>
                </a:cxn>
                <a:cxn ang="0">
                  <a:pos x="8" y="6"/>
                </a:cxn>
                <a:cxn ang="0">
                  <a:pos x="9" y="4"/>
                </a:cxn>
                <a:cxn ang="0">
                  <a:pos x="9" y="1"/>
                </a:cxn>
                <a:cxn ang="0">
                  <a:pos x="5" y="0"/>
                </a:cxn>
              </a:cxnLst>
              <a:rect l="0" t="0" r="r" b="b"/>
              <a:pathLst>
                <a:path w="10" h="9">
                  <a:moveTo>
                    <a:pt x="5" y="0"/>
                  </a:moveTo>
                  <a:cubicBezTo>
                    <a:pt x="4" y="1"/>
                    <a:pt x="3" y="2"/>
                    <a:pt x="1" y="3"/>
                  </a:cubicBezTo>
                  <a:cubicBezTo>
                    <a:pt x="0" y="4"/>
                    <a:pt x="1" y="7"/>
                    <a:pt x="2" y="8"/>
                  </a:cubicBezTo>
                  <a:cubicBezTo>
                    <a:pt x="5" y="9"/>
                    <a:pt x="8" y="6"/>
                    <a:pt x="8" y="6"/>
                  </a:cubicBezTo>
                  <a:cubicBezTo>
                    <a:pt x="9" y="6"/>
                    <a:pt x="9" y="4"/>
                    <a:pt x="9" y="4"/>
                  </a:cubicBezTo>
                  <a:cubicBezTo>
                    <a:pt x="9" y="3"/>
                    <a:pt x="10" y="2"/>
                    <a:pt x="9" y="1"/>
                  </a:cubicBezTo>
                  <a:cubicBezTo>
                    <a:pt x="8" y="0"/>
                    <a:pt x="7" y="0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7082333" y="3105152"/>
              <a:ext cx="35984" cy="80433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1" y="4"/>
                </a:cxn>
                <a:cxn ang="0">
                  <a:pos x="0" y="9"/>
                </a:cxn>
                <a:cxn ang="0">
                  <a:pos x="3" y="15"/>
                </a:cxn>
                <a:cxn ang="0">
                  <a:pos x="5" y="14"/>
                </a:cxn>
                <a:cxn ang="0">
                  <a:pos x="6" y="8"/>
                </a:cxn>
                <a:cxn ang="0">
                  <a:pos x="7" y="3"/>
                </a:cxn>
                <a:cxn ang="0">
                  <a:pos x="5" y="1"/>
                </a:cxn>
              </a:cxnLst>
              <a:rect l="0" t="0" r="r" b="b"/>
              <a:pathLst>
                <a:path w="7" h="16">
                  <a:moveTo>
                    <a:pt x="5" y="1"/>
                  </a:moveTo>
                  <a:cubicBezTo>
                    <a:pt x="4" y="0"/>
                    <a:pt x="1" y="3"/>
                    <a:pt x="1" y="4"/>
                  </a:cubicBezTo>
                  <a:cubicBezTo>
                    <a:pt x="0" y="4"/>
                    <a:pt x="0" y="8"/>
                    <a:pt x="0" y="9"/>
                  </a:cubicBezTo>
                  <a:cubicBezTo>
                    <a:pt x="0" y="11"/>
                    <a:pt x="2" y="14"/>
                    <a:pt x="3" y="15"/>
                  </a:cubicBezTo>
                  <a:cubicBezTo>
                    <a:pt x="4" y="16"/>
                    <a:pt x="4" y="16"/>
                    <a:pt x="5" y="14"/>
                  </a:cubicBezTo>
                  <a:cubicBezTo>
                    <a:pt x="5" y="12"/>
                    <a:pt x="5" y="9"/>
                    <a:pt x="6" y="8"/>
                  </a:cubicBezTo>
                  <a:cubicBezTo>
                    <a:pt x="7" y="8"/>
                    <a:pt x="7" y="4"/>
                    <a:pt x="7" y="3"/>
                  </a:cubicBezTo>
                  <a:cubicBezTo>
                    <a:pt x="6" y="2"/>
                    <a:pt x="5" y="1"/>
                    <a:pt x="5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7232618" y="2914651"/>
              <a:ext cx="55033" cy="69851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7" y="1"/>
                </a:cxn>
                <a:cxn ang="0">
                  <a:pos x="5" y="1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0" y="5"/>
                </a:cxn>
                <a:cxn ang="0">
                  <a:pos x="3" y="7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6" y="13"/>
                </a:cxn>
                <a:cxn ang="0">
                  <a:pos x="6" y="12"/>
                </a:cxn>
                <a:cxn ang="0">
                  <a:pos x="8" y="14"/>
                </a:cxn>
                <a:cxn ang="0">
                  <a:pos x="9" y="12"/>
                </a:cxn>
                <a:cxn ang="0">
                  <a:pos x="9" y="9"/>
                </a:cxn>
                <a:cxn ang="0">
                  <a:pos x="10" y="5"/>
                </a:cxn>
                <a:cxn ang="0">
                  <a:pos x="8" y="3"/>
                </a:cxn>
              </a:cxnLst>
              <a:rect l="0" t="0" r="r" b="b"/>
              <a:pathLst>
                <a:path w="11" h="14">
                  <a:moveTo>
                    <a:pt x="8" y="3"/>
                  </a:moveTo>
                  <a:cubicBezTo>
                    <a:pt x="8" y="2"/>
                    <a:pt x="8" y="1"/>
                    <a:pt x="7" y="1"/>
                  </a:cubicBezTo>
                  <a:cubicBezTo>
                    <a:pt x="6" y="2"/>
                    <a:pt x="5" y="1"/>
                    <a:pt x="5" y="1"/>
                  </a:cubicBezTo>
                  <a:cubicBezTo>
                    <a:pt x="4" y="0"/>
                    <a:pt x="3" y="0"/>
                    <a:pt x="2" y="1"/>
                  </a:cubicBezTo>
                  <a:cubicBezTo>
                    <a:pt x="2" y="2"/>
                    <a:pt x="1" y="3"/>
                    <a:pt x="0" y="3"/>
                  </a:cubicBezTo>
                  <a:cubicBezTo>
                    <a:pt x="0" y="3"/>
                    <a:pt x="0" y="5"/>
                    <a:pt x="0" y="5"/>
                  </a:cubicBezTo>
                  <a:cubicBezTo>
                    <a:pt x="0" y="5"/>
                    <a:pt x="2" y="7"/>
                    <a:pt x="3" y="7"/>
                  </a:cubicBezTo>
                  <a:cubicBezTo>
                    <a:pt x="3" y="7"/>
                    <a:pt x="2" y="5"/>
                    <a:pt x="2" y="4"/>
                  </a:cubicBezTo>
                  <a:cubicBezTo>
                    <a:pt x="3" y="4"/>
                    <a:pt x="4" y="5"/>
                    <a:pt x="4" y="6"/>
                  </a:cubicBezTo>
                  <a:cubicBezTo>
                    <a:pt x="5" y="6"/>
                    <a:pt x="4" y="8"/>
                    <a:pt x="4" y="9"/>
                  </a:cubicBezTo>
                  <a:cubicBezTo>
                    <a:pt x="3" y="9"/>
                    <a:pt x="4" y="10"/>
                    <a:pt x="4" y="11"/>
                  </a:cubicBezTo>
                  <a:cubicBezTo>
                    <a:pt x="4" y="12"/>
                    <a:pt x="5" y="13"/>
                    <a:pt x="6" y="13"/>
                  </a:cubicBezTo>
                  <a:cubicBezTo>
                    <a:pt x="6" y="14"/>
                    <a:pt x="6" y="12"/>
                    <a:pt x="6" y="12"/>
                  </a:cubicBezTo>
                  <a:cubicBezTo>
                    <a:pt x="6" y="12"/>
                    <a:pt x="7" y="14"/>
                    <a:pt x="8" y="14"/>
                  </a:cubicBezTo>
                  <a:cubicBezTo>
                    <a:pt x="8" y="14"/>
                    <a:pt x="9" y="13"/>
                    <a:pt x="9" y="12"/>
                  </a:cubicBezTo>
                  <a:cubicBezTo>
                    <a:pt x="10" y="12"/>
                    <a:pt x="9" y="10"/>
                    <a:pt x="9" y="9"/>
                  </a:cubicBezTo>
                  <a:cubicBezTo>
                    <a:pt x="9" y="8"/>
                    <a:pt x="10" y="6"/>
                    <a:pt x="10" y="5"/>
                  </a:cubicBezTo>
                  <a:cubicBezTo>
                    <a:pt x="11" y="5"/>
                    <a:pt x="9" y="4"/>
                    <a:pt x="8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1" name="Freeform 33"/>
            <p:cNvSpPr/>
            <p:nvPr/>
          </p:nvSpPr>
          <p:spPr bwMode="auto">
            <a:xfrm>
              <a:off x="7283418" y="2906184"/>
              <a:ext cx="55033" cy="44451"/>
            </a:xfrm>
            <a:custGeom>
              <a:avLst/>
              <a:gdLst/>
              <a:ahLst/>
              <a:cxnLst>
                <a:cxn ang="0">
                  <a:pos x="4" y="9"/>
                </a:cxn>
                <a:cxn ang="0">
                  <a:pos x="6" y="5"/>
                </a:cxn>
                <a:cxn ang="0">
                  <a:pos x="9" y="5"/>
                </a:cxn>
                <a:cxn ang="0">
                  <a:pos x="10" y="2"/>
                </a:cxn>
                <a:cxn ang="0">
                  <a:pos x="7" y="1"/>
                </a:cxn>
                <a:cxn ang="0">
                  <a:pos x="5" y="3"/>
                </a:cxn>
                <a:cxn ang="0">
                  <a:pos x="3" y="3"/>
                </a:cxn>
                <a:cxn ang="0">
                  <a:pos x="1" y="5"/>
                </a:cxn>
                <a:cxn ang="0">
                  <a:pos x="2" y="6"/>
                </a:cxn>
                <a:cxn ang="0">
                  <a:pos x="4" y="9"/>
                </a:cxn>
              </a:cxnLst>
              <a:rect l="0" t="0" r="r" b="b"/>
              <a:pathLst>
                <a:path w="11" h="9">
                  <a:moveTo>
                    <a:pt x="4" y="9"/>
                  </a:moveTo>
                  <a:cubicBezTo>
                    <a:pt x="5" y="9"/>
                    <a:pt x="5" y="5"/>
                    <a:pt x="6" y="5"/>
                  </a:cubicBezTo>
                  <a:cubicBezTo>
                    <a:pt x="6" y="4"/>
                    <a:pt x="8" y="5"/>
                    <a:pt x="9" y="5"/>
                  </a:cubicBezTo>
                  <a:cubicBezTo>
                    <a:pt x="10" y="5"/>
                    <a:pt x="11" y="2"/>
                    <a:pt x="10" y="2"/>
                  </a:cubicBezTo>
                  <a:cubicBezTo>
                    <a:pt x="9" y="1"/>
                    <a:pt x="8" y="0"/>
                    <a:pt x="7" y="1"/>
                  </a:cubicBezTo>
                  <a:cubicBezTo>
                    <a:pt x="6" y="1"/>
                    <a:pt x="6" y="3"/>
                    <a:pt x="5" y="3"/>
                  </a:cubicBezTo>
                  <a:cubicBezTo>
                    <a:pt x="4" y="3"/>
                    <a:pt x="3" y="2"/>
                    <a:pt x="3" y="3"/>
                  </a:cubicBezTo>
                  <a:cubicBezTo>
                    <a:pt x="2" y="3"/>
                    <a:pt x="1" y="5"/>
                    <a:pt x="1" y="5"/>
                  </a:cubicBezTo>
                  <a:cubicBezTo>
                    <a:pt x="0" y="5"/>
                    <a:pt x="1" y="5"/>
                    <a:pt x="2" y="6"/>
                  </a:cubicBezTo>
                  <a:cubicBezTo>
                    <a:pt x="2" y="6"/>
                    <a:pt x="2" y="8"/>
                    <a:pt x="4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2" name="Freeform 34"/>
            <p:cNvSpPr/>
            <p:nvPr/>
          </p:nvSpPr>
          <p:spPr bwMode="auto">
            <a:xfrm>
              <a:off x="7247434" y="2741084"/>
              <a:ext cx="205317" cy="188384"/>
            </a:xfrm>
            <a:custGeom>
              <a:avLst/>
              <a:gdLst/>
              <a:ahLst/>
              <a:cxnLst>
                <a:cxn ang="0">
                  <a:pos x="37" y="27"/>
                </a:cxn>
                <a:cxn ang="0">
                  <a:pos x="37" y="30"/>
                </a:cxn>
                <a:cxn ang="0">
                  <a:pos x="39" y="29"/>
                </a:cxn>
                <a:cxn ang="0">
                  <a:pos x="39" y="24"/>
                </a:cxn>
                <a:cxn ang="0">
                  <a:pos x="38" y="16"/>
                </a:cxn>
                <a:cxn ang="0">
                  <a:pos x="40" y="15"/>
                </a:cxn>
                <a:cxn ang="0">
                  <a:pos x="40" y="10"/>
                </a:cxn>
                <a:cxn ang="0">
                  <a:pos x="36" y="1"/>
                </a:cxn>
                <a:cxn ang="0">
                  <a:pos x="33" y="1"/>
                </a:cxn>
                <a:cxn ang="0">
                  <a:pos x="35" y="3"/>
                </a:cxn>
                <a:cxn ang="0">
                  <a:pos x="33" y="2"/>
                </a:cxn>
                <a:cxn ang="0">
                  <a:pos x="31" y="2"/>
                </a:cxn>
                <a:cxn ang="0">
                  <a:pos x="32" y="6"/>
                </a:cxn>
                <a:cxn ang="0">
                  <a:pos x="33" y="8"/>
                </a:cxn>
                <a:cxn ang="0">
                  <a:pos x="31" y="16"/>
                </a:cxn>
                <a:cxn ang="0">
                  <a:pos x="26" y="21"/>
                </a:cxn>
                <a:cxn ang="0">
                  <a:pos x="23" y="21"/>
                </a:cxn>
                <a:cxn ang="0">
                  <a:pos x="21" y="20"/>
                </a:cxn>
                <a:cxn ang="0">
                  <a:pos x="20" y="25"/>
                </a:cxn>
                <a:cxn ang="0">
                  <a:pos x="19" y="28"/>
                </a:cxn>
                <a:cxn ang="0">
                  <a:pos x="15" y="27"/>
                </a:cxn>
                <a:cxn ang="0">
                  <a:pos x="8" y="28"/>
                </a:cxn>
                <a:cxn ang="0">
                  <a:pos x="3" y="33"/>
                </a:cxn>
                <a:cxn ang="0">
                  <a:pos x="4" y="35"/>
                </a:cxn>
                <a:cxn ang="0">
                  <a:pos x="8" y="34"/>
                </a:cxn>
                <a:cxn ang="0">
                  <a:pos x="11" y="33"/>
                </a:cxn>
                <a:cxn ang="0">
                  <a:pos x="16" y="32"/>
                </a:cxn>
                <a:cxn ang="0">
                  <a:pos x="18" y="34"/>
                </a:cxn>
                <a:cxn ang="0">
                  <a:pos x="22" y="38"/>
                </a:cxn>
                <a:cxn ang="0">
                  <a:pos x="25" y="34"/>
                </a:cxn>
                <a:cxn ang="0">
                  <a:pos x="27" y="33"/>
                </a:cxn>
                <a:cxn ang="0">
                  <a:pos x="32" y="32"/>
                </a:cxn>
                <a:cxn ang="0">
                  <a:pos x="34" y="32"/>
                </a:cxn>
                <a:cxn ang="0">
                  <a:pos x="36" y="28"/>
                </a:cxn>
              </a:cxnLst>
              <a:rect l="0" t="0" r="r" b="b"/>
              <a:pathLst>
                <a:path w="41" h="38">
                  <a:moveTo>
                    <a:pt x="36" y="28"/>
                  </a:moveTo>
                  <a:cubicBezTo>
                    <a:pt x="36" y="28"/>
                    <a:pt x="37" y="27"/>
                    <a:pt x="37" y="27"/>
                  </a:cubicBezTo>
                  <a:cubicBezTo>
                    <a:pt x="37" y="27"/>
                    <a:pt x="38" y="28"/>
                    <a:pt x="37" y="28"/>
                  </a:cubicBezTo>
                  <a:cubicBezTo>
                    <a:pt x="37" y="28"/>
                    <a:pt x="37" y="29"/>
                    <a:pt x="37" y="30"/>
                  </a:cubicBezTo>
                  <a:cubicBezTo>
                    <a:pt x="37" y="31"/>
                    <a:pt x="38" y="31"/>
                    <a:pt x="39" y="31"/>
                  </a:cubicBezTo>
                  <a:cubicBezTo>
                    <a:pt x="40" y="31"/>
                    <a:pt x="39" y="30"/>
                    <a:pt x="39" y="29"/>
                  </a:cubicBezTo>
                  <a:cubicBezTo>
                    <a:pt x="40" y="27"/>
                    <a:pt x="41" y="28"/>
                    <a:pt x="40" y="27"/>
                  </a:cubicBezTo>
                  <a:cubicBezTo>
                    <a:pt x="39" y="26"/>
                    <a:pt x="39" y="24"/>
                    <a:pt x="39" y="24"/>
                  </a:cubicBezTo>
                  <a:cubicBezTo>
                    <a:pt x="39" y="24"/>
                    <a:pt x="39" y="21"/>
                    <a:pt x="39" y="20"/>
                  </a:cubicBezTo>
                  <a:cubicBezTo>
                    <a:pt x="39" y="20"/>
                    <a:pt x="38" y="17"/>
                    <a:pt x="38" y="16"/>
                  </a:cubicBezTo>
                  <a:cubicBezTo>
                    <a:pt x="38" y="15"/>
                    <a:pt x="38" y="15"/>
                    <a:pt x="38" y="14"/>
                  </a:cubicBezTo>
                  <a:cubicBezTo>
                    <a:pt x="39" y="14"/>
                    <a:pt x="39" y="15"/>
                    <a:pt x="40" y="15"/>
                  </a:cubicBezTo>
                  <a:cubicBezTo>
                    <a:pt x="40" y="14"/>
                    <a:pt x="39" y="13"/>
                    <a:pt x="39" y="12"/>
                  </a:cubicBezTo>
                  <a:cubicBezTo>
                    <a:pt x="40" y="12"/>
                    <a:pt x="40" y="10"/>
                    <a:pt x="40" y="10"/>
                  </a:cubicBezTo>
                  <a:cubicBezTo>
                    <a:pt x="40" y="9"/>
                    <a:pt x="38" y="5"/>
                    <a:pt x="38" y="5"/>
                  </a:cubicBezTo>
                  <a:cubicBezTo>
                    <a:pt x="37" y="4"/>
                    <a:pt x="36" y="2"/>
                    <a:pt x="36" y="1"/>
                  </a:cubicBezTo>
                  <a:cubicBezTo>
                    <a:pt x="35" y="1"/>
                    <a:pt x="35" y="0"/>
                    <a:pt x="34" y="0"/>
                  </a:cubicBezTo>
                  <a:cubicBezTo>
                    <a:pt x="33" y="0"/>
                    <a:pt x="33" y="1"/>
                    <a:pt x="33" y="1"/>
                  </a:cubicBezTo>
                  <a:cubicBezTo>
                    <a:pt x="33" y="2"/>
                    <a:pt x="34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3"/>
                    <a:pt x="34" y="3"/>
                    <a:pt x="34" y="3"/>
                  </a:cubicBezTo>
                  <a:cubicBezTo>
                    <a:pt x="33" y="3"/>
                    <a:pt x="33" y="3"/>
                    <a:pt x="33" y="2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1" y="1"/>
                    <a:pt x="31" y="2"/>
                    <a:pt x="31" y="2"/>
                  </a:cubicBezTo>
                  <a:cubicBezTo>
                    <a:pt x="31" y="3"/>
                    <a:pt x="31" y="3"/>
                    <a:pt x="31" y="4"/>
                  </a:cubicBezTo>
                  <a:cubicBezTo>
                    <a:pt x="30" y="4"/>
                    <a:pt x="31" y="5"/>
                    <a:pt x="32" y="6"/>
                  </a:cubicBezTo>
                  <a:cubicBezTo>
                    <a:pt x="32" y="7"/>
                    <a:pt x="32" y="6"/>
                    <a:pt x="31" y="7"/>
                  </a:cubicBezTo>
                  <a:cubicBezTo>
                    <a:pt x="31" y="8"/>
                    <a:pt x="32" y="8"/>
                    <a:pt x="33" y="8"/>
                  </a:cubicBezTo>
                  <a:cubicBezTo>
                    <a:pt x="33" y="9"/>
                    <a:pt x="33" y="11"/>
                    <a:pt x="33" y="12"/>
                  </a:cubicBezTo>
                  <a:cubicBezTo>
                    <a:pt x="32" y="13"/>
                    <a:pt x="32" y="15"/>
                    <a:pt x="31" y="16"/>
                  </a:cubicBezTo>
                  <a:cubicBezTo>
                    <a:pt x="31" y="17"/>
                    <a:pt x="29" y="19"/>
                    <a:pt x="28" y="19"/>
                  </a:cubicBezTo>
                  <a:cubicBezTo>
                    <a:pt x="27" y="20"/>
                    <a:pt x="26" y="21"/>
                    <a:pt x="26" y="21"/>
                  </a:cubicBezTo>
                  <a:cubicBezTo>
                    <a:pt x="25" y="22"/>
                    <a:pt x="25" y="22"/>
                    <a:pt x="24" y="22"/>
                  </a:cubicBezTo>
                  <a:cubicBezTo>
                    <a:pt x="23" y="23"/>
                    <a:pt x="23" y="21"/>
                    <a:pt x="23" y="21"/>
                  </a:cubicBezTo>
                  <a:cubicBezTo>
                    <a:pt x="23" y="20"/>
                    <a:pt x="24" y="19"/>
                    <a:pt x="23" y="19"/>
                  </a:cubicBezTo>
                  <a:cubicBezTo>
                    <a:pt x="23" y="19"/>
                    <a:pt x="22" y="20"/>
                    <a:pt x="21" y="20"/>
                  </a:cubicBezTo>
                  <a:cubicBezTo>
                    <a:pt x="21" y="21"/>
                    <a:pt x="22" y="22"/>
                    <a:pt x="22" y="23"/>
                  </a:cubicBezTo>
                  <a:cubicBezTo>
                    <a:pt x="22" y="23"/>
                    <a:pt x="21" y="24"/>
                    <a:pt x="20" y="25"/>
                  </a:cubicBezTo>
                  <a:cubicBezTo>
                    <a:pt x="20" y="26"/>
                    <a:pt x="21" y="27"/>
                    <a:pt x="21" y="27"/>
                  </a:cubicBezTo>
                  <a:cubicBezTo>
                    <a:pt x="21" y="28"/>
                    <a:pt x="20" y="28"/>
                    <a:pt x="19" y="28"/>
                  </a:cubicBezTo>
                  <a:cubicBezTo>
                    <a:pt x="19" y="28"/>
                    <a:pt x="19" y="27"/>
                    <a:pt x="18" y="27"/>
                  </a:cubicBezTo>
                  <a:cubicBezTo>
                    <a:pt x="17" y="27"/>
                    <a:pt x="17" y="27"/>
                    <a:pt x="15" y="27"/>
                  </a:cubicBezTo>
                  <a:cubicBezTo>
                    <a:pt x="14" y="27"/>
                    <a:pt x="14" y="27"/>
                    <a:pt x="13" y="28"/>
                  </a:cubicBezTo>
                  <a:cubicBezTo>
                    <a:pt x="12" y="28"/>
                    <a:pt x="9" y="28"/>
                    <a:pt x="8" y="28"/>
                  </a:cubicBezTo>
                  <a:cubicBezTo>
                    <a:pt x="7" y="28"/>
                    <a:pt x="6" y="30"/>
                    <a:pt x="5" y="31"/>
                  </a:cubicBezTo>
                  <a:cubicBezTo>
                    <a:pt x="4" y="31"/>
                    <a:pt x="4" y="32"/>
                    <a:pt x="3" y="33"/>
                  </a:cubicBezTo>
                  <a:cubicBezTo>
                    <a:pt x="3" y="33"/>
                    <a:pt x="1" y="33"/>
                    <a:pt x="1" y="34"/>
                  </a:cubicBezTo>
                  <a:cubicBezTo>
                    <a:pt x="0" y="35"/>
                    <a:pt x="3" y="35"/>
                    <a:pt x="4" y="35"/>
                  </a:cubicBezTo>
                  <a:cubicBezTo>
                    <a:pt x="5" y="35"/>
                    <a:pt x="6" y="35"/>
                    <a:pt x="6" y="34"/>
                  </a:cubicBezTo>
                  <a:cubicBezTo>
                    <a:pt x="6" y="34"/>
                    <a:pt x="7" y="34"/>
                    <a:pt x="8" y="34"/>
                  </a:cubicBezTo>
                  <a:cubicBezTo>
                    <a:pt x="8" y="35"/>
                    <a:pt x="10" y="34"/>
                    <a:pt x="10" y="34"/>
                  </a:cubicBezTo>
                  <a:cubicBezTo>
                    <a:pt x="10" y="34"/>
                    <a:pt x="11" y="33"/>
                    <a:pt x="11" y="33"/>
                  </a:cubicBezTo>
                  <a:cubicBezTo>
                    <a:pt x="12" y="33"/>
                    <a:pt x="13" y="33"/>
                    <a:pt x="13" y="32"/>
                  </a:cubicBezTo>
                  <a:cubicBezTo>
                    <a:pt x="14" y="32"/>
                    <a:pt x="15" y="32"/>
                    <a:pt x="16" y="32"/>
                  </a:cubicBezTo>
                  <a:cubicBezTo>
                    <a:pt x="17" y="32"/>
                    <a:pt x="18" y="32"/>
                    <a:pt x="19" y="32"/>
                  </a:cubicBezTo>
                  <a:cubicBezTo>
                    <a:pt x="20" y="33"/>
                    <a:pt x="19" y="34"/>
                    <a:pt x="18" y="34"/>
                  </a:cubicBezTo>
                  <a:cubicBezTo>
                    <a:pt x="18" y="34"/>
                    <a:pt x="19" y="36"/>
                    <a:pt x="19" y="36"/>
                  </a:cubicBezTo>
                  <a:cubicBezTo>
                    <a:pt x="20" y="37"/>
                    <a:pt x="20" y="37"/>
                    <a:pt x="22" y="38"/>
                  </a:cubicBezTo>
                  <a:cubicBezTo>
                    <a:pt x="23" y="38"/>
                    <a:pt x="24" y="35"/>
                    <a:pt x="24" y="35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6" y="34"/>
                    <a:pt x="26" y="32"/>
                    <a:pt x="26" y="32"/>
                  </a:cubicBezTo>
                  <a:cubicBezTo>
                    <a:pt x="26" y="32"/>
                    <a:pt x="27" y="33"/>
                    <a:pt x="27" y="33"/>
                  </a:cubicBezTo>
                  <a:cubicBezTo>
                    <a:pt x="28" y="33"/>
                    <a:pt x="29" y="33"/>
                    <a:pt x="29" y="33"/>
                  </a:cubicBezTo>
                  <a:cubicBezTo>
                    <a:pt x="30" y="33"/>
                    <a:pt x="32" y="32"/>
                    <a:pt x="32" y="32"/>
                  </a:cubicBezTo>
                  <a:cubicBezTo>
                    <a:pt x="32" y="31"/>
                    <a:pt x="32" y="30"/>
                    <a:pt x="33" y="30"/>
                  </a:cubicBezTo>
                  <a:cubicBezTo>
                    <a:pt x="33" y="30"/>
                    <a:pt x="34" y="32"/>
                    <a:pt x="34" y="32"/>
                  </a:cubicBezTo>
                  <a:cubicBezTo>
                    <a:pt x="35" y="32"/>
                    <a:pt x="35" y="29"/>
                    <a:pt x="35" y="29"/>
                  </a:cubicBezTo>
                  <a:cubicBezTo>
                    <a:pt x="34" y="28"/>
                    <a:pt x="35" y="28"/>
                    <a:pt x="36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3" name="Freeform 35"/>
            <p:cNvSpPr/>
            <p:nvPr/>
          </p:nvSpPr>
          <p:spPr bwMode="auto">
            <a:xfrm>
              <a:off x="7387133" y="2639485"/>
              <a:ext cx="110067" cy="105833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9" y="7"/>
                </a:cxn>
                <a:cxn ang="0">
                  <a:pos x="16" y="7"/>
                </a:cxn>
                <a:cxn ang="0">
                  <a:pos x="15" y="6"/>
                </a:cxn>
                <a:cxn ang="0">
                  <a:pos x="13" y="6"/>
                </a:cxn>
                <a:cxn ang="0">
                  <a:pos x="9" y="4"/>
                </a:cxn>
                <a:cxn ang="0">
                  <a:pos x="5" y="1"/>
                </a:cxn>
                <a:cxn ang="0">
                  <a:pos x="4" y="1"/>
                </a:cxn>
                <a:cxn ang="0">
                  <a:pos x="4" y="3"/>
                </a:cxn>
                <a:cxn ang="0">
                  <a:pos x="5" y="8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2" y="12"/>
                </a:cxn>
                <a:cxn ang="0">
                  <a:pos x="1" y="13"/>
                </a:cxn>
                <a:cxn ang="0">
                  <a:pos x="0" y="15"/>
                </a:cxn>
                <a:cxn ang="0">
                  <a:pos x="1" y="18"/>
                </a:cxn>
                <a:cxn ang="0">
                  <a:pos x="1" y="19"/>
                </a:cxn>
                <a:cxn ang="0">
                  <a:pos x="2" y="20"/>
                </a:cxn>
                <a:cxn ang="0">
                  <a:pos x="4" y="19"/>
                </a:cxn>
                <a:cxn ang="0">
                  <a:pos x="5" y="18"/>
                </a:cxn>
                <a:cxn ang="0">
                  <a:pos x="4" y="17"/>
                </a:cxn>
                <a:cxn ang="0">
                  <a:pos x="2" y="16"/>
                </a:cxn>
                <a:cxn ang="0">
                  <a:pos x="2" y="15"/>
                </a:cxn>
                <a:cxn ang="0">
                  <a:pos x="4" y="16"/>
                </a:cxn>
                <a:cxn ang="0">
                  <a:pos x="6" y="15"/>
                </a:cxn>
                <a:cxn ang="0">
                  <a:pos x="9" y="15"/>
                </a:cxn>
                <a:cxn ang="0">
                  <a:pos x="14" y="18"/>
                </a:cxn>
                <a:cxn ang="0">
                  <a:pos x="14" y="15"/>
                </a:cxn>
                <a:cxn ang="0">
                  <a:pos x="17" y="12"/>
                </a:cxn>
                <a:cxn ang="0">
                  <a:pos x="22" y="11"/>
                </a:cxn>
                <a:cxn ang="0">
                  <a:pos x="20" y="11"/>
                </a:cxn>
                <a:cxn ang="0">
                  <a:pos x="19" y="9"/>
                </a:cxn>
              </a:cxnLst>
              <a:rect l="0" t="0" r="r" b="b"/>
              <a:pathLst>
                <a:path w="22" h="21">
                  <a:moveTo>
                    <a:pt x="19" y="9"/>
                  </a:moveTo>
                  <a:cubicBezTo>
                    <a:pt x="19" y="8"/>
                    <a:pt x="19" y="7"/>
                    <a:pt x="19" y="7"/>
                  </a:cubicBezTo>
                  <a:cubicBezTo>
                    <a:pt x="19" y="6"/>
                    <a:pt x="17" y="7"/>
                    <a:pt x="16" y="7"/>
                  </a:cubicBezTo>
                  <a:cubicBezTo>
                    <a:pt x="15" y="7"/>
                    <a:pt x="16" y="7"/>
                    <a:pt x="15" y="6"/>
                  </a:cubicBezTo>
                  <a:cubicBezTo>
                    <a:pt x="15" y="6"/>
                    <a:pt x="14" y="6"/>
                    <a:pt x="13" y="6"/>
                  </a:cubicBezTo>
                  <a:cubicBezTo>
                    <a:pt x="12" y="7"/>
                    <a:pt x="10" y="5"/>
                    <a:pt x="9" y="4"/>
                  </a:cubicBezTo>
                  <a:cubicBezTo>
                    <a:pt x="8" y="3"/>
                    <a:pt x="6" y="1"/>
                    <a:pt x="5" y="1"/>
                  </a:cubicBezTo>
                  <a:cubicBezTo>
                    <a:pt x="5" y="0"/>
                    <a:pt x="5" y="1"/>
                    <a:pt x="4" y="1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5" y="3"/>
                    <a:pt x="6" y="7"/>
                    <a:pt x="5" y="8"/>
                  </a:cubicBezTo>
                  <a:cubicBezTo>
                    <a:pt x="5" y="8"/>
                    <a:pt x="5" y="10"/>
                    <a:pt x="5" y="10"/>
                  </a:cubicBezTo>
                  <a:cubicBezTo>
                    <a:pt x="6" y="11"/>
                    <a:pt x="5" y="12"/>
                    <a:pt x="5" y="13"/>
                  </a:cubicBezTo>
                  <a:cubicBezTo>
                    <a:pt x="4" y="13"/>
                    <a:pt x="3" y="12"/>
                    <a:pt x="2" y="12"/>
                  </a:cubicBezTo>
                  <a:cubicBezTo>
                    <a:pt x="1" y="12"/>
                    <a:pt x="2" y="13"/>
                    <a:pt x="1" y="13"/>
                  </a:cubicBezTo>
                  <a:cubicBezTo>
                    <a:pt x="1" y="14"/>
                    <a:pt x="0" y="14"/>
                    <a:pt x="0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2" y="18"/>
                    <a:pt x="1" y="18"/>
                    <a:pt x="1" y="19"/>
                  </a:cubicBezTo>
                  <a:cubicBezTo>
                    <a:pt x="1" y="19"/>
                    <a:pt x="2" y="20"/>
                    <a:pt x="2" y="20"/>
                  </a:cubicBezTo>
                  <a:cubicBezTo>
                    <a:pt x="3" y="21"/>
                    <a:pt x="3" y="19"/>
                    <a:pt x="4" y="19"/>
                  </a:cubicBezTo>
                  <a:cubicBezTo>
                    <a:pt x="4" y="19"/>
                    <a:pt x="5" y="18"/>
                    <a:pt x="5" y="18"/>
                  </a:cubicBezTo>
                  <a:cubicBezTo>
                    <a:pt x="6" y="18"/>
                    <a:pt x="5" y="17"/>
                    <a:pt x="4" y="17"/>
                  </a:cubicBezTo>
                  <a:cubicBezTo>
                    <a:pt x="4" y="17"/>
                    <a:pt x="3" y="17"/>
                    <a:pt x="2" y="16"/>
                  </a:cubicBezTo>
                  <a:cubicBezTo>
                    <a:pt x="2" y="16"/>
                    <a:pt x="2" y="15"/>
                    <a:pt x="2" y="15"/>
                  </a:cubicBezTo>
                  <a:cubicBezTo>
                    <a:pt x="3" y="14"/>
                    <a:pt x="4" y="16"/>
                    <a:pt x="4" y="16"/>
                  </a:cubicBezTo>
                  <a:cubicBezTo>
                    <a:pt x="5" y="17"/>
                    <a:pt x="6" y="15"/>
                    <a:pt x="6" y="15"/>
                  </a:cubicBezTo>
                  <a:cubicBezTo>
                    <a:pt x="7" y="14"/>
                    <a:pt x="8" y="15"/>
                    <a:pt x="9" y="15"/>
                  </a:cubicBezTo>
                  <a:cubicBezTo>
                    <a:pt x="10" y="15"/>
                    <a:pt x="13" y="17"/>
                    <a:pt x="14" y="18"/>
                  </a:cubicBezTo>
                  <a:cubicBezTo>
                    <a:pt x="14" y="18"/>
                    <a:pt x="14" y="17"/>
                    <a:pt x="14" y="15"/>
                  </a:cubicBezTo>
                  <a:cubicBezTo>
                    <a:pt x="15" y="14"/>
                    <a:pt x="16" y="13"/>
                    <a:pt x="17" y="12"/>
                  </a:cubicBezTo>
                  <a:cubicBezTo>
                    <a:pt x="18" y="12"/>
                    <a:pt x="22" y="11"/>
                    <a:pt x="22" y="11"/>
                  </a:cubicBezTo>
                  <a:cubicBezTo>
                    <a:pt x="22" y="10"/>
                    <a:pt x="21" y="11"/>
                    <a:pt x="20" y="11"/>
                  </a:cubicBezTo>
                  <a:cubicBezTo>
                    <a:pt x="20" y="11"/>
                    <a:pt x="19" y="9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4" name="Freeform 36"/>
            <p:cNvSpPr/>
            <p:nvPr/>
          </p:nvSpPr>
          <p:spPr bwMode="auto">
            <a:xfrm>
              <a:off x="7338451" y="2396067"/>
              <a:ext cx="103717" cy="228600"/>
            </a:xfrm>
            <a:custGeom>
              <a:avLst/>
              <a:gdLst/>
              <a:ahLst/>
              <a:cxnLst>
                <a:cxn ang="0">
                  <a:pos x="2" y="9"/>
                </a:cxn>
                <a:cxn ang="0">
                  <a:pos x="4" y="12"/>
                </a:cxn>
                <a:cxn ang="0">
                  <a:pos x="7" y="18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8" y="25"/>
                </a:cxn>
                <a:cxn ang="0">
                  <a:pos x="9" y="29"/>
                </a:cxn>
                <a:cxn ang="0">
                  <a:pos x="11" y="36"/>
                </a:cxn>
                <a:cxn ang="0">
                  <a:pos x="14" y="46"/>
                </a:cxn>
                <a:cxn ang="0">
                  <a:pos x="15" y="43"/>
                </a:cxn>
                <a:cxn ang="0">
                  <a:pos x="19" y="45"/>
                </a:cxn>
                <a:cxn ang="0">
                  <a:pos x="17" y="41"/>
                </a:cxn>
                <a:cxn ang="0">
                  <a:pos x="14" y="37"/>
                </a:cxn>
                <a:cxn ang="0">
                  <a:pos x="14" y="33"/>
                </a:cxn>
                <a:cxn ang="0">
                  <a:pos x="15" y="30"/>
                </a:cxn>
                <a:cxn ang="0">
                  <a:pos x="20" y="32"/>
                </a:cxn>
                <a:cxn ang="0">
                  <a:pos x="19" y="30"/>
                </a:cxn>
                <a:cxn ang="0">
                  <a:pos x="18" y="29"/>
                </a:cxn>
                <a:cxn ang="0">
                  <a:pos x="18" y="29"/>
                </a:cxn>
                <a:cxn ang="0">
                  <a:pos x="18" y="28"/>
                </a:cxn>
                <a:cxn ang="0">
                  <a:pos x="18" y="28"/>
                </a:cxn>
                <a:cxn ang="0">
                  <a:pos x="17" y="26"/>
                </a:cxn>
                <a:cxn ang="0">
                  <a:pos x="17" y="26"/>
                </a:cxn>
                <a:cxn ang="0">
                  <a:pos x="17" y="25"/>
                </a:cxn>
                <a:cxn ang="0">
                  <a:pos x="16" y="24"/>
                </a:cxn>
                <a:cxn ang="0">
                  <a:pos x="13" y="20"/>
                </a:cxn>
                <a:cxn ang="0">
                  <a:pos x="10" y="13"/>
                </a:cxn>
                <a:cxn ang="0">
                  <a:pos x="8" y="10"/>
                </a:cxn>
                <a:cxn ang="0">
                  <a:pos x="5" y="4"/>
                </a:cxn>
                <a:cxn ang="0">
                  <a:pos x="5" y="2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1" y="5"/>
                </a:cxn>
                <a:cxn ang="0">
                  <a:pos x="2" y="9"/>
                </a:cxn>
              </a:cxnLst>
              <a:rect l="0" t="0" r="r" b="b"/>
              <a:pathLst>
                <a:path w="21" h="46">
                  <a:moveTo>
                    <a:pt x="2" y="9"/>
                  </a:moveTo>
                  <a:cubicBezTo>
                    <a:pt x="2" y="10"/>
                    <a:pt x="4" y="11"/>
                    <a:pt x="4" y="12"/>
                  </a:cubicBezTo>
                  <a:cubicBezTo>
                    <a:pt x="5" y="14"/>
                    <a:pt x="6" y="17"/>
                    <a:pt x="7" y="18"/>
                  </a:cubicBezTo>
                  <a:cubicBezTo>
                    <a:pt x="7" y="18"/>
                    <a:pt x="8" y="21"/>
                    <a:pt x="8" y="22"/>
                  </a:cubicBezTo>
                  <a:cubicBezTo>
                    <a:pt x="8" y="22"/>
                    <a:pt x="8" y="23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9" y="27"/>
                    <a:pt x="9" y="28"/>
                    <a:pt x="9" y="29"/>
                  </a:cubicBezTo>
                  <a:cubicBezTo>
                    <a:pt x="9" y="30"/>
                    <a:pt x="11" y="35"/>
                    <a:pt x="11" y="36"/>
                  </a:cubicBezTo>
                  <a:cubicBezTo>
                    <a:pt x="12" y="37"/>
                    <a:pt x="12" y="45"/>
                    <a:pt x="14" y="46"/>
                  </a:cubicBezTo>
                  <a:cubicBezTo>
                    <a:pt x="15" y="46"/>
                    <a:pt x="15" y="44"/>
                    <a:pt x="15" y="43"/>
                  </a:cubicBezTo>
                  <a:cubicBezTo>
                    <a:pt x="15" y="43"/>
                    <a:pt x="18" y="45"/>
                    <a:pt x="19" y="45"/>
                  </a:cubicBezTo>
                  <a:cubicBezTo>
                    <a:pt x="21" y="46"/>
                    <a:pt x="17" y="42"/>
                    <a:pt x="17" y="41"/>
                  </a:cubicBezTo>
                  <a:cubicBezTo>
                    <a:pt x="17" y="40"/>
                    <a:pt x="15" y="38"/>
                    <a:pt x="14" y="37"/>
                  </a:cubicBezTo>
                  <a:cubicBezTo>
                    <a:pt x="13" y="36"/>
                    <a:pt x="14" y="34"/>
                    <a:pt x="14" y="33"/>
                  </a:cubicBezTo>
                  <a:cubicBezTo>
                    <a:pt x="14" y="32"/>
                    <a:pt x="14" y="30"/>
                    <a:pt x="15" y="30"/>
                  </a:cubicBezTo>
                  <a:cubicBezTo>
                    <a:pt x="15" y="29"/>
                    <a:pt x="20" y="32"/>
                    <a:pt x="20" y="32"/>
                  </a:cubicBezTo>
                  <a:cubicBezTo>
                    <a:pt x="21" y="32"/>
                    <a:pt x="19" y="31"/>
                    <a:pt x="19" y="30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7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5"/>
                    <a:pt x="17" y="25"/>
                  </a:cubicBezTo>
                  <a:cubicBezTo>
                    <a:pt x="17" y="25"/>
                    <a:pt x="16" y="24"/>
                    <a:pt x="16" y="24"/>
                  </a:cubicBezTo>
                  <a:cubicBezTo>
                    <a:pt x="16" y="22"/>
                    <a:pt x="15" y="21"/>
                    <a:pt x="13" y="20"/>
                  </a:cubicBezTo>
                  <a:cubicBezTo>
                    <a:pt x="12" y="19"/>
                    <a:pt x="11" y="14"/>
                    <a:pt x="10" y="13"/>
                  </a:cubicBezTo>
                  <a:cubicBezTo>
                    <a:pt x="9" y="12"/>
                    <a:pt x="8" y="12"/>
                    <a:pt x="8" y="10"/>
                  </a:cubicBezTo>
                  <a:cubicBezTo>
                    <a:pt x="8" y="8"/>
                    <a:pt x="6" y="5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1"/>
                    <a:pt x="2" y="0"/>
                    <a:pt x="1" y="1"/>
                  </a:cubicBezTo>
                  <a:cubicBezTo>
                    <a:pt x="0" y="1"/>
                    <a:pt x="3" y="3"/>
                    <a:pt x="3" y="4"/>
                  </a:cubicBezTo>
                  <a:cubicBezTo>
                    <a:pt x="4" y="5"/>
                    <a:pt x="2" y="4"/>
                    <a:pt x="1" y="5"/>
                  </a:cubicBezTo>
                  <a:cubicBezTo>
                    <a:pt x="0" y="6"/>
                    <a:pt x="2" y="7"/>
                    <a:pt x="2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5" name="Freeform 37"/>
            <p:cNvSpPr/>
            <p:nvPr/>
          </p:nvSpPr>
          <p:spPr bwMode="auto">
            <a:xfrm>
              <a:off x="7103501" y="3251200"/>
              <a:ext cx="114300" cy="1291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3" y="11"/>
                </a:cxn>
                <a:cxn ang="0">
                  <a:pos x="1" y="11"/>
                </a:cxn>
                <a:cxn ang="0">
                  <a:pos x="1" y="14"/>
                </a:cxn>
                <a:cxn ang="0">
                  <a:pos x="2" y="16"/>
                </a:cxn>
                <a:cxn ang="0">
                  <a:pos x="5" y="18"/>
                </a:cxn>
                <a:cxn ang="0">
                  <a:pos x="6" y="20"/>
                </a:cxn>
                <a:cxn ang="0">
                  <a:pos x="9" y="21"/>
                </a:cxn>
                <a:cxn ang="0">
                  <a:pos x="11" y="20"/>
                </a:cxn>
                <a:cxn ang="0">
                  <a:pos x="11" y="22"/>
                </a:cxn>
                <a:cxn ang="0">
                  <a:pos x="14" y="22"/>
                </a:cxn>
                <a:cxn ang="0">
                  <a:pos x="16" y="23"/>
                </a:cxn>
                <a:cxn ang="0">
                  <a:pos x="16" y="21"/>
                </a:cxn>
                <a:cxn ang="0">
                  <a:pos x="18" y="23"/>
                </a:cxn>
                <a:cxn ang="0">
                  <a:pos x="18" y="25"/>
                </a:cxn>
                <a:cxn ang="0">
                  <a:pos x="22" y="26"/>
                </a:cxn>
                <a:cxn ang="0">
                  <a:pos x="22" y="25"/>
                </a:cxn>
                <a:cxn ang="0">
                  <a:pos x="20" y="23"/>
                </a:cxn>
                <a:cxn ang="0">
                  <a:pos x="20" y="21"/>
                </a:cxn>
                <a:cxn ang="0">
                  <a:pos x="18" y="20"/>
                </a:cxn>
                <a:cxn ang="0">
                  <a:pos x="16" y="19"/>
                </a:cxn>
                <a:cxn ang="0">
                  <a:pos x="12" y="19"/>
                </a:cxn>
                <a:cxn ang="0">
                  <a:pos x="11" y="16"/>
                </a:cxn>
                <a:cxn ang="0">
                  <a:pos x="13" y="18"/>
                </a:cxn>
                <a:cxn ang="0">
                  <a:pos x="11" y="15"/>
                </a:cxn>
                <a:cxn ang="0">
                  <a:pos x="9" y="13"/>
                </a:cxn>
                <a:cxn ang="0">
                  <a:pos x="11" y="11"/>
                </a:cxn>
                <a:cxn ang="0">
                  <a:pos x="10" y="6"/>
                </a:cxn>
                <a:cxn ang="0">
                  <a:pos x="9" y="3"/>
                </a:cxn>
                <a:cxn ang="0">
                  <a:pos x="8" y="2"/>
                </a:cxn>
                <a:cxn ang="0">
                  <a:pos x="4" y="0"/>
                </a:cxn>
              </a:cxnLst>
              <a:rect l="0" t="0" r="r" b="b"/>
              <a:pathLst>
                <a:path w="23" h="26">
                  <a:moveTo>
                    <a:pt x="4" y="0"/>
                  </a:moveTo>
                  <a:cubicBezTo>
                    <a:pt x="3" y="1"/>
                    <a:pt x="1" y="2"/>
                    <a:pt x="2" y="3"/>
                  </a:cubicBezTo>
                  <a:cubicBezTo>
                    <a:pt x="3" y="5"/>
                    <a:pt x="4" y="11"/>
                    <a:pt x="3" y="11"/>
                  </a:cubicBezTo>
                  <a:cubicBezTo>
                    <a:pt x="2" y="12"/>
                    <a:pt x="2" y="11"/>
                    <a:pt x="1" y="11"/>
                  </a:cubicBezTo>
                  <a:cubicBezTo>
                    <a:pt x="0" y="11"/>
                    <a:pt x="1" y="13"/>
                    <a:pt x="1" y="14"/>
                  </a:cubicBezTo>
                  <a:cubicBezTo>
                    <a:pt x="0" y="14"/>
                    <a:pt x="1" y="16"/>
                    <a:pt x="2" y="16"/>
                  </a:cubicBezTo>
                  <a:cubicBezTo>
                    <a:pt x="4" y="17"/>
                    <a:pt x="7" y="18"/>
                    <a:pt x="5" y="18"/>
                  </a:cubicBezTo>
                  <a:cubicBezTo>
                    <a:pt x="4" y="19"/>
                    <a:pt x="5" y="19"/>
                    <a:pt x="6" y="20"/>
                  </a:cubicBezTo>
                  <a:cubicBezTo>
                    <a:pt x="7" y="20"/>
                    <a:pt x="7" y="21"/>
                    <a:pt x="9" y="21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2" y="20"/>
                    <a:pt x="12" y="21"/>
                    <a:pt x="11" y="22"/>
                  </a:cubicBezTo>
                  <a:cubicBezTo>
                    <a:pt x="11" y="22"/>
                    <a:pt x="13" y="22"/>
                    <a:pt x="14" y="22"/>
                  </a:cubicBezTo>
                  <a:cubicBezTo>
                    <a:pt x="15" y="22"/>
                    <a:pt x="15" y="23"/>
                    <a:pt x="16" y="23"/>
                  </a:cubicBezTo>
                  <a:cubicBezTo>
                    <a:pt x="17" y="24"/>
                    <a:pt x="16" y="22"/>
                    <a:pt x="16" y="21"/>
                  </a:cubicBezTo>
                  <a:cubicBezTo>
                    <a:pt x="17" y="21"/>
                    <a:pt x="17" y="22"/>
                    <a:pt x="18" y="23"/>
                  </a:cubicBezTo>
                  <a:cubicBezTo>
                    <a:pt x="18" y="24"/>
                    <a:pt x="17" y="24"/>
                    <a:pt x="18" y="25"/>
                  </a:cubicBezTo>
                  <a:cubicBezTo>
                    <a:pt x="18" y="26"/>
                    <a:pt x="21" y="26"/>
                    <a:pt x="22" y="26"/>
                  </a:cubicBezTo>
                  <a:cubicBezTo>
                    <a:pt x="23" y="26"/>
                    <a:pt x="22" y="25"/>
                    <a:pt x="22" y="25"/>
                  </a:cubicBezTo>
                  <a:cubicBezTo>
                    <a:pt x="22" y="24"/>
                    <a:pt x="21" y="23"/>
                    <a:pt x="20" y="23"/>
                  </a:cubicBezTo>
                  <a:cubicBezTo>
                    <a:pt x="20" y="22"/>
                    <a:pt x="21" y="22"/>
                    <a:pt x="20" y="21"/>
                  </a:cubicBezTo>
                  <a:cubicBezTo>
                    <a:pt x="20" y="20"/>
                    <a:pt x="19" y="20"/>
                    <a:pt x="18" y="20"/>
                  </a:cubicBezTo>
                  <a:cubicBezTo>
                    <a:pt x="18" y="20"/>
                    <a:pt x="17" y="20"/>
                    <a:pt x="16" y="19"/>
                  </a:cubicBezTo>
                  <a:cubicBezTo>
                    <a:pt x="15" y="19"/>
                    <a:pt x="13" y="19"/>
                    <a:pt x="12" y="19"/>
                  </a:cubicBezTo>
                  <a:cubicBezTo>
                    <a:pt x="11" y="19"/>
                    <a:pt x="11" y="17"/>
                    <a:pt x="11" y="16"/>
                  </a:cubicBezTo>
                  <a:cubicBezTo>
                    <a:pt x="10" y="16"/>
                    <a:pt x="12" y="17"/>
                    <a:pt x="13" y="18"/>
                  </a:cubicBezTo>
                  <a:cubicBezTo>
                    <a:pt x="14" y="18"/>
                    <a:pt x="12" y="16"/>
                    <a:pt x="11" y="15"/>
                  </a:cubicBezTo>
                  <a:cubicBezTo>
                    <a:pt x="10" y="15"/>
                    <a:pt x="9" y="14"/>
                    <a:pt x="9" y="13"/>
                  </a:cubicBezTo>
                  <a:cubicBezTo>
                    <a:pt x="9" y="12"/>
                    <a:pt x="11" y="12"/>
                    <a:pt x="11" y="11"/>
                  </a:cubicBezTo>
                  <a:cubicBezTo>
                    <a:pt x="11" y="10"/>
                    <a:pt x="12" y="8"/>
                    <a:pt x="10" y="6"/>
                  </a:cubicBezTo>
                  <a:cubicBezTo>
                    <a:pt x="8" y="5"/>
                    <a:pt x="9" y="4"/>
                    <a:pt x="9" y="3"/>
                  </a:cubicBezTo>
                  <a:cubicBezTo>
                    <a:pt x="10" y="2"/>
                    <a:pt x="10" y="2"/>
                    <a:pt x="8" y="2"/>
                  </a:cubicBezTo>
                  <a:cubicBezTo>
                    <a:pt x="6" y="2"/>
                    <a:pt x="6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6" name="Freeform 38"/>
            <p:cNvSpPr/>
            <p:nvPr/>
          </p:nvSpPr>
          <p:spPr bwMode="auto">
            <a:xfrm>
              <a:off x="7222033" y="3380318"/>
              <a:ext cx="35984" cy="550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2"/>
                </a:cxn>
                <a:cxn ang="0">
                  <a:pos x="3" y="5"/>
                </a:cxn>
                <a:cxn ang="0">
                  <a:pos x="3" y="7"/>
                </a:cxn>
                <a:cxn ang="0">
                  <a:pos x="2" y="8"/>
                </a:cxn>
                <a:cxn ang="0">
                  <a:pos x="4" y="10"/>
                </a:cxn>
                <a:cxn ang="0">
                  <a:pos x="5" y="8"/>
                </a:cxn>
                <a:cxn ang="0">
                  <a:pos x="6" y="6"/>
                </a:cxn>
                <a:cxn ang="0">
                  <a:pos x="5" y="3"/>
                </a:cxn>
                <a:cxn ang="0">
                  <a:pos x="3" y="1"/>
                </a:cxn>
                <a:cxn ang="0">
                  <a:pos x="0" y="1"/>
                </a:cxn>
              </a:cxnLst>
              <a:rect l="0" t="0" r="r" b="b"/>
              <a:pathLst>
                <a:path w="7" h="11">
                  <a:moveTo>
                    <a:pt x="0" y="1"/>
                  </a:moveTo>
                  <a:cubicBezTo>
                    <a:pt x="0" y="2"/>
                    <a:pt x="0" y="1"/>
                    <a:pt x="1" y="2"/>
                  </a:cubicBezTo>
                  <a:cubicBezTo>
                    <a:pt x="2" y="3"/>
                    <a:pt x="3" y="4"/>
                    <a:pt x="3" y="5"/>
                  </a:cubicBezTo>
                  <a:cubicBezTo>
                    <a:pt x="3" y="6"/>
                    <a:pt x="4" y="7"/>
                    <a:pt x="3" y="7"/>
                  </a:cubicBezTo>
                  <a:cubicBezTo>
                    <a:pt x="3" y="7"/>
                    <a:pt x="2" y="7"/>
                    <a:pt x="2" y="8"/>
                  </a:cubicBezTo>
                  <a:cubicBezTo>
                    <a:pt x="3" y="9"/>
                    <a:pt x="4" y="11"/>
                    <a:pt x="4" y="10"/>
                  </a:cubicBezTo>
                  <a:cubicBezTo>
                    <a:pt x="5" y="10"/>
                    <a:pt x="4" y="8"/>
                    <a:pt x="5" y="8"/>
                  </a:cubicBezTo>
                  <a:cubicBezTo>
                    <a:pt x="6" y="7"/>
                    <a:pt x="7" y="7"/>
                    <a:pt x="6" y="6"/>
                  </a:cubicBezTo>
                  <a:cubicBezTo>
                    <a:pt x="6" y="5"/>
                    <a:pt x="6" y="3"/>
                    <a:pt x="5" y="3"/>
                  </a:cubicBezTo>
                  <a:cubicBezTo>
                    <a:pt x="4" y="2"/>
                    <a:pt x="4" y="1"/>
                    <a:pt x="3" y="1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7" name="Freeform 39"/>
            <p:cNvSpPr/>
            <p:nvPr/>
          </p:nvSpPr>
          <p:spPr bwMode="auto">
            <a:xfrm>
              <a:off x="7192401" y="3439584"/>
              <a:ext cx="105833" cy="84667"/>
            </a:xfrm>
            <a:custGeom>
              <a:avLst/>
              <a:gdLst/>
              <a:ahLst/>
              <a:cxnLst>
                <a:cxn ang="0">
                  <a:pos x="19" y="9"/>
                </a:cxn>
                <a:cxn ang="0">
                  <a:pos x="14" y="1"/>
                </a:cxn>
                <a:cxn ang="0">
                  <a:pos x="13" y="5"/>
                </a:cxn>
                <a:cxn ang="0">
                  <a:pos x="11" y="6"/>
                </a:cxn>
                <a:cxn ang="0">
                  <a:pos x="8" y="8"/>
                </a:cxn>
                <a:cxn ang="0">
                  <a:pos x="6" y="6"/>
                </a:cxn>
                <a:cxn ang="0">
                  <a:pos x="5" y="7"/>
                </a:cxn>
                <a:cxn ang="0">
                  <a:pos x="3" y="8"/>
                </a:cxn>
                <a:cxn ang="0">
                  <a:pos x="1" y="10"/>
                </a:cxn>
                <a:cxn ang="0">
                  <a:pos x="1" y="12"/>
                </a:cxn>
                <a:cxn ang="0">
                  <a:pos x="3" y="10"/>
                </a:cxn>
                <a:cxn ang="0">
                  <a:pos x="5" y="11"/>
                </a:cxn>
                <a:cxn ang="0">
                  <a:pos x="8" y="10"/>
                </a:cxn>
                <a:cxn ang="0">
                  <a:pos x="10" y="12"/>
                </a:cxn>
                <a:cxn ang="0">
                  <a:pos x="11" y="16"/>
                </a:cxn>
                <a:cxn ang="0">
                  <a:pos x="15" y="17"/>
                </a:cxn>
                <a:cxn ang="0">
                  <a:pos x="17" y="15"/>
                </a:cxn>
                <a:cxn ang="0">
                  <a:pos x="16" y="13"/>
                </a:cxn>
                <a:cxn ang="0">
                  <a:pos x="18" y="13"/>
                </a:cxn>
                <a:cxn ang="0">
                  <a:pos x="21" y="13"/>
                </a:cxn>
                <a:cxn ang="0">
                  <a:pos x="19" y="9"/>
                </a:cxn>
              </a:cxnLst>
              <a:rect l="0" t="0" r="r" b="b"/>
              <a:pathLst>
                <a:path w="21" h="17">
                  <a:moveTo>
                    <a:pt x="19" y="9"/>
                  </a:moveTo>
                  <a:cubicBezTo>
                    <a:pt x="19" y="6"/>
                    <a:pt x="16" y="1"/>
                    <a:pt x="14" y="1"/>
                  </a:cubicBezTo>
                  <a:cubicBezTo>
                    <a:pt x="14" y="0"/>
                    <a:pt x="14" y="5"/>
                    <a:pt x="13" y="5"/>
                  </a:cubicBezTo>
                  <a:cubicBezTo>
                    <a:pt x="13" y="5"/>
                    <a:pt x="11" y="5"/>
                    <a:pt x="11" y="6"/>
                  </a:cubicBezTo>
                  <a:cubicBezTo>
                    <a:pt x="11" y="6"/>
                    <a:pt x="9" y="8"/>
                    <a:pt x="8" y="8"/>
                  </a:cubicBezTo>
                  <a:cubicBezTo>
                    <a:pt x="8" y="8"/>
                    <a:pt x="7" y="6"/>
                    <a:pt x="6" y="6"/>
                  </a:cubicBezTo>
                  <a:cubicBezTo>
                    <a:pt x="6" y="6"/>
                    <a:pt x="4" y="7"/>
                    <a:pt x="5" y="7"/>
                  </a:cubicBezTo>
                  <a:cubicBezTo>
                    <a:pt x="5" y="8"/>
                    <a:pt x="4" y="8"/>
                    <a:pt x="3" y="8"/>
                  </a:cubicBezTo>
                  <a:cubicBezTo>
                    <a:pt x="2" y="8"/>
                    <a:pt x="0" y="9"/>
                    <a:pt x="1" y="10"/>
                  </a:cubicBezTo>
                  <a:cubicBezTo>
                    <a:pt x="1" y="11"/>
                    <a:pt x="0" y="13"/>
                    <a:pt x="1" y="12"/>
                  </a:cubicBezTo>
                  <a:cubicBezTo>
                    <a:pt x="2" y="11"/>
                    <a:pt x="2" y="9"/>
                    <a:pt x="3" y="10"/>
                  </a:cubicBezTo>
                  <a:cubicBezTo>
                    <a:pt x="3" y="11"/>
                    <a:pt x="3" y="12"/>
                    <a:pt x="5" y="11"/>
                  </a:cubicBezTo>
                  <a:cubicBezTo>
                    <a:pt x="6" y="11"/>
                    <a:pt x="8" y="9"/>
                    <a:pt x="8" y="10"/>
                  </a:cubicBezTo>
                  <a:cubicBezTo>
                    <a:pt x="9" y="11"/>
                    <a:pt x="10" y="11"/>
                    <a:pt x="10" y="12"/>
                  </a:cubicBezTo>
                  <a:cubicBezTo>
                    <a:pt x="10" y="13"/>
                    <a:pt x="9" y="14"/>
                    <a:pt x="11" y="16"/>
                  </a:cubicBezTo>
                  <a:cubicBezTo>
                    <a:pt x="13" y="17"/>
                    <a:pt x="14" y="17"/>
                    <a:pt x="15" y="17"/>
                  </a:cubicBezTo>
                  <a:cubicBezTo>
                    <a:pt x="16" y="17"/>
                    <a:pt x="18" y="16"/>
                    <a:pt x="17" y="15"/>
                  </a:cubicBezTo>
                  <a:cubicBezTo>
                    <a:pt x="16" y="15"/>
                    <a:pt x="16" y="13"/>
                    <a:pt x="16" y="13"/>
                  </a:cubicBezTo>
                  <a:cubicBezTo>
                    <a:pt x="16" y="13"/>
                    <a:pt x="17" y="12"/>
                    <a:pt x="18" y="13"/>
                  </a:cubicBezTo>
                  <a:cubicBezTo>
                    <a:pt x="19" y="14"/>
                    <a:pt x="20" y="14"/>
                    <a:pt x="21" y="13"/>
                  </a:cubicBezTo>
                  <a:cubicBezTo>
                    <a:pt x="21" y="12"/>
                    <a:pt x="20" y="11"/>
                    <a:pt x="19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8" name="Freeform 40"/>
            <p:cNvSpPr/>
            <p:nvPr/>
          </p:nvSpPr>
          <p:spPr bwMode="auto">
            <a:xfrm>
              <a:off x="7173351" y="3399367"/>
              <a:ext cx="33867" cy="35984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6" y="3"/>
                </a:cxn>
                <a:cxn ang="0">
                  <a:pos x="4" y="1"/>
                </a:cxn>
                <a:cxn ang="0">
                  <a:pos x="1" y="0"/>
                </a:cxn>
                <a:cxn ang="0">
                  <a:pos x="2" y="3"/>
                </a:cxn>
                <a:cxn ang="0">
                  <a:pos x="2" y="6"/>
                </a:cxn>
                <a:cxn ang="0">
                  <a:pos x="4" y="5"/>
                </a:cxn>
              </a:cxnLst>
              <a:rect l="0" t="0" r="r" b="b"/>
              <a:pathLst>
                <a:path w="7" h="7">
                  <a:moveTo>
                    <a:pt x="4" y="5"/>
                  </a:moveTo>
                  <a:cubicBezTo>
                    <a:pt x="5" y="4"/>
                    <a:pt x="5" y="3"/>
                    <a:pt x="6" y="3"/>
                  </a:cubicBezTo>
                  <a:cubicBezTo>
                    <a:pt x="7" y="2"/>
                    <a:pt x="6" y="1"/>
                    <a:pt x="4" y="1"/>
                  </a:cubicBezTo>
                  <a:cubicBezTo>
                    <a:pt x="3" y="1"/>
                    <a:pt x="3" y="0"/>
                    <a:pt x="1" y="0"/>
                  </a:cubicBezTo>
                  <a:cubicBezTo>
                    <a:pt x="0" y="0"/>
                    <a:pt x="1" y="2"/>
                    <a:pt x="2" y="3"/>
                  </a:cubicBezTo>
                  <a:cubicBezTo>
                    <a:pt x="3" y="4"/>
                    <a:pt x="1" y="4"/>
                    <a:pt x="2" y="6"/>
                  </a:cubicBezTo>
                  <a:cubicBezTo>
                    <a:pt x="2" y="7"/>
                    <a:pt x="3" y="5"/>
                    <a:pt x="4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39" name="Freeform 41"/>
            <p:cNvSpPr/>
            <p:nvPr/>
          </p:nvSpPr>
          <p:spPr bwMode="auto">
            <a:xfrm>
              <a:off x="7192400" y="3420534"/>
              <a:ext cx="25400" cy="48684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3"/>
                </a:cxn>
                <a:cxn ang="0">
                  <a:pos x="1" y="6"/>
                </a:cxn>
                <a:cxn ang="0">
                  <a:pos x="4" y="9"/>
                </a:cxn>
                <a:cxn ang="0">
                  <a:pos x="4" y="4"/>
                </a:cxn>
                <a:cxn ang="0">
                  <a:pos x="4" y="0"/>
                </a:cxn>
              </a:cxnLst>
              <a:rect l="0" t="0" r="r" b="b"/>
              <a:pathLst>
                <a:path w="5" h="10">
                  <a:moveTo>
                    <a:pt x="4" y="0"/>
                  </a:moveTo>
                  <a:cubicBezTo>
                    <a:pt x="3" y="0"/>
                    <a:pt x="2" y="1"/>
                    <a:pt x="2" y="3"/>
                  </a:cubicBezTo>
                  <a:cubicBezTo>
                    <a:pt x="1" y="4"/>
                    <a:pt x="0" y="4"/>
                    <a:pt x="1" y="6"/>
                  </a:cubicBezTo>
                  <a:cubicBezTo>
                    <a:pt x="2" y="7"/>
                    <a:pt x="4" y="10"/>
                    <a:pt x="4" y="9"/>
                  </a:cubicBezTo>
                  <a:cubicBezTo>
                    <a:pt x="4" y="7"/>
                    <a:pt x="4" y="6"/>
                    <a:pt x="4" y="4"/>
                  </a:cubicBezTo>
                  <a:cubicBezTo>
                    <a:pt x="4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0" name="Freeform 42"/>
            <p:cNvSpPr/>
            <p:nvPr/>
          </p:nvSpPr>
          <p:spPr bwMode="auto">
            <a:xfrm>
              <a:off x="7217800" y="3435352"/>
              <a:ext cx="35984" cy="14817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3" y="0"/>
                </a:cxn>
                <a:cxn ang="0">
                  <a:pos x="1" y="3"/>
                </a:cxn>
              </a:cxnLst>
              <a:rect l="0" t="0" r="r" b="b"/>
              <a:pathLst>
                <a:path w="7" h="3">
                  <a:moveTo>
                    <a:pt x="1" y="3"/>
                  </a:moveTo>
                  <a:cubicBezTo>
                    <a:pt x="2" y="3"/>
                    <a:pt x="7" y="2"/>
                    <a:pt x="3" y="0"/>
                  </a:cubicBezTo>
                  <a:cubicBezTo>
                    <a:pt x="1" y="0"/>
                    <a:pt x="0" y="3"/>
                    <a:pt x="1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1" name="Freeform 43"/>
            <p:cNvSpPr/>
            <p:nvPr/>
          </p:nvSpPr>
          <p:spPr bwMode="auto">
            <a:xfrm>
              <a:off x="7128900" y="3365500"/>
              <a:ext cx="33867" cy="254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5" y="5"/>
                </a:cxn>
                <a:cxn ang="0">
                  <a:pos x="7" y="3"/>
                </a:cxn>
                <a:cxn ang="0">
                  <a:pos x="5" y="0"/>
                </a:cxn>
              </a:cxnLst>
              <a:rect l="0" t="0" r="r" b="b"/>
              <a:pathLst>
                <a:path w="7" h="5">
                  <a:moveTo>
                    <a:pt x="5" y="0"/>
                  </a:moveTo>
                  <a:cubicBezTo>
                    <a:pt x="4" y="0"/>
                    <a:pt x="0" y="0"/>
                    <a:pt x="1" y="0"/>
                  </a:cubicBezTo>
                  <a:cubicBezTo>
                    <a:pt x="2" y="1"/>
                    <a:pt x="1" y="2"/>
                    <a:pt x="2" y="2"/>
                  </a:cubicBezTo>
                  <a:cubicBezTo>
                    <a:pt x="4" y="2"/>
                    <a:pt x="3" y="5"/>
                    <a:pt x="5" y="5"/>
                  </a:cubicBezTo>
                  <a:cubicBezTo>
                    <a:pt x="7" y="5"/>
                    <a:pt x="7" y="4"/>
                    <a:pt x="7" y="3"/>
                  </a:cubicBezTo>
                  <a:cubicBezTo>
                    <a:pt x="7" y="2"/>
                    <a:pt x="6" y="1"/>
                    <a:pt x="5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2" name="Freeform 44"/>
            <p:cNvSpPr/>
            <p:nvPr/>
          </p:nvSpPr>
          <p:spPr bwMode="auto">
            <a:xfrm>
              <a:off x="7082333" y="3414185"/>
              <a:ext cx="50800" cy="55033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1" y="11"/>
                </a:cxn>
                <a:cxn ang="0">
                  <a:pos x="5" y="7"/>
                </a:cxn>
                <a:cxn ang="0">
                  <a:pos x="9" y="4"/>
                </a:cxn>
                <a:cxn ang="0">
                  <a:pos x="8" y="1"/>
                </a:cxn>
                <a:cxn ang="0">
                  <a:pos x="7" y="3"/>
                </a:cxn>
                <a:cxn ang="0">
                  <a:pos x="4" y="7"/>
                </a:cxn>
              </a:cxnLst>
              <a:rect l="0" t="0" r="r" b="b"/>
              <a:pathLst>
                <a:path w="10" h="11">
                  <a:moveTo>
                    <a:pt x="4" y="7"/>
                  </a:moveTo>
                  <a:cubicBezTo>
                    <a:pt x="3" y="7"/>
                    <a:pt x="0" y="11"/>
                    <a:pt x="1" y="11"/>
                  </a:cubicBezTo>
                  <a:cubicBezTo>
                    <a:pt x="2" y="11"/>
                    <a:pt x="4" y="8"/>
                    <a:pt x="5" y="7"/>
                  </a:cubicBezTo>
                  <a:cubicBezTo>
                    <a:pt x="6" y="7"/>
                    <a:pt x="9" y="5"/>
                    <a:pt x="9" y="4"/>
                  </a:cubicBezTo>
                  <a:cubicBezTo>
                    <a:pt x="10" y="3"/>
                    <a:pt x="9" y="0"/>
                    <a:pt x="8" y="1"/>
                  </a:cubicBezTo>
                  <a:cubicBezTo>
                    <a:pt x="7" y="1"/>
                    <a:pt x="8" y="3"/>
                    <a:pt x="7" y="3"/>
                  </a:cubicBezTo>
                  <a:cubicBezTo>
                    <a:pt x="6" y="4"/>
                    <a:pt x="4" y="6"/>
                    <a:pt x="4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3" name="Freeform 45"/>
            <p:cNvSpPr/>
            <p:nvPr/>
          </p:nvSpPr>
          <p:spPr bwMode="auto">
            <a:xfrm>
              <a:off x="7423118" y="3659718"/>
              <a:ext cx="520700" cy="241300"/>
            </a:xfrm>
            <a:custGeom>
              <a:avLst/>
              <a:gdLst/>
              <a:ahLst/>
              <a:cxnLst>
                <a:cxn ang="0">
                  <a:pos x="77" y="35"/>
                </a:cxn>
                <a:cxn ang="0">
                  <a:pos x="85" y="43"/>
                </a:cxn>
                <a:cxn ang="0">
                  <a:pos x="97" y="46"/>
                </a:cxn>
                <a:cxn ang="0">
                  <a:pos x="102" y="47"/>
                </a:cxn>
                <a:cxn ang="0">
                  <a:pos x="91" y="39"/>
                </a:cxn>
                <a:cxn ang="0">
                  <a:pos x="80" y="29"/>
                </a:cxn>
                <a:cxn ang="0">
                  <a:pos x="79" y="25"/>
                </a:cxn>
                <a:cxn ang="0">
                  <a:pos x="71" y="20"/>
                </a:cxn>
                <a:cxn ang="0">
                  <a:pos x="63" y="15"/>
                </a:cxn>
                <a:cxn ang="0">
                  <a:pos x="49" y="11"/>
                </a:cxn>
                <a:cxn ang="0">
                  <a:pos x="48" y="10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6" y="9"/>
                </a:cxn>
                <a:cxn ang="0">
                  <a:pos x="43" y="9"/>
                </a:cxn>
                <a:cxn ang="0">
                  <a:pos x="32" y="5"/>
                </a:cxn>
                <a:cxn ang="0">
                  <a:pos x="27" y="7"/>
                </a:cxn>
                <a:cxn ang="0">
                  <a:pos x="27" y="9"/>
                </a:cxn>
                <a:cxn ang="0">
                  <a:pos x="23" y="13"/>
                </a:cxn>
                <a:cxn ang="0">
                  <a:pos x="18" y="9"/>
                </a:cxn>
                <a:cxn ang="0">
                  <a:pos x="13" y="2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8" y="7"/>
                </a:cxn>
                <a:cxn ang="0">
                  <a:pos x="12" y="11"/>
                </a:cxn>
                <a:cxn ang="0">
                  <a:pos x="14" y="15"/>
                </a:cxn>
                <a:cxn ang="0">
                  <a:pos x="17" y="15"/>
                </a:cxn>
                <a:cxn ang="0">
                  <a:pos x="20" y="16"/>
                </a:cxn>
                <a:cxn ang="0">
                  <a:pos x="35" y="22"/>
                </a:cxn>
                <a:cxn ang="0">
                  <a:pos x="46" y="33"/>
                </a:cxn>
                <a:cxn ang="0">
                  <a:pos x="41" y="37"/>
                </a:cxn>
                <a:cxn ang="0">
                  <a:pos x="47" y="36"/>
                </a:cxn>
                <a:cxn ang="0">
                  <a:pos x="52" y="37"/>
                </a:cxn>
                <a:cxn ang="0">
                  <a:pos x="53" y="37"/>
                </a:cxn>
                <a:cxn ang="0">
                  <a:pos x="53" y="38"/>
                </a:cxn>
                <a:cxn ang="0">
                  <a:pos x="54" y="39"/>
                </a:cxn>
                <a:cxn ang="0">
                  <a:pos x="55" y="40"/>
                </a:cxn>
                <a:cxn ang="0">
                  <a:pos x="56" y="40"/>
                </a:cxn>
                <a:cxn ang="0">
                  <a:pos x="57" y="41"/>
                </a:cxn>
                <a:cxn ang="0">
                  <a:pos x="57" y="41"/>
                </a:cxn>
                <a:cxn ang="0">
                  <a:pos x="64" y="41"/>
                </a:cxn>
                <a:cxn ang="0">
                  <a:pos x="64" y="36"/>
                </a:cxn>
                <a:cxn ang="0">
                  <a:pos x="68" y="34"/>
                </a:cxn>
                <a:cxn ang="0">
                  <a:pos x="74" y="34"/>
                </a:cxn>
              </a:cxnLst>
              <a:rect l="0" t="0" r="r" b="b"/>
              <a:pathLst>
                <a:path w="104" h="48">
                  <a:moveTo>
                    <a:pt x="74" y="34"/>
                  </a:moveTo>
                  <a:cubicBezTo>
                    <a:pt x="76" y="35"/>
                    <a:pt x="77" y="35"/>
                    <a:pt x="77" y="35"/>
                  </a:cubicBezTo>
                  <a:cubicBezTo>
                    <a:pt x="78" y="35"/>
                    <a:pt x="80" y="38"/>
                    <a:pt x="80" y="38"/>
                  </a:cubicBezTo>
                  <a:cubicBezTo>
                    <a:pt x="80" y="38"/>
                    <a:pt x="84" y="42"/>
                    <a:pt x="85" y="43"/>
                  </a:cubicBezTo>
                  <a:cubicBezTo>
                    <a:pt x="86" y="44"/>
                    <a:pt x="88" y="44"/>
                    <a:pt x="90" y="44"/>
                  </a:cubicBezTo>
                  <a:cubicBezTo>
                    <a:pt x="91" y="44"/>
                    <a:pt x="96" y="46"/>
                    <a:pt x="97" y="46"/>
                  </a:cubicBezTo>
                  <a:cubicBezTo>
                    <a:pt x="98" y="47"/>
                    <a:pt x="98" y="48"/>
                    <a:pt x="100" y="48"/>
                  </a:cubicBezTo>
                  <a:cubicBezTo>
                    <a:pt x="102" y="48"/>
                    <a:pt x="104" y="48"/>
                    <a:pt x="102" y="47"/>
                  </a:cubicBezTo>
                  <a:cubicBezTo>
                    <a:pt x="100" y="46"/>
                    <a:pt x="100" y="45"/>
                    <a:pt x="98" y="44"/>
                  </a:cubicBezTo>
                  <a:cubicBezTo>
                    <a:pt x="95" y="42"/>
                    <a:pt x="92" y="40"/>
                    <a:pt x="91" y="39"/>
                  </a:cubicBezTo>
                  <a:cubicBezTo>
                    <a:pt x="89" y="39"/>
                    <a:pt x="89" y="38"/>
                    <a:pt x="87" y="35"/>
                  </a:cubicBezTo>
                  <a:cubicBezTo>
                    <a:pt x="85" y="33"/>
                    <a:pt x="79" y="29"/>
                    <a:pt x="80" y="29"/>
                  </a:cubicBezTo>
                  <a:cubicBezTo>
                    <a:pt x="82" y="29"/>
                    <a:pt x="85" y="29"/>
                    <a:pt x="85" y="28"/>
                  </a:cubicBezTo>
                  <a:cubicBezTo>
                    <a:pt x="84" y="28"/>
                    <a:pt x="81" y="25"/>
                    <a:pt x="79" y="25"/>
                  </a:cubicBezTo>
                  <a:cubicBezTo>
                    <a:pt x="77" y="24"/>
                    <a:pt x="74" y="24"/>
                    <a:pt x="73" y="23"/>
                  </a:cubicBezTo>
                  <a:cubicBezTo>
                    <a:pt x="73" y="21"/>
                    <a:pt x="73" y="21"/>
                    <a:pt x="71" y="20"/>
                  </a:cubicBezTo>
                  <a:cubicBezTo>
                    <a:pt x="68" y="19"/>
                    <a:pt x="67" y="17"/>
                    <a:pt x="66" y="16"/>
                  </a:cubicBezTo>
                  <a:cubicBezTo>
                    <a:pt x="65" y="15"/>
                    <a:pt x="66" y="16"/>
                    <a:pt x="63" y="15"/>
                  </a:cubicBezTo>
                  <a:cubicBezTo>
                    <a:pt x="61" y="14"/>
                    <a:pt x="60" y="13"/>
                    <a:pt x="57" y="13"/>
                  </a:cubicBezTo>
                  <a:cubicBezTo>
                    <a:pt x="55" y="12"/>
                    <a:pt x="51" y="12"/>
                    <a:pt x="49" y="11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7" y="10"/>
                    <a:pt x="47" y="9"/>
                  </a:cubicBezTo>
                  <a:cubicBezTo>
                    <a:pt x="47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5" y="7"/>
                    <a:pt x="44" y="7"/>
                  </a:cubicBezTo>
                  <a:cubicBezTo>
                    <a:pt x="44" y="7"/>
                    <a:pt x="44" y="9"/>
                    <a:pt x="43" y="9"/>
                  </a:cubicBezTo>
                  <a:cubicBezTo>
                    <a:pt x="42" y="9"/>
                    <a:pt x="40" y="8"/>
                    <a:pt x="38" y="7"/>
                  </a:cubicBezTo>
                  <a:cubicBezTo>
                    <a:pt x="37" y="7"/>
                    <a:pt x="32" y="5"/>
                    <a:pt x="32" y="5"/>
                  </a:cubicBezTo>
                  <a:cubicBezTo>
                    <a:pt x="31" y="5"/>
                    <a:pt x="30" y="8"/>
                    <a:pt x="30" y="8"/>
                  </a:cubicBezTo>
                  <a:cubicBezTo>
                    <a:pt x="29" y="8"/>
                    <a:pt x="28" y="7"/>
                    <a:pt x="27" y="7"/>
                  </a:cubicBezTo>
                  <a:cubicBezTo>
                    <a:pt x="25" y="7"/>
                    <a:pt x="24" y="7"/>
                    <a:pt x="24" y="8"/>
                  </a:cubicBezTo>
                  <a:cubicBezTo>
                    <a:pt x="25" y="8"/>
                    <a:pt x="27" y="9"/>
                    <a:pt x="27" y="9"/>
                  </a:cubicBezTo>
                  <a:cubicBezTo>
                    <a:pt x="26" y="10"/>
                    <a:pt x="27" y="11"/>
                    <a:pt x="26" y="12"/>
                  </a:cubicBezTo>
                  <a:cubicBezTo>
                    <a:pt x="26" y="12"/>
                    <a:pt x="25" y="14"/>
                    <a:pt x="23" y="13"/>
                  </a:cubicBezTo>
                  <a:cubicBezTo>
                    <a:pt x="22" y="13"/>
                    <a:pt x="23" y="11"/>
                    <a:pt x="23" y="11"/>
                  </a:cubicBezTo>
                  <a:cubicBezTo>
                    <a:pt x="22" y="11"/>
                    <a:pt x="19" y="9"/>
                    <a:pt x="18" y="9"/>
                  </a:cubicBezTo>
                  <a:cubicBezTo>
                    <a:pt x="16" y="9"/>
                    <a:pt x="18" y="7"/>
                    <a:pt x="17" y="6"/>
                  </a:cubicBezTo>
                  <a:cubicBezTo>
                    <a:pt x="16" y="4"/>
                    <a:pt x="14" y="2"/>
                    <a:pt x="13" y="2"/>
                  </a:cubicBezTo>
                  <a:cubicBezTo>
                    <a:pt x="13" y="2"/>
                    <a:pt x="8" y="2"/>
                    <a:pt x="7" y="1"/>
                  </a:cubicBezTo>
                  <a:cubicBezTo>
                    <a:pt x="6" y="1"/>
                    <a:pt x="4" y="2"/>
                    <a:pt x="4" y="2"/>
                  </a:cubicBezTo>
                  <a:cubicBezTo>
                    <a:pt x="3" y="1"/>
                    <a:pt x="0" y="0"/>
                    <a:pt x="0" y="1"/>
                  </a:cubicBezTo>
                  <a:cubicBezTo>
                    <a:pt x="0" y="1"/>
                    <a:pt x="0" y="3"/>
                    <a:pt x="1" y="3"/>
                  </a:cubicBezTo>
                  <a:cubicBezTo>
                    <a:pt x="3" y="3"/>
                    <a:pt x="2" y="2"/>
                    <a:pt x="3" y="3"/>
                  </a:cubicBezTo>
                  <a:cubicBezTo>
                    <a:pt x="4" y="5"/>
                    <a:pt x="4" y="5"/>
                    <a:pt x="8" y="7"/>
                  </a:cubicBezTo>
                  <a:cubicBezTo>
                    <a:pt x="11" y="9"/>
                    <a:pt x="15" y="8"/>
                    <a:pt x="14" y="8"/>
                  </a:cubicBezTo>
                  <a:cubicBezTo>
                    <a:pt x="14" y="9"/>
                    <a:pt x="13" y="11"/>
                    <a:pt x="12" y="11"/>
                  </a:cubicBezTo>
                  <a:cubicBezTo>
                    <a:pt x="11" y="11"/>
                    <a:pt x="8" y="11"/>
                    <a:pt x="10" y="12"/>
                  </a:cubicBezTo>
                  <a:cubicBezTo>
                    <a:pt x="12" y="13"/>
                    <a:pt x="15" y="14"/>
                    <a:pt x="14" y="15"/>
                  </a:cubicBezTo>
                  <a:cubicBezTo>
                    <a:pt x="13" y="15"/>
                    <a:pt x="12" y="16"/>
                    <a:pt x="14" y="17"/>
                  </a:cubicBezTo>
                  <a:cubicBezTo>
                    <a:pt x="16" y="18"/>
                    <a:pt x="17" y="16"/>
                    <a:pt x="17" y="15"/>
                  </a:cubicBezTo>
                  <a:cubicBezTo>
                    <a:pt x="16" y="14"/>
                    <a:pt x="15" y="12"/>
                    <a:pt x="17" y="14"/>
                  </a:cubicBezTo>
                  <a:cubicBezTo>
                    <a:pt x="18" y="15"/>
                    <a:pt x="17" y="15"/>
                    <a:pt x="20" y="16"/>
                  </a:cubicBezTo>
                  <a:cubicBezTo>
                    <a:pt x="22" y="17"/>
                    <a:pt x="27" y="18"/>
                    <a:pt x="29" y="20"/>
                  </a:cubicBezTo>
                  <a:cubicBezTo>
                    <a:pt x="31" y="21"/>
                    <a:pt x="34" y="22"/>
                    <a:pt x="35" y="22"/>
                  </a:cubicBezTo>
                  <a:cubicBezTo>
                    <a:pt x="36" y="22"/>
                    <a:pt x="39" y="24"/>
                    <a:pt x="41" y="26"/>
                  </a:cubicBezTo>
                  <a:cubicBezTo>
                    <a:pt x="42" y="28"/>
                    <a:pt x="47" y="33"/>
                    <a:pt x="46" y="33"/>
                  </a:cubicBezTo>
                  <a:cubicBezTo>
                    <a:pt x="45" y="33"/>
                    <a:pt x="43" y="32"/>
                    <a:pt x="42" y="33"/>
                  </a:cubicBezTo>
                  <a:cubicBezTo>
                    <a:pt x="42" y="34"/>
                    <a:pt x="40" y="37"/>
                    <a:pt x="41" y="37"/>
                  </a:cubicBezTo>
                  <a:cubicBezTo>
                    <a:pt x="42" y="37"/>
                    <a:pt x="45" y="35"/>
                    <a:pt x="45" y="35"/>
                  </a:cubicBezTo>
                  <a:cubicBezTo>
                    <a:pt x="45" y="36"/>
                    <a:pt x="47" y="37"/>
                    <a:pt x="47" y="36"/>
                  </a:cubicBezTo>
                  <a:cubicBezTo>
                    <a:pt x="48" y="36"/>
                    <a:pt x="49" y="34"/>
                    <a:pt x="50" y="35"/>
                  </a:cubicBezTo>
                  <a:cubicBezTo>
                    <a:pt x="50" y="35"/>
                    <a:pt x="51" y="35"/>
                    <a:pt x="52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2" y="37"/>
                    <a:pt x="53" y="37"/>
                    <a:pt x="53" y="37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5" y="39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0"/>
                    <a:pt x="56" y="40"/>
                    <a:pt x="56" y="41"/>
                  </a:cubicBezTo>
                  <a:cubicBezTo>
                    <a:pt x="56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60" y="41"/>
                    <a:pt x="62" y="41"/>
                    <a:pt x="64" y="41"/>
                  </a:cubicBezTo>
                  <a:cubicBezTo>
                    <a:pt x="65" y="41"/>
                    <a:pt x="67" y="40"/>
                    <a:pt x="66" y="39"/>
                  </a:cubicBezTo>
                  <a:cubicBezTo>
                    <a:pt x="65" y="38"/>
                    <a:pt x="63" y="36"/>
                    <a:pt x="64" y="36"/>
                  </a:cubicBezTo>
                  <a:cubicBezTo>
                    <a:pt x="65" y="36"/>
                    <a:pt x="67" y="36"/>
                    <a:pt x="67" y="35"/>
                  </a:cubicBezTo>
                  <a:cubicBezTo>
                    <a:pt x="67" y="35"/>
                    <a:pt x="67" y="34"/>
                    <a:pt x="68" y="34"/>
                  </a:cubicBezTo>
                  <a:cubicBezTo>
                    <a:pt x="69" y="34"/>
                    <a:pt x="72" y="35"/>
                    <a:pt x="72" y="34"/>
                  </a:cubicBezTo>
                  <a:cubicBezTo>
                    <a:pt x="72" y="34"/>
                    <a:pt x="71" y="33"/>
                    <a:pt x="74" y="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4" name="Freeform 46"/>
            <p:cNvSpPr/>
            <p:nvPr/>
          </p:nvSpPr>
          <p:spPr bwMode="auto">
            <a:xfrm>
              <a:off x="7857033" y="3765552"/>
              <a:ext cx="76200" cy="29633"/>
            </a:xfrm>
            <a:custGeom>
              <a:avLst/>
              <a:gdLst/>
              <a:ahLst/>
              <a:cxnLst>
                <a:cxn ang="0">
                  <a:pos x="11" y="0"/>
                </a:cxn>
                <a:cxn ang="0">
                  <a:pos x="7" y="3"/>
                </a:cxn>
                <a:cxn ang="0">
                  <a:pos x="6" y="2"/>
                </a:cxn>
                <a:cxn ang="0">
                  <a:pos x="0" y="4"/>
                </a:cxn>
                <a:cxn ang="0">
                  <a:pos x="10" y="5"/>
                </a:cxn>
                <a:cxn ang="0">
                  <a:pos x="15" y="1"/>
                </a:cxn>
                <a:cxn ang="0">
                  <a:pos x="11" y="0"/>
                </a:cxn>
              </a:cxnLst>
              <a:rect l="0" t="0" r="r" b="b"/>
              <a:pathLst>
                <a:path w="15" h="6">
                  <a:moveTo>
                    <a:pt x="11" y="0"/>
                  </a:moveTo>
                  <a:cubicBezTo>
                    <a:pt x="11" y="1"/>
                    <a:pt x="8" y="3"/>
                    <a:pt x="7" y="3"/>
                  </a:cubicBezTo>
                  <a:cubicBezTo>
                    <a:pt x="7" y="3"/>
                    <a:pt x="6" y="2"/>
                    <a:pt x="6" y="2"/>
                  </a:cubicBezTo>
                  <a:cubicBezTo>
                    <a:pt x="5" y="2"/>
                    <a:pt x="0" y="3"/>
                    <a:pt x="0" y="4"/>
                  </a:cubicBezTo>
                  <a:cubicBezTo>
                    <a:pt x="1" y="5"/>
                    <a:pt x="9" y="6"/>
                    <a:pt x="10" y="5"/>
                  </a:cubicBezTo>
                  <a:cubicBezTo>
                    <a:pt x="11" y="5"/>
                    <a:pt x="15" y="2"/>
                    <a:pt x="15" y="1"/>
                  </a:cubicBezTo>
                  <a:cubicBezTo>
                    <a:pt x="14" y="0"/>
                    <a:pt x="11" y="0"/>
                    <a:pt x="1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5" name="Freeform 47"/>
            <p:cNvSpPr/>
            <p:nvPr/>
          </p:nvSpPr>
          <p:spPr bwMode="auto">
            <a:xfrm>
              <a:off x="7992500" y="3780368"/>
              <a:ext cx="50800" cy="29633"/>
            </a:xfrm>
            <a:custGeom>
              <a:avLst/>
              <a:gdLst/>
              <a:ahLst/>
              <a:cxnLst>
                <a:cxn ang="0">
                  <a:pos x="5" y="6"/>
                </a:cxn>
                <a:cxn ang="0">
                  <a:pos x="2" y="1"/>
                </a:cxn>
                <a:cxn ang="0">
                  <a:pos x="5" y="6"/>
                </a:cxn>
              </a:cxnLst>
              <a:rect l="0" t="0" r="r" b="b"/>
              <a:pathLst>
                <a:path w="10" h="6">
                  <a:moveTo>
                    <a:pt x="5" y="6"/>
                  </a:moveTo>
                  <a:cubicBezTo>
                    <a:pt x="10" y="6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6" name="Freeform 48"/>
            <p:cNvSpPr/>
            <p:nvPr/>
          </p:nvSpPr>
          <p:spPr bwMode="auto">
            <a:xfrm>
              <a:off x="8307885" y="4129618"/>
              <a:ext cx="91017" cy="55033"/>
            </a:xfrm>
            <a:custGeom>
              <a:avLst/>
              <a:gdLst/>
              <a:ahLst/>
              <a:cxnLst>
                <a:cxn ang="0">
                  <a:pos x="11" y="7"/>
                </a:cxn>
                <a:cxn ang="0">
                  <a:pos x="1" y="1"/>
                </a:cxn>
                <a:cxn ang="0">
                  <a:pos x="8" y="7"/>
                </a:cxn>
                <a:cxn ang="0">
                  <a:pos x="16" y="11"/>
                </a:cxn>
                <a:cxn ang="0">
                  <a:pos x="11" y="7"/>
                </a:cxn>
              </a:cxnLst>
              <a:rect l="0" t="0" r="r" b="b"/>
              <a:pathLst>
                <a:path w="18" h="11">
                  <a:moveTo>
                    <a:pt x="11" y="7"/>
                  </a:moveTo>
                  <a:cubicBezTo>
                    <a:pt x="9" y="6"/>
                    <a:pt x="2" y="1"/>
                    <a:pt x="1" y="1"/>
                  </a:cubicBezTo>
                  <a:cubicBezTo>
                    <a:pt x="0" y="0"/>
                    <a:pt x="6" y="6"/>
                    <a:pt x="8" y="7"/>
                  </a:cubicBezTo>
                  <a:cubicBezTo>
                    <a:pt x="10" y="9"/>
                    <a:pt x="15" y="11"/>
                    <a:pt x="16" y="11"/>
                  </a:cubicBezTo>
                  <a:cubicBezTo>
                    <a:pt x="18" y="11"/>
                    <a:pt x="12" y="8"/>
                    <a:pt x="11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7" name="Freeform 49"/>
            <p:cNvSpPr/>
            <p:nvPr/>
          </p:nvSpPr>
          <p:spPr bwMode="auto">
            <a:xfrm>
              <a:off x="8572467" y="4055533"/>
              <a:ext cx="35984" cy="25400"/>
            </a:xfrm>
            <a:custGeom>
              <a:avLst/>
              <a:gdLst/>
              <a:ahLst/>
              <a:cxnLst>
                <a:cxn ang="0">
                  <a:pos x="5" y="2"/>
                </a:cxn>
                <a:cxn ang="0">
                  <a:pos x="2" y="1"/>
                </a:cxn>
                <a:cxn ang="0">
                  <a:pos x="0" y="3"/>
                </a:cxn>
                <a:cxn ang="0">
                  <a:pos x="5" y="5"/>
                </a:cxn>
                <a:cxn ang="0">
                  <a:pos x="5" y="2"/>
                </a:cxn>
              </a:cxnLst>
              <a:rect l="0" t="0" r="r" b="b"/>
              <a:pathLst>
                <a:path w="7" h="5">
                  <a:moveTo>
                    <a:pt x="5" y="2"/>
                  </a:moveTo>
                  <a:cubicBezTo>
                    <a:pt x="3" y="1"/>
                    <a:pt x="2" y="0"/>
                    <a:pt x="2" y="1"/>
                  </a:cubicBezTo>
                  <a:cubicBezTo>
                    <a:pt x="2" y="2"/>
                    <a:pt x="0" y="1"/>
                    <a:pt x="0" y="3"/>
                  </a:cubicBezTo>
                  <a:cubicBezTo>
                    <a:pt x="0" y="5"/>
                    <a:pt x="3" y="5"/>
                    <a:pt x="5" y="5"/>
                  </a:cubicBezTo>
                  <a:cubicBezTo>
                    <a:pt x="7" y="5"/>
                    <a:pt x="6" y="3"/>
                    <a:pt x="5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8" name="Freeform 50"/>
            <p:cNvSpPr/>
            <p:nvPr/>
          </p:nvSpPr>
          <p:spPr bwMode="auto">
            <a:xfrm>
              <a:off x="8583051" y="4025900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4" y="5"/>
                    <a:pt x="5" y="2"/>
                    <a:pt x="5" y="1"/>
                  </a:cubicBezTo>
                  <a:cubicBezTo>
                    <a:pt x="4" y="0"/>
                    <a:pt x="3" y="2"/>
                    <a:pt x="2" y="2"/>
                  </a:cubicBezTo>
                  <a:cubicBezTo>
                    <a:pt x="0" y="2"/>
                    <a:pt x="0" y="3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49" name="Freeform 51"/>
            <p:cNvSpPr/>
            <p:nvPr/>
          </p:nvSpPr>
          <p:spPr bwMode="auto">
            <a:xfrm>
              <a:off x="8318468" y="3989918"/>
              <a:ext cx="29633" cy="29633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2" y="1"/>
                </a:cxn>
                <a:cxn ang="0">
                  <a:pos x="5" y="6"/>
                </a:cxn>
                <a:cxn ang="0">
                  <a:pos x="6" y="4"/>
                </a:cxn>
              </a:cxnLst>
              <a:rect l="0" t="0" r="r" b="b"/>
              <a:pathLst>
                <a:path w="6" h="6">
                  <a:moveTo>
                    <a:pt x="6" y="4"/>
                  </a:moveTo>
                  <a:cubicBezTo>
                    <a:pt x="5" y="3"/>
                    <a:pt x="4" y="1"/>
                    <a:pt x="2" y="1"/>
                  </a:cubicBezTo>
                  <a:cubicBezTo>
                    <a:pt x="0" y="0"/>
                    <a:pt x="4" y="5"/>
                    <a:pt x="5" y="6"/>
                  </a:cubicBezTo>
                  <a:cubicBezTo>
                    <a:pt x="6" y="6"/>
                    <a:pt x="6" y="4"/>
                    <a:pt x="6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0" name="Freeform 52"/>
            <p:cNvSpPr/>
            <p:nvPr/>
          </p:nvSpPr>
          <p:spPr bwMode="auto">
            <a:xfrm>
              <a:off x="7918417" y="3744384"/>
              <a:ext cx="19051" cy="25400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0" y="1"/>
                </a:cxn>
                <a:cxn ang="0">
                  <a:pos x="3" y="3"/>
                </a:cxn>
                <a:cxn ang="0">
                  <a:pos x="3" y="1"/>
                </a:cxn>
              </a:cxnLst>
              <a:rect l="0" t="0" r="r" b="b"/>
              <a:pathLst>
                <a:path w="4" h="5">
                  <a:moveTo>
                    <a:pt x="3" y="1"/>
                  </a:moveTo>
                  <a:cubicBezTo>
                    <a:pt x="3" y="1"/>
                    <a:pt x="1" y="0"/>
                    <a:pt x="0" y="1"/>
                  </a:cubicBezTo>
                  <a:cubicBezTo>
                    <a:pt x="0" y="1"/>
                    <a:pt x="1" y="3"/>
                    <a:pt x="3" y="3"/>
                  </a:cubicBezTo>
                  <a:cubicBezTo>
                    <a:pt x="4" y="5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1" name="Freeform 53"/>
            <p:cNvSpPr/>
            <p:nvPr/>
          </p:nvSpPr>
          <p:spPr bwMode="auto">
            <a:xfrm>
              <a:off x="7143718" y="3901018"/>
              <a:ext cx="994833" cy="778933"/>
            </a:xfrm>
            <a:custGeom>
              <a:avLst/>
              <a:gdLst/>
              <a:ahLst/>
              <a:cxnLst>
                <a:cxn ang="0">
                  <a:pos x="190" y="77"/>
                </a:cxn>
                <a:cxn ang="0">
                  <a:pos x="176" y="61"/>
                </a:cxn>
                <a:cxn ang="0">
                  <a:pos x="169" y="56"/>
                </a:cxn>
                <a:cxn ang="0">
                  <a:pos x="155" y="44"/>
                </a:cxn>
                <a:cxn ang="0">
                  <a:pos x="145" y="31"/>
                </a:cxn>
                <a:cxn ang="0">
                  <a:pos x="134" y="17"/>
                </a:cxn>
                <a:cxn ang="0">
                  <a:pos x="125" y="5"/>
                </a:cxn>
                <a:cxn ang="0">
                  <a:pos x="120" y="6"/>
                </a:cxn>
                <a:cxn ang="0">
                  <a:pos x="123" y="23"/>
                </a:cxn>
                <a:cxn ang="0">
                  <a:pos x="117" y="33"/>
                </a:cxn>
                <a:cxn ang="0">
                  <a:pos x="105" y="26"/>
                </a:cxn>
                <a:cxn ang="0">
                  <a:pos x="94" y="19"/>
                </a:cxn>
                <a:cxn ang="0">
                  <a:pos x="95" y="11"/>
                </a:cxn>
                <a:cxn ang="0">
                  <a:pos x="94" y="6"/>
                </a:cxn>
                <a:cxn ang="0">
                  <a:pos x="89" y="7"/>
                </a:cxn>
                <a:cxn ang="0">
                  <a:pos x="77" y="3"/>
                </a:cxn>
                <a:cxn ang="0">
                  <a:pos x="69" y="7"/>
                </a:cxn>
                <a:cxn ang="0">
                  <a:pos x="65" y="14"/>
                </a:cxn>
                <a:cxn ang="0">
                  <a:pos x="67" y="21"/>
                </a:cxn>
                <a:cxn ang="0">
                  <a:pos x="59" y="20"/>
                </a:cxn>
                <a:cxn ang="0">
                  <a:pos x="50" y="16"/>
                </a:cxn>
                <a:cxn ang="0">
                  <a:pos x="47" y="20"/>
                </a:cxn>
                <a:cxn ang="0">
                  <a:pos x="43" y="25"/>
                </a:cxn>
                <a:cxn ang="0">
                  <a:pos x="41" y="29"/>
                </a:cxn>
                <a:cxn ang="0">
                  <a:pos x="34" y="33"/>
                </a:cxn>
                <a:cxn ang="0">
                  <a:pos x="30" y="44"/>
                </a:cxn>
                <a:cxn ang="0">
                  <a:pos x="8" y="51"/>
                </a:cxn>
                <a:cxn ang="0">
                  <a:pos x="2" y="57"/>
                </a:cxn>
                <a:cxn ang="0">
                  <a:pos x="1" y="69"/>
                </a:cxn>
                <a:cxn ang="0">
                  <a:pos x="4" y="74"/>
                </a:cxn>
                <a:cxn ang="0">
                  <a:pos x="3" y="79"/>
                </a:cxn>
                <a:cxn ang="0">
                  <a:pos x="8" y="89"/>
                </a:cxn>
                <a:cxn ang="0">
                  <a:pos x="19" y="110"/>
                </a:cxn>
                <a:cxn ang="0">
                  <a:pos x="18" y="120"/>
                </a:cxn>
                <a:cxn ang="0">
                  <a:pos x="24" y="129"/>
                </a:cxn>
                <a:cxn ang="0">
                  <a:pos x="41" y="123"/>
                </a:cxn>
                <a:cxn ang="0">
                  <a:pos x="55" y="123"/>
                </a:cxn>
                <a:cxn ang="0">
                  <a:pos x="72" y="117"/>
                </a:cxn>
                <a:cxn ang="0">
                  <a:pos x="96" y="112"/>
                </a:cxn>
                <a:cxn ang="0">
                  <a:pos x="109" y="118"/>
                </a:cxn>
                <a:cxn ang="0">
                  <a:pos x="117" y="129"/>
                </a:cxn>
                <a:cxn ang="0">
                  <a:pos x="122" y="122"/>
                </a:cxn>
                <a:cxn ang="0">
                  <a:pos x="126" y="122"/>
                </a:cxn>
                <a:cxn ang="0">
                  <a:pos x="126" y="132"/>
                </a:cxn>
                <a:cxn ang="0">
                  <a:pos x="132" y="132"/>
                </a:cxn>
                <a:cxn ang="0">
                  <a:pos x="136" y="135"/>
                </a:cxn>
                <a:cxn ang="0">
                  <a:pos x="149" y="151"/>
                </a:cxn>
                <a:cxn ang="0">
                  <a:pos x="162" y="155"/>
                </a:cxn>
                <a:cxn ang="0">
                  <a:pos x="171" y="153"/>
                </a:cxn>
                <a:cxn ang="0">
                  <a:pos x="183" y="151"/>
                </a:cxn>
                <a:cxn ang="0">
                  <a:pos x="191" y="139"/>
                </a:cxn>
                <a:cxn ang="0">
                  <a:pos x="194" y="120"/>
                </a:cxn>
                <a:cxn ang="0">
                  <a:pos x="197" y="90"/>
                </a:cxn>
              </a:cxnLst>
              <a:rect l="0" t="0" r="r" b="b"/>
              <a:pathLst>
                <a:path w="199" h="156">
                  <a:moveTo>
                    <a:pt x="197" y="90"/>
                  </a:moveTo>
                  <a:cubicBezTo>
                    <a:pt x="195" y="88"/>
                    <a:pt x="195" y="87"/>
                    <a:pt x="194" y="85"/>
                  </a:cubicBezTo>
                  <a:cubicBezTo>
                    <a:pt x="194" y="83"/>
                    <a:pt x="191" y="78"/>
                    <a:pt x="190" y="77"/>
                  </a:cubicBezTo>
                  <a:cubicBezTo>
                    <a:pt x="190" y="76"/>
                    <a:pt x="186" y="71"/>
                    <a:pt x="185" y="69"/>
                  </a:cubicBezTo>
                  <a:cubicBezTo>
                    <a:pt x="183" y="68"/>
                    <a:pt x="181" y="66"/>
                    <a:pt x="179" y="65"/>
                  </a:cubicBezTo>
                  <a:cubicBezTo>
                    <a:pt x="178" y="64"/>
                    <a:pt x="177" y="64"/>
                    <a:pt x="176" y="61"/>
                  </a:cubicBezTo>
                  <a:cubicBezTo>
                    <a:pt x="174" y="58"/>
                    <a:pt x="173" y="58"/>
                    <a:pt x="173" y="58"/>
                  </a:cubicBezTo>
                  <a:cubicBezTo>
                    <a:pt x="172" y="58"/>
                    <a:pt x="171" y="57"/>
                    <a:pt x="171" y="57"/>
                  </a:cubicBezTo>
                  <a:cubicBezTo>
                    <a:pt x="171" y="58"/>
                    <a:pt x="170" y="58"/>
                    <a:pt x="169" y="56"/>
                  </a:cubicBezTo>
                  <a:cubicBezTo>
                    <a:pt x="167" y="54"/>
                    <a:pt x="166" y="52"/>
                    <a:pt x="165" y="51"/>
                  </a:cubicBezTo>
                  <a:cubicBezTo>
                    <a:pt x="165" y="50"/>
                    <a:pt x="162" y="47"/>
                    <a:pt x="161" y="46"/>
                  </a:cubicBezTo>
                  <a:cubicBezTo>
                    <a:pt x="160" y="46"/>
                    <a:pt x="156" y="45"/>
                    <a:pt x="155" y="44"/>
                  </a:cubicBezTo>
                  <a:cubicBezTo>
                    <a:pt x="154" y="42"/>
                    <a:pt x="153" y="42"/>
                    <a:pt x="151" y="40"/>
                  </a:cubicBezTo>
                  <a:cubicBezTo>
                    <a:pt x="150" y="39"/>
                    <a:pt x="148" y="38"/>
                    <a:pt x="148" y="36"/>
                  </a:cubicBezTo>
                  <a:cubicBezTo>
                    <a:pt x="148" y="35"/>
                    <a:pt x="146" y="33"/>
                    <a:pt x="145" y="31"/>
                  </a:cubicBezTo>
                  <a:cubicBezTo>
                    <a:pt x="143" y="28"/>
                    <a:pt x="140" y="24"/>
                    <a:pt x="140" y="23"/>
                  </a:cubicBezTo>
                  <a:cubicBezTo>
                    <a:pt x="139" y="22"/>
                    <a:pt x="137" y="19"/>
                    <a:pt x="136" y="18"/>
                  </a:cubicBezTo>
                  <a:cubicBezTo>
                    <a:pt x="135" y="17"/>
                    <a:pt x="134" y="17"/>
                    <a:pt x="134" y="17"/>
                  </a:cubicBezTo>
                  <a:cubicBezTo>
                    <a:pt x="133" y="17"/>
                    <a:pt x="132" y="18"/>
                    <a:pt x="132" y="17"/>
                  </a:cubicBezTo>
                  <a:cubicBezTo>
                    <a:pt x="131" y="16"/>
                    <a:pt x="129" y="11"/>
                    <a:pt x="128" y="9"/>
                  </a:cubicBezTo>
                  <a:cubicBezTo>
                    <a:pt x="126" y="6"/>
                    <a:pt x="125" y="6"/>
                    <a:pt x="125" y="5"/>
                  </a:cubicBezTo>
                  <a:cubicBezTo>
                    <a:pt x="126" y="5"/>
                    <a:pt x="124" y="4"/>
                    <a:pt x="124" y="4"/>
                  </a:cubicBezTo>
                  <a:cubicBezTo>
                    <a:pt x="123" y="3"/>
                    <a:pt x="122" y="0"/>
                    <a:pt x="121" y="0"/>
                  </a:cubicBezTo>
                  <a:cubicBezTo>
                    <a:pt x="120" y="0"/>
                    <a:pt x="120" y="5"/>
                    <a:pt x="120" y="6"/>
                  </a:cubicBezTo>
                  <a:cubicBezTo>
                    <a:pt x="119" y="6"/>
                    <a:pt x="120" y="9"/>
                    <a:pt x="120" y="10"/>
                  </a:cubicBezTo>
                  <a:cubicBezTo>
                    <a:pt x="120" y="11"/>
                    <a:pt x="120" y="12"/>
                    <a:pt x="121" y="13"/>
                  </a:cubicBezTo>
                  <a:cubicBezTo>
                    <a:pt x="121" y="15"/>
                    <a:pt x="123" y="22"/>
                    <a:pt x="123" y="23"/>
                  </a:cubicBezTo>
                  <a:cubicBezTo>
                    <a:pt x="122" y="24"/>
                    <a:pt x="122" y="33"/>
                    <a:pt x="121" y="33"/>
                  </a:cubicBezTo>
                  <a:cubicBezTo>
                    <a:pt x="120" y="33"/>
                    <a:pt x="119" y="32"/>
                    <a:pt x="118" y="32"/>
                  </a:cubicBezTo>
                  <a:cubicBezTo>
                    <a:pt x="117" y="32"/>
                    <a:pt x="118" y="33"/>
                    <a:pt x="117" y="33"/>
                  </a:cubicBezTo>
                  <a:cubicBezTo>
                    <a:pt x="115" y="32"/>
                    <a:pt x="115" y="31"/>
                    <a:pt x="113" y="30"/>
                  </a:cubicBezTo>
                  <a:cubicBezTo>
                    <a:pt x="112" y="29"/>
                    <a:pt x="109" y="29"/>
                    <a:pt x="108" y="29"/>
                  </a:cubicBezTo>
                  <a:cubicBezTo>
                    <a:pt x="107" y="28"/>
                    <a:pt x="108" y="27"/>
                    <a:pt x="105" y="26"/>
                  </a:cubicBezTo>
                  <a:cubicBezTo>
                    <a:pt x="103" y="25"/>
                    <a:pt x="103" y="23"/>
                    <a:pt x="101" y="23"/>
                  </a:cubicBezTo>
                  <a:cubicBezTo>
                    <a:pt x="99" y="23"/>
                    <a:pt x="100" y="24"/>
                    <a:pt x="98" y="23"/>
                  </a:cubicBezTo>
                  <a:cubicBezTo>
                    <a:pt x="97" y="22"/>
                    <a:pt x="94" y="20"/>
                    <a:pt x="94" y="19"/>
                  </a:cubicBezTo>
                  <a:cubicBezTo>
                    <a:pt x="94" y="18"/>
                    <a:pt x="95" y="16"/>
                    <a:pt x="95" y="16"/>
                  </a:cubicBezTo>
                  <a:cubicBezTo>
                    <a:pt x="95" y="15"/>
                    <a:pt x="95" y="14"/>
                    <a:pt x="95" y="13"/>
                  </a:cubicBezTo>
                  <a:cubicBezTo>
                    <a:pt x="95" y="13"/>
                    <a:pt x="94" y="12"/>
                    <a:pt x="95" y="11"/>
                  </a:cubicBezTo>
                  <a:cubicBezTo>
                    <a:pt x="96" y="11"/>
                    <a:pt x="98" y="12"/>
                    <a:pt x="97" y="11"/>
                  </a:cubicBezTo>
                  <a:cubicBezTo>
                    <a:pt x="96" y="9"/>
                    <a:pt x="98" y="7"/>
                    <a:pt x="96" y="6"/>
                  </a:cubicBezTo>
                  <a:cubicBezTo>
                    <a:pt x="94" y="5"/>
                    <a:pt x="94" y="5"/>
                    <a:pt x="94" y="6"/>
                  </a:cubicBezTo>
                  <a:cubicBezTo>
                    <a:pt x="94" y="6"/>
                    <a:pt x="94" y="7"/>
                    <a:pt x="93" y="7"/>
                  </a:cubicBezTo>
                  <a:cubicBezTo>
                    <a:pt x="92" y="6"/>
                    <a:pt x="92" y="5"/>
                    <a:pt x="91" y="5"/>
                  </a:cubicBezTo>
                  <a:cubicBezTo>
                    <a:pt x="90" y="6"/>
                    <a:pt x="91" y="7"/>
                    <a:pt x="89" y="7"/>
                  </a:cubicBezTo>
                  <a:cubicBezTo>
                    <a:pt x="87" y="6"/>
                    <a:pt x="85" y="5"/>
                    <a:pt x="84" y="5"/>
                  </a:cubicBezTo>
                  <a:cubicBezTo>
                    <a:pt x="82" y="5"/>
                    <a:pt x="81" y="4"/>
                    <a:pt x="80" y="4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7" y="3"/>
                    <a:pt x="77" y="5"/>
                    <a:pt x="77" y="6"/>
                  </a:cubicBezTo>
                  <a:cubicBezTo>
                    <a:pt x="76" y="7"/>
                    <a:pt x="72" y="8"/>
                    <a:pt x="72" y="7"/>
                  </a:cubicBezTo>
                  <a:cubicBezTo>
                    <a:pt x="71" y="6"/>
                    <a:pt x="70" y="6"/>
                    <a:pt x="69" y="7"/>
                  </a:cubicBezTo>
                  <a:cubicBezTo>
                    <a:pt x="68" y="7"/>
                    <a:pt x="67" y="9"/>
                    <a:pt x="67" y="10"/>
                  </a:cubicBezTo>
                  <a:cubicBezTo>
                    <a:pt x="66" y="10"/>
                    <a:pt x="68" y="11"/>
                    <a:pt x="67" y="12"/>
                  </a:cubicBezTo>
                  <a:cubicBezTo>
                    <a:pt x="66" y="12"/>
                    <a:pt x="66" y="13"/>
                    <a:pt x="65" y="14"/>
                  </a:cubicBezTo>
                  <a:cubicBezTo>
                    <a:pt x="65" y="14"/>
                    <a:pt x="64" y="18"/>
                    <a:pt x="65" y="18"/>
                  </a:cubicBezTo>
                  <a:cubicBezTo>
                    <a:pt x="66" y="18"/>
                    <a:pt x="68" y="18"/>
                    <a:pt x="67" y="19"/>
                  </a:cubicBezTo>
                  <a:cubicBezTo>
                    <a:pt x="67" y="20"/>
                    <a:pt x="69" y="22"/>
                    <a:pt x="67" y="21"/>
                  </a:cubicBezTo>
                  <a:cubicBezTo>
                    <a:pt x="66" y="21"/>
                    <a:pt x="65" y="20"/>
                    <a:pt x="65" y="20"/>
                  </a:cubicBezTo>
                  <a:cubicBezTo>
                    <a:pt x="64" y="20"/>
                    <a:pt x="61" y="19"/>
                    <a:pt x="61" y="19"/>
                  </a:cubicBezTo>
                  <a:cubicBezTo>
                    <a:pt x="60" y="20"/>
                    <a:pt x="60" y="22"/>
                    <a:pt x="59" y="20"/>
                  </a:cubicBezTo>
                  <a:cubicBezTo>
                    <a:pt x="58" y="19"/>
                    <a:pt x="59" y="19"/>
                    <a:pt x="58" y="18"/>
                  </a:cubicBezTo>
                  <a:cubicBezTo>
                    <a:pt x="57" y="17"/>
                    <a:pt x="55" y="15"/>
                    <a:pt x="54" y="15"/>
                  </a:cubicBezTo>
                  <a:cubicBezTo>
                    <a:pt x="54" y="15"/>
                    <a:pt x="51" y="16"/>
                    <a:pt x="50" y="16"/>
                  </a:cubicBezTo>
                  <a:cubicBezTo>
                    <a:pt x="49" y="16"/>
                    <a:pt x="49" y="15"/>
                    <a:pt x="49" y="16"/>
                  </a:cubicBezTo>
                  <a:cubicBezTo>
                    <a:pt x="48" y="17"/>
                    <a:pt x="48" y="18"/>
                    <a:pt x="47" y="18"/>
                  </a:cubicBezTo>
                  <a:cubicBezTo>
                    <a:pt x="47" y="18"/>
                    <a:pt x="47" y="20"/>
                    <a:pt x="47" y="20"/>
                  </a:cubicBezTo>
                  <a:cubicBezTo>
                    <a:pt x="46" y="21"/>
                    <a:pt x="47" y="23"/>
                    <a:pt x="46" y="23"/>
                  </a:cubicBezTo>
                  <a:cubicBezTo>
                    <a:pt x="45" y="22"/>
                    <a:pt x="44" y="21"/>
                    <a:pt x="44" y="22"/>
                  </a:cubicBezTo>
                  <a:cubicBezTo>
                    <a:pt x="43" y="22"/>
                    <a:pt x="43" y="24"/>
                    <a:pt x="43" y="25"/>
                  </a:cubicBezTo>
                  <a:cubicBezTo>
                    <a:pt x="43" y="26"/>
                    <a:pt x="43" y="27"/>
                    <a:pt x="43" y="27"/>
                  </a:cubicBezTo>
                  <a:cubicBezTo>
                    <a:pt x="42" y="27"/>
                    <a:pt x="41" y="26"/>
                    <a:pt x="40" y="27"/>
                  </a:cubicBezTo>
                  <a:cubicBezTo>
                    <a:pt x="40" y="27"/>
                    <a:pt x="40" y="28"/>
                    <a:pt x="41" y="29"/>
                  </a:cubicBezTo>
                  <a:cubicBezTo>
                    <a:pt x="41" y="30"/>
                    <a:pt x="41" y="33"/>
                    <a:pt x="40" y="32"/>
                  </a:cubicBezTo>
                  <a:cubicBezTo>
                    <a:pt x="39" y="31"/>
                    <a:pt x="38" y="28"/>
                    <a:pt x="37" y="29"/>
                  </a:cubicBezTo>
                  <a:cubicBezTo>
                    <a:pt x="36" y="29"/>
                    <a:pt x="34" y="31"/>
                    <a:pt x="34" y="33"/>
                  </a:cubicBezTo>
                  <a:cubicBezTo>
                    <a:pt x="34" y="34"/>
                    <a:pt x="35" y="36"/>
                    <a:pt x="35" y="37"/>
                  </a:cubicBezTo>
                  <a:cubicBezTo>
                    <a:pt x="34" y="38"/>
                    <a:pt x="34" y="40"/>
                    <a:pt x="33" y="41"/>
                  </a:cubicBezTo>
                  <a:cubicBezTo>
                    <a:pt x="33" y="42"/>
                    <a:pt x="32" y="43"/>
                    <a:pt x="30" y="44"/>
                  </a:cubicBezTo>
                  <a:cubicBezTo>
                    <a:pt x="29" y="44"/>
                    <a:pt x="23" y="46"/>
                    <a:pt x="22" y="47"/>
                  </a:cubicBezTo>
                  <a:cubicBezTo>
                    <a:pt x="20" y="48"/>
                    <a:pt x="18" y="49"/>
                    <a:pt x="16" y="49"/>
                  </a:cubicBezTo>
                  <a:cubicBezTo>
                    <a:pt x="14" y="49"/>
                    <a:pt x="9" y="50"/>
                    <a:pt x="8" y="51"/>
                  </a:cubicBezTo>
                  <a:cubicBezTo>
                    <a:pt x="7" y="52"/>
                    <a:pt x="6" y="54"/>
                    <a:pt x="5" y="54"/>
                  </a:cubicBezTo>
                  <a:cubicBezTo>
                    <a:pt x="5" y="54"/>
                    <a:pt x="3" y="59"/>
                    <a:pt x="3" y="58"/>
                  </a:cubicBezTo>
                  <a:cubicBezTo>
                    <a:pt x="2" y="57"/>
                    <a:pt x="3" y="56"/>
                    <a:pt x="2" y="57"/>
                  </a:cubicBezTo>
                  <a:cubicBezTo>
                    <a:pt x="1" y="58"/>
                    <a:pt x="0" y="59"/>
                    <a:pt x="0" y="61"/>
                  </a:cubicBezTo>
                  <a:cubicBezTo>
                    <a:pt x="1" y="63"/>
                    <a:pt x="1" y="64"/>
                    <a:pt x="1" y="65"/>
                  </a:cubicBezTo>
                  <a:cubicBezTo>
                    <a:pt x="1" y="66"/>
                    <a:pt x="0" y="69"/>
                    <a:pt x="1" y="69"/>
                  </a:cubicBezTo>
                  <a:cubicBezTo>
                    <a:pt x="2" y="68"/>
                    <a:pt x="3" y="67"/>
                    <a:pt x="3" y="67"/>
                  </a:cubicBezTo>
                  <a:cubicBezTo>
                    <a:pt x="3" y="68"/>
                    <a:pt x="1" y="69"/>
                    <a:pt x="2" y="71"/>
                  </a:cubicBezTo>
                  <a:cubicBezTo>
                    <a:pt x="3" y="72"/>
                    <a:pt x="3" y="73"/>
                    <a:pt x="4" y="74"/>
                  </a:cubicBezTo>
                  <a:cubicBezTo>
                    <a:pt x="5" y="76"/>
                    <a:pt x="7" y="79"/>
                    <a:pt x="6" y="78"/>
                  </a:cubicBezTo>
                  <a:cubicBezTo>
                    <a:pt x="4" y="78"/>
                    <a:pt x="3" y="76"/>
                    <a:pt x="3" y="77"/>
                  </a:cubicBezTo>
                  <a:cubicBezTo>
                    <a:pt x="3" y="78"/>
                    <a:pt x="4" y="80"/>
                    <a:pt x="3" y="79"/>
                  </a:cubicBezTo>
                  <a:cubicBezTo>
                    <a:pt x="2" y="78"/>
                    <a:pt x="1" y="77"/>
                    <a:pt x="2" y="78"/>
                  </a:cubicBezTo>
                  <a:cubicBezTo>
                    <a:pt x="2" y="80"/>
                    <a:pt x="3" y="82"/>
                    <a:pt x="4" y="83"/>
                  </a:cubicBezTo>
                  <a:cubicBezTo>
                    <a:pt x="5" y="84"/>
                    <a:pt x="7" y="87"/>
                    <a:pt x="8" y="89"/>
                  </a:cubicBezTo>
                  <a:cubicBezTo>
                    <a:pt x="9" y="91"/>
                    <a:pt x="11" y="94"/>
                    <a:pt x="12" y="95"/>
                  </a:cubicBezTo>
                  <a:cubicBezTo>
                    <a:pt x="12" y="95"/>
                    <a:pt x="14" y="99"/>
                    <a:pt x="14" y="101"/>
                  </a:cubicBezTo>
                  <a:cubicBezTo>
                    <a:pt x="15" y="102"/>
                    <a:pt x="17" y="107"/>
                    <a:pt x="19" y="110"/>
                  </a:cubicBezTo>
                  <a:cubicBezTo>
                    <a:pt x="20" y="113"/>
                    <a:pt x="22" y="117"/>
                    <a:pt x="21" y="116"/>
                  </a:cubicBezTo>
                  <a:cubicBezTo>
                    <a:pt x="20" y="116"/>
                    <a:pt x="19" y="114"/>
                    <a:pt x="19" y="115"/>
                  </a:cubicBezTo>
                  <a:cubicBezTo>
                    <a:pt x="19" y="117"/>
                    <a:pt x="19" y="120"/>
                    <a:pt x="18" y="120"/>
                  </a:cubicBezTo>
                  <a:cubicBezTo>
                    <a:pt x="17" y="121"/>
                    <a:pt x="17" y="122"/>
                    <a:pt x="17" y="123"/>
                  </a:cubicBezTo>
                  <a:cubicBezTo>
                    <a:pt x="17" y="124"/>
                    <a:pt x="18" y="125"/>
                    <a:pt x="19" y="126"/>
                  </a:cubicBezTo>
                  <a:cubicBezTo>
                    <a:pt x="21" y="126"/>
                    <a:pt x="22" y="128"/>
                    <a:pt x="24" y="129"/>
                  </a:cubicBezTo>
                  <a:cubicBezTo>
                    <a:pt x="26" y="131"/>
                    <a:pt x="30" y="131"/>
                    <a:pt x="31" y="131"/>
                  </a:cubicBezTo>
                  <a:cubicBezTo>
                    <a:pt x="32" y="130"/>
                    <a:pt x="35" y="128"/>
                    <a:pt x="37" y="127"/>
                  </a:cubicBezTo>
                  <a:cubicBezTo>
                    <a:pt x="38" y="126"/>
                    <a:pt x="40" y="124"/>
                    <a:pt x="41" y="123"/>
                  </a:cubicBezTo>
                  <a:cubicBezTo>
                    <a:pt x="43" y="123"/>
                    <a:pt x="47" y="122"/>
                    <a:pt x="49" y="123"/>
                  </a:cubicBezTo>
                  <a:cubicBezTo>
                    <a:pt x="51" y="124"/>
                    <a:pt x="52" y="124"/>
                    <a:pt x="53" y="124"/>
                  </a:cubicBezTo>
                  <a:cubicBezTo>
                    <a:pt x="54" y="123"/>
                    <a:pt x="54" y="122"/>
                    <a:pt x="55" y="123"/>
                  </a:cubicBezTo>
                  <a:cubicBezTo>
                    <a:pt x="56" y="124"/>
                    <a:pt x="57" y="124"/>
                    <a:pt x="58" y="123"/>
                  </a:cubicBezTo>
                  <a:cubicBezTo>
                    <a:pt x="59" y="122"/>
                    <a:pt x="59" y="118"/>
                    <a:pt x="61" y="117"/>
                  </a:cubicBezTo>
                  <a:cubicBezTo>
                    <a:pt x="63" y="117"/>
                    <a:pt x="68" y="117"/>
                    <a:pt x="72" y="117"/>
                  </a:cubicBezTo>
                  <a:cubicBezTo>
                    <a:pt x="76" y="117"/>
                    <a:pt x="77" y="117"/>
                    <a:pt x="80" y="116"/>
                  </a:cubicBezTo>
                  <a:cubicBezTo>
                    <a:pt x="82" y="114"/>
                    <a:pt x="87" y="112"/>
                    <a:pt x="90" y="112"/>
                  </a:cubicBezTo>
                  <a:cubicBezTo>
                    <a:pt x="92" y="112"/>
                    <a:pt x="94" y="111"/>
                    <a:pt x="96" y="112"/>
                  </a:cubicBezTo>
                  <a:cubicBezTo>
                    <a:pt x="97" y="113"/>
                    <a:pt x="99" y="114"/>
                    <a:pt x="102" y="115"/>
                  </a:cubicBezTo>
                  <a:cubicBezTo>
                    <a:pt x="105" y="115"/>
                    <a:pt x="108" y="115"/>
                    <a:pt x="109" y="116"/>
                  </a:cubicBezTo>
                  <a:cubicBezTo>
                    <a:pt x="109" y="117"/>
                    <a:pt x="108" y="117"/>
                    <a:pt x="109" y="118"/>
                  </a:cubicBezTo>
                  <a:cubicBezTo>
                    <a:pt x="110" y="119"/>
                    <a:pt x="111" y="118"/>
                    <a:pt x="111" y="120"/>
                  </a:cubicBezTo>
                  <a:cubicBezTo>
                    <a:pt x="112" y="122"/>
                    <a:pt x="115" y="124"/>
                    <a:pt x="115" y="125"/>
                  </a:cubicBezTo>
                  <a:cubicBezTo>
                    <a:pt x="115" y="126"/>
                    <a:pt x="116" y="128"/>
                    <a:pt x="117" y="129"/>
                  </a:cubicBezTo>
                  <a:cubicBezTo>
                    <a:pt x="118" y="130"/>
                    <a:pt x="120" y="131"/>
                    <a:pt x="120" y="130"/>
                  </a:cubicBezTo>
                  <a:cubicBezTo>
                    <a:pt x="120" y="129"/>
                    <a:pt x="119" y="129"/>
                    <a:pt x="120" y="127"/>
                  </a:cubicBezTo>
                  <a:cubicBezTo>
                    <a:pt x="121" y="126"/>
                    <a:pt x="120" y="122"/>
                    <a:pt x="122" y="122"/>
                  </a:cubicBezTo>
                  <a:cubicBezTo>
                    <a:pt x="124" y="122"/>
                    <a:pt x="124" y="121"/>
                    <a:pt x="124" y="120"/>
                  </a:cubicBezTo>
                  <a:cubicBezTo>
                    <a:pt x="124" y="119"/>
                    <a:pt x="125" y="118"/>
                    <a:pt x="126" y="118"/>
                  </a:cubicBezTo>
                  <a:cubicBezTo>
                    <a:pt x="126" y="119"/>
                    <a:pt x="127" y="121"/>
                    <a:pt x="126" y="122"/>
                  </a:cubicBezTo>
                  <a:cubicBezTo>
                    <a:pt x="126" y="123"/>
                    <a:pt x="127" y="129"/>
                    <a:pt x="126" y="129"/>
                  </a:cubicBezTo>
                  <a:cubicBezTo>
                    <a:pt x="126" y="130"/>
                    <a:pt x="125" y="130"/>
                    <a:pt x="125" y="131"/>
                  </a:cubicBezTo>
                  <a:cubicBezTo>
                    <a:pt x="125" y="132"/>
                    <a:pt x="126" y="132"/>
                    <a:pt x="126" y="132"/>
                  </a:cubicBezTo>
                  <a:cubicBezTo>
                    <a:pt x="127" y="131"/>
                    <a:pt x="128" y="130"/>
                    <a:pt x="128" y="129"/>
                  </a:cubicBezTo>
                  <a:cubicBezTo>
                    <a:pt x="129" y="128"/>
                    <a:pt x="129" y="126"/>
                    <a:pt x="130" y="127"/>
                  </a:cubicBezTo>
                  <a:cubicBezTo>
                    <a:pt x="130" y="128"/>
                    <a:pt x="131" y="130"/>
                    <a:pt x="132" y="132"/>
                  </a:cubicBezTo>
                  <a:cubicBezTo>
                    <a:pt x="133" y="133"/>
                    <a:pt x="131" y="135"/>
                    <a:pt x="131" y="135"/>
                  </a:cubicBezTo>
                  <a:cubicBezTo>
                    <a:pt x="132" y="135"/>
                    <a:pt x="133" y="135"/>
                    <a:pt x="134" y="135"/>
                  </a:cubicBezTo>
                  <a:cubicBezTo>
                    <a:pt x="135" y="134"/>
                    <a:pt x="134" y="133"/>
                    <a:pt x="136" y="135"/>
                  </a:cubicBezTo>
                  <a:cubicBezTo>
                    <a:pt x="138" y="137"/>
                    <a:pt x="141" y="140"/>
                    <a:pt x="141" y="142"/>
                  </a:cubicBezTo>
                  <a:cubicBezTo>
                    <a:pt x="141" y="144"/>
                    <a:pt x="143" y="146"/>
                    <a:pt x="145" y="148"/>
                  </a:cubicBezTo>
                  <a:cubicBezTo>
                    <a:pt x="146" y="150"/>
                    <a:pt x="146" y="150"/>
                    <a:pt x="149" y="151"/>
                  </a:cubicBezTo>
                  <a:cubicBezTo>
                    <a:pt x="152" y="152"/>
                    <a:pt x="152" y="155"/>
                    <a:pt x="153" y="154"/>
                  </a:cubicBezTo>
                  <a:cubicBezTo>
                    <a:pt x="155" y="153"/>
                    <a:pt x="153" y="151"/>
                    <a:pt x="155" y="152"/>
                  </a:cubicBezTo>
                  <a:cubicBezTo>
                    <a:pt x="157" y="153"/>
                    <a:pt x="161" y="156"/>
                    <a:pt x="162" y="155"/>
                  </a:cubicBezTo>
                  <a:cubicBezTo>
                    <a:pt x="163" y="155"/>
                    <a:pt x="166" y="153"/>
                    <a:pt x="167" y="153"/>
                  </a:cubicBezTo>
                  <a:cubicBezTo>
                    <a:pt x="168" y="153"/>
                    <a:pt x="168" y="150"/>
                    <a:pt x="168" y="150"/>
                  </a:cubicBezTo>
                  <a:cubicBezTo>
                    <a:pt x="168" y="150"/>
                    <a:pt x="169" y="150"/>
                    <a:pt x="171" y="153"/>
                  </a:cubicBezTo>
                  <a:cubicBezTo>
                    <a:pt x="174" y="155"/>
                    <a:pt x="174" y="156"/>
                    <a:pt x="176" y="155"/>
                  </a:cubicBezTo>
                  <a:cubicBezTo>
                    <a:pt x="178" y="155"/>
                    <a:pt x="180" y="156"/>
                    <a:pt x="181" y="155"/>
                  </a:cubicBezTo>
                  <a:cubicBezTo>
                    <a:pt x="182" y="153"/>
                    <a:pt x="181" y="151"/>
                    <a:pt x="183" y="151"/>
                  </a:cubicBezTo>
                  <a:cubicBezTo>
                    <a:pt x="185" y="150"/>
                    <a:pt x="187" y="150"/>
                    <a:pt x="188" y="149"/>
                  </a:cubicBezTo>
                  <a:cubicBezTo>
                    <a:pt x="190" y="148"/>
                    <a:pt x="193" y="149"/>
                    <a:pt x="193" y="147"/>
                  </a:cubicBezTo>
                  <a:cubicBezTo>
                    <a:pt x="192" y="145"/>
                    <a:pt x="191" y="139"/>
                    <a:pt x="191" y="139"/>
                  </a:cubicBezTo>
                  <a:cubicBezTo>
                    <a:pt x="192" y="138"/>
                    <a:pt x="191" y="134"/>
                    <a:pt x="191" y="132"/>
                  </a:cubicBezTo>
                  <a:cubicBezTo>
                    <a:pt x="192" y="130"/>
                    <a:pt x="190" y="128"/>
                    <a:pt x="191" y="126"/>
                  </a:cubicBezTo>
                  <a:cubicBezTo>
                    <a:pt x="192" y="125"/>
                    <a:pt x="193" y="121"/>
                    <a:pt x="194" y="120"/>
                  </a:cubicBezTo>
                  <a:cubicBezTo>
                    <a:pt x="196" y="119"/>
                    <a:pt x="197" y="119"/>
                    <a:pt x="198" y="117"/>
                  </a:cubicBezTo>
                  <a:cubicBezTo>
                    <a:pt x="199" y="115"/>
                    <a:pt x="199" y="103"/>
                    <a:pt x="199" y="100"/>
                  </a:cubicBezTo>
                  <a:cubicBezTo>
                    <a:pt x="198" y="97"/>
                    <a:pt x="198" y="92"/>
                    <a:pt x="197" y="9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2" name="Freeform 54"/>
            <p:cNvSpPr/>
            <p:nvPr/>
          </p:nvSpPr>
          <p:spPr bwMode="auto">
            <a:xfrm>
              <a:off x="8007317" y="4745567"/>
              <a:ext cx="110067" cy="110067"/>
            </a:xfrm>
            <a:custGeom>
              <a:avLst/>
              <a:gdLst/>
              <a:ahLst/>
              <a:cxnLst>
                <a:cxn ang="0">
                  <a:pos x="18" y="2"/>
                </a:cxn>
                <a:cxn ang="0">
                  <a:pos x="11" y="3"/>
                </a:cxn>
                <a:cxn ang="0">
                  <a:pos x="4" y="1"/>
                </a:cxn>
                <a:cxn ang="0">
                  <a:pos x="0" y="1"/>
                </a:cxn>
                <a:cxn ang="0">
                  <a:pos x="6" y="10"/>
                </a:cxn>
                <a:cxn ang="0">
                  <a:pos x="8" y="15"/>
                </a:cxn>
                <a:cxn ang="0">
                  <a:pos x="16" y="22"/>
                </a:cxn>
                <a:cxn ang="0">
                  <a:pos x="18" y="17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1" y="12"/>
                </a:cxn>
                <a:cxn ang="0">
                  <a:pos x="19" y="5"/>
                </a:cxn>
                <a:cxn ang="0">
                  <a:pos x="18" y="2"/>
                </a:cxn>
              </a:cxnLst>
              <a:rect l="0" t="0" r="r" b="b"/>
              <a:pathLst>
                <a:path w="22" h="22">
                  <a:moveTo>
                    <a:pt x="18" y="2"/>
                  </a:moveTo>
                  <a:cubicBezTo>
                    <a:pt x="17" y="1"/>
                    <a:pt x="13" y="2"/>
                    <a:pt x="11" y="3"/>
                  </a:cubicBezTo>
                  <a:cubicBezTo>
                    <a:pt x="10" y="3"/>
                    <a:pt x="7" y="2"/>
                    <a:pt x="4" y="1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1" y="2"/>
                    <a:pt x="4" y="9"/>
                    <a:pt x="6" y="10"/>
                  </a:cubicBezTo>
                  <a:cubicBezTo>
                    <a:pt x="7" y="12"/>
                    <a:pt x="7" y="12"/>
                    <a:pt x="8" y="15"/>
                  </a:cubicBezTo>
                  <a:cubicBezTo>
                    <a:pt x="8" y="18"/>
                    <a:pt x="14" y="22"/>
                    <a:pt x="16" y="22"/>
                  </a:cubicBezTo>
                  <a:cubicBezTo>
                    <a:pt x="18" y="22"/>
                    <a:pt x="18" y="18"/>
                    <a:pt x="18" y="17"/>
                  </a:cubicBezTo>
                  <a:cubicBezTo>
                    <a:pt x="18" y="17"/>
                    <a:pt x="19" y="18"/>
                    <a:pt x="20" y="19"/>
                  </a:cubicBezTo>
                  <a:cubicBezTo>
                    <a:pt x="22" y="20"/>
                    <a:pt x="20" y="17"/>
                    <a:pt x="20" y="17"/>
                  </a:cubicBezTo>
                  <a:cubicBezTo>
                    <a:pt x="20" y="16"/>
                    <a:pt x="21" y="13"/>
                    <a:pt x="21" y="12"/>
                  </a:cubicBezTo>
                  <a:cubicBezTo>
                    <a:pt x="22" y="11"/>
                    <a:pt x="20" y="6"/>
                    <a:pt x="19" y="5"/>
                  </a:cubicBezTo>
                  <a:cubicBezTo>
                    <a:pt x="18" y="3"/>
                    <a:pt x="19" y="3"/>
                    <a:pt x="18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3" name="Freeform 55"/>
            <p:cNvSpPr/>
            <p:nvPr/>
          </p:nvSpPr>
          <p:spPr bwMode="auto">
            <a:xfrm>
              <a:off x="8587284" y="4734984"/>
              <a:ext cx="135467" cy="245533"/>
            </a:xfrm>
            <a:custGeom>
              <a:avLst/>
              <a:gdLst/>
              <a:ahLst/>
              <a:cxnLst>
                <a:cxn ang="0">
                  <a:pos x="26" y="14"/>
                </a:cxn>
                <a:cxn ang="0">
                  <a:pos x="24" y="7"/>
                </a:cxn>
                <a:cxn ang="0">
                  <a:pos x="22" y="4"/>
                </a:cxn>
                <a:cxn ang="0">
                  <a:pos x="20" y="6"/>
                </a:cxn>
                <a:cxn ang="0">
                  <a:pos x="18" y="3"/>
                </a:cxn>
                <a:cxn ang="0">
                  <a:pos x="16" y="2"/>
                </a:cxn>
                <a:cxn ang="0">
                  <a:pos x="13" y="3"/>
                </a:cxn>
                <a:cxn ang="0">
                  <a:pos x="13" y="10"/>
                </a:cxn>
                <a:cxn ang="0">
                  <a:pos x="12" y="15"/>
                </a:cxn>
                <a:cxn ang="0">
                  <a:pos x="8" y="23"/>
                </a:cxn>
                <a:cxn ang="0">
                  <a:pos x="4" y="28"/>
                </a:cxn>
                <a:cxn ang="0">
                  <a:pos x="3" y="34"/>
                </a:cxn>
                <a:cxn ang="0">
                  <a:pos x="1" y="37"/>
                </a:cxn>
                <a:cxn ang="0">
                  <a:pos x="0" y="42"/>
                </a:cxn>
                <a:cxn ang="0">
                  <a:pos x="7" y="45"/>
                </a:cxn>
                <a:cxn ang="0">
                  <a:pos x="9" y="47"/>
                </a:cxn>
                <a:cxn ang="0">
                  <a:pos x="15" y="48"/>
                </a:cxn>
                <a:cxn ang="0">
                  <a:pos x="18" y="43"/>
                </a:cxn>
                <a:cxn ang="0">
                  <a:pos x="19" y="38"/>
                </a:cxn>
                <a:cxn ang="0">
                  <a:pos x="18" y="31"/>
                </a:cxn>
                <a:cxn ang="0">
                  <a:pos x="23" y="26"/>
                </a:cxn>
                <a:cxn ang="0">
                  <a:pos x="26" y="26"/>
                </a:cxn>
                <a:cxn ang="0">
                  <a:pos x="25" y="21"/>
                </a:cxn>
                <a:cxn ang="0">
                  <a:pos x="26" y="14"/>
                </a:cxn>
              </a:cxnLst>
              <a:rect l="0" t="0" r="r" b="b"/>
              <a:pathLst>
                <a:path w="27" h="49">
                  <a:moveTo>
                    <a:pt x="26" y="14"/>
                  </a:moveTo>
                  <a:cubicBezTo>
                    <a:pt x="26" y="12"/>
                    <a:pt x="25" y="9"/>
                    <a:pt x="24" y="7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1" y="3"/>
                    <a:pt x="20" y="5"/>
                    <a:pt x="20" y="6"/>
                  </a:cubicBezTo>
                  <a:cubicBezTo>
                    <a:pt x="20" y="6"/>
                    <a:pt x="19" y="5"/>
                    <a:pt x="18" y="3"/>
                  </a:cubicBezTo>
                  <a:cubicBezTo>
                    <a:pt x="18" y="2"/>
                    <a:pt x="17" y="3"/>
                    <a:pt x="16" y="2"/>
                  </a:cubicBezTo>
                  <a:cubicBezTo>
                    <a:pt x="16" y="0"/>
                    <a:pt x="14" y="1"/>
                    <a:pt x="13" y="3"/>
                  </a:cubicBezTo>
                  <a:cubicBezTo>
                    <a:pt x="13" y="5"/>
                    <a:pt x="13" y="9"/>
                    <a:pt x="13" y="10"/>
                  </a:cubicBezTo>
                  <a:cubicBezTo>
                    <a:pt x="12" y="10"/>
                    <a:pt x="12" y="12"/>
                    <a:pt x="12" y="15"/>
                  </a:cubicBezTo>
                  <a:cubicBezTo>
                    <a:pt x="13" y="17"/>
                    <a:pt x="9" y="21"/>
                    <a:pt x="8" y="23"/>
                  </a:cubicBezTo>
                  <a:cubicBezTo>
                    <a:pt x="8" y="25"/>
                    <a:pt x="6" y="27"/>
                    <a:pt x="4" y="28"/>
                  </a:cubicBezTo>
                  <a:cubicBezTo>
                    <a:pt x="2" y="28"/>
                    <a:pt x="4" y="33"/>
                    <a:pt x="3" y="34"/>
                  </a:cubicBezTo>
                  <a:cubicBezTo>
                    <a:pt x="2" y="35"/>
                    <a:pt x="2" y="36"/>
                    <a:pt x="1" y="37"/>
                  </a:cubicBezTo>
                  <a:cubicBezTo>
                    <a:pt x="1" y="38"/>
                    <a:pt x="0" y="40"/>
                    <a:pt x="0" y="42"/>
                  </a:cubicBezTo>
                  <a:cubicBezTo>
                    <a:pt x="0" y="43"/>
                    <a:pt x="6" y="45"/>
                    <a:pt x="7" y="45"/>
                  </a:cubicBezTo>
                  <a:cubicBezTo>
                    <a:pt x="8" y="44"/>
                    <a:pt x="8" y="46"/>
                    <a:pt x="9" y="47"/>
                  </a:cubicBezTo>
                  <a:cubicBezTo>
                    <a:pt x="10" y="49"/>
                    <a:pt x="14" y="48"/>
                    <a:pt x="15" y="48"/>
                  </a:cubicBezTo>
                  <a:cubicBezTo>
                    <a:pt x="15" y="47"/>
                    <a:pt x="17" y="45"/>
                    <a:pt x="18" y="43"/>
                  </a:cubicBezTo>
                  <a:cubicBezTo>
                    <a:pt x="19" y="42"/>
                    <a:pt x="19" y="39"/>
                    <a:pt x="19" y="38"/>
                  </a:cubicBezTo>
                  <a:cubicBezTo>
                    <a:pt x="19" y="37"/>
                    <a:pt x="18" y="32"/>
                    <a:pt x="18" y="31"/>
                  </a:cubicBezTo>
                  <a:cubicBezTo>
                    <a:pt x="18" y="30"/>
                    <a:pt x="22" y="27"/>
                    <a:pt x="23" y="26"/>
                  </a:cubicBezTo>
                  <a:cubicBezTo>
                    <a:pt x="24" y="25"/>
                    <a:pt x="25" y="26"/>
                    <a:pt x="26" y="26"/>
                  </a:cubicBezTo>
                  <a:cubicBezTo>
                    <a:pt x="27" y="26"/>
                    <a:pt x="25" y="23"/>
                    <a:pt x="25" y="21"/>
                  </a:cubicBezTo>
                  <a:cubicBezTo>
                    <a:pt x="24" y="19"/>
                    <a:pt x="25" y="16"/>
                    <a:pt x="26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4" name="Freeform 56"/>
            <p:cNvSpPr/>
            <p:nvPr/>
          </p:nvSpPr>
          <p:spPr bwMode="auto">
            <a:xfrm>
              <a:off x="8587285" y="4525434"/>
              <a:ext cx="190500" cy="249767"/>
            </a:xfrm>
            <a:custGeom>
              <a:avLst/>
              <a:gdLst/>
              <a:ahLst/>
              <a:cxnLst>
                <a:cxn ang="0">
                  <a:pos x="37" y="31"/>
                </a:cxn>
                <a:cxn ang="0">
                  <a:pos x="37" y="24"/>
                </a:cxn>
                <a:cxn ang="0">
                  <a:pos x="34" y="23"/>
                </a:cxn>
                <a:cxn ang="0">
                  <a:pos x="30" y="24"/>
                </a:cxn>
                <a:cxn ang="0">
                  <a:pos x="24" y="19"/>
                </a:cxn>
                <a:cxn ang="0">
                  <a:pos x="19" y="12"/>
                </a:cxn>
                <a:cxn ang="0">
                  <a:pos x="20" y="16"/>
                </a:cxn>
                <a:cxn ang="0">
                  <a:pos x="21" y="19"/>
                </a:cxn>
                <a:cxn ang="0">
                  <a:pos x="16" y="16"/>
                </a:cxn>
                <a:cxn ang="0">
                  <a:pos x="14" y="10"/>
                </a:cxn>
                <a:cxn ang="0">
                  <a:pos x="9" y="5"/>
                </a:cxn>
                <a:cxn ang="0">
                  <a:pos x="2" y="0"/>
                </a:cxn>
                <a:cxn ang="0">
                  <a:pos x="7" y="8"/>
                </a:cxn>
                <a:cxn ang="0">
                  <a:pos x="15" y="17"/>
                </a:cxn>
                <a:cxn ang="0">
                  <a:pos x="17" y="19"/>
                </a:cxn>
                <a:cxn ang="0">
                  <a:pos x="19" y="22"/>
                </a:cxn>
                <a:cxn ang="0">
                  <a:pos x="20" y="28"/>
                </a:cxn>
                <a:cxn ang="0">
                  <a:pos x="18" y="34"/>
                </a:cxn>
                <a:cxn ang="0">
                  <a:pos x="27" y="40"/>
                </a:cxn>
                <a:cxn ang="0">
                  <a:pos x="27" y="48"/>
                </a:cxn>
                <a:cxn ang="0">
                  <a:pos x="32" y="49"/>
                </a:cxn>
                <a:cxn ang="0">
                  <a:pos x="33" y="45"/>
                </a:cxn>
                <a:cxn ang="0">
                  <a:pos x="36" y="38"/>
                </a:cxn>
                <a:cxn ang="0">
                  <a:pos x="35" y="34"/>
                </a:cxn>
                <a:cxn ang="0">
                  <a:pos x="37" y="31"/>
                </a:cxn>
              </a:cxnLst>
              <a:rect l="0" t="0" r="r" b="b"/>
              <a:pathLst>
                <a:path w="38" h="50">
                  <a:moveTo>
                    <a:pt x="37" y="31"/>
                  </a:moveTo>
                  <a:cubicBezTo>
                    <a:pt x="37" y="29"/>
                    <a:pt x="38" y="26"/>
                    <a:pt x="37" y="24"/>
                  </a:cubicBezTo>
                  <a:cubicBezTo>
                    <a:pt x="37" y="23"/>
                    <a:pt x="35" y="22"/>
                    <a:pt x="34" y="23"/>
                  </a:cubicBezTo>
                  <a:cubicBezTo>
                    <a:pt x="32" y="24"/>
                    <a:pt x="33" y="25"/>
                    <a:pt x="30" y="24"/>
                  </a:cubicBezTo>
                  <a:cubicBezTo>
                    <a:pt x="27" y="23"/>
                    <a:pt x="25" y="20"/>
                    <a:pt x="24" y="19"/>
                  </a:cubicBezTo>
                  <a:cubicBezTo>
                    <a:pt x="23" y="18"/>
                    <a:pt x="20" y="13"/>
                    <a:pt x="19" y="12"/>
                  </a:cubicBezTo>
                  <a:cubicBezTo>
                    <a:pt x="18" y="11"/>
                    <a:pt x="19" y="14"/>
                    <a:pt x="20" y="16"/>
                  </a:cubicBezTo>
                  <a:cubicBezTo>
                    <a:pt x="22" y="18"/>
                    <a:pt x="21" y="19"/>
                    <a:pt x="21" y="19"/>
                  </a:cubicBezTo>
                  <a:cubicBezTo>
                    <a:pt x="20" y="20"/>
                    <a:pt x="18" y="18"/>
                    <a:pt x="16" y="16"/>
                  </a:cubicBezTo>
                  <a:cubicBezTo>
                    <a:pt x="15" y="14"/>
                    <a:pt x="15" y="12"/>
                    <a:pt x="14" y="10"/>
                  </a:cubicBezTo>
                  <a:cubicBezTo>
                    <a:pt x="14" y="9"/>
                    <a:pt x="11" y="6"/>
                    <a:pt x="9" y="5"/>
                  </a:cubicBezTo>
                  <a:cubicBezTo>
                    <a:pt x="7" y="5"/>
                    <a:pt x="3" y="1"/>
                    <a:pt x="2" y="0"/>
                  </a:cubicBezTo>
                  <a:cubicBezTo>
                    <a:pt x="0" y="0"/>
                    <a:pt x="5" y="6"/>
                    <a:pt x="7" y="8"/>
                  </a:cubicBezTo>
                  <a:cubicBezTo>
                    <a:pt x="9" y="10"/>
                    <a:pt x="13" y="16"/>
                    <a:pt x="15" y="17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6" y="20"/>
                    <a:pt x="16" y="20"/>
                    <a:pt x="19" y="22"/>
                  </a:cubicBezTo>
                  <a:cubicBezTo>
                    <a:pt x="21" y="24"/>
                    <a:pt x="19" y="25"/>
                    <a:pt x="20" y="28"/>
                  </a:cubicBezTo>
                  <a:cubicBezTo>
                    <a:pt x="20" y="30"/>
                    <a:pt x="18" y="33"/>
                    <a:pt x="18" y="34"/>
                  </a:cubicBezTo>
                  <a:cubicBezTo>
                    <a:pt x="17" y="35"/>
                    <a:pt x="24" y="38"/>
                    <a:pt x="27" y="40"/>
                  </a:cubicBezTo>
                  <a:cubicBezTo>
                    <a:pt x="29" y="42"/>
                    <a:pt x="26" y="47"/>
                    <a:pt x="27" y="48"/>
                  </a:cubicBezTo>
                  <a:cubicBezTo>
                    <a:pt x="28" y="49"/>
                    <a:pt x="31" y="50"/>
                    <a:pt x="32" y="49"/>
                  </a:cubicBezTo>
                  <a:cubicBezTo>
                    <a:pt x="33" y="49"/>
                    <a:pt x="33" y="47"/>
                    <a:pt x="33" y="45"/>
                  </a:cubicBezTo>
                  <a:cubicBezTo>
                    <a:pt x="33" y="43"/>
                    <a:pt x="35" y="39"/>
                    <a:pt x="36" y="38"/>
                  </a:cubicBezTo>
                  <a:cubicBezTo>
                    <a:pt x="36" y="36"/>
                    <a:pt x="34" y="34"/>
                    <a:pt x="35" y="34"/>
                  </a:cubicBezTo>
                  <a:cubicBezTo>
                    <a:pt x="36" y="33"/>
                    <a:pt x="37" y="32"/>
                    <a:pt x="37" y="3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5" name="Freeform 57"/>
            <p:cNvSpPr/>
            <p:nvPr/>
          </p:nvSpPr>
          <p:spPr bwMode="auto">
            <a:xfrm>
              <a:off x="1473167" y="1769533"/>
              <a:ext cx="2254251" cy="3505200"/>
            </a:xfrm>
            <a:custGeom>
              <a:avLst/>
              <a:gdLst/>
              <a:ahLst/>
              <a:cxnLst>
                <a:cxn ang="0">
                  <a:pos x="385" y="359"/>
                </a:cxn>
                <a:cxn ang="0">
                  <a:pos x="371" y="350"/>
                </a:cxn>
                <a:cxn ang="0">
                  <a:pos x="348" y="332"/>
                </a:cxn>
                <a:cxn ang="0">
                  <a:pos x="288" y="329"/>
                </a:cxn>
                <a:cxn ang="0">
                  <a:pos x="251" y="331"/>
                </a:cxn>
                <a:cxn ang="0">
                  <a:pos x="256" y="310"/>
                </a:cxn>
                <a:cxn ang="0">
                  <a:pos x="234" y="307"/>
                </a:cxn>
                <a:cxn ang="0">
                  <a:pos x="245" y="284"/>
                </a:cxn>
                <a:cxn ang="0">
                  <a:pos x="205" y="273"/>
                </a:cxn>
                <a:cxn ang="0">
                  <a:pos x="224" y="250"/>
                </a:cxn>
                <a:cxn ang="0">
                  <a:pos x="276" y="265"/>
                </a:cxn>
                <a:cxn ang="0">
                  <a:pos x="313" y="213"/>
                </a:cxn>
                <a:cxn ang="0">
                  <a:pos x="356" y="176"/>
                </a:cxn>
                <a:cxn ang="0">
                  <a:pos x="365" y="180"/>
                </a:cxn>
                <a:cxn ang="0">
                  <a:pos x="357" y="156"/>
                </a:cxn>
                <a:cxn ang="0">
                  <a:pos x="404" y="129"/>
                </a:cxn>
                <a:cxn ang="0">
                  <a:pos x="385" y="101"/>
                </a:cxn>
                <a:cxn ang="0">
                  <a:pos x="364" y="92"/>
                </a:cxn>
                <a:cxn ang="0">
                  <a:pos x="332" y="86"/>
                </a:cxn>
                <a:cxn ang="0">
                  <a:pos x="319" y="139"/>
                </a:cxn>
                <a:cxn ang="0">
                  <a:pos x="272" y="111"/>
                </a:cxn>
                <a:cxn ang="0">
                  <a:pos x="290" y="70"/>
                </a:cxn>
                <a:cxn ang="0">
                  <a:pos x="311" y="45"/>
                </a:cxn>
                <a:cxn ang="0">
                  <a:pos x="333" y="29"/>
                </a:cxn>
                <a:cxn ang="0">
                  <a:pos x="322" y="27"/>
                </a:cxn>
                <a:cxn ang="0">
                  <a:pos x="303" y="23"/>
                </a:cxn>
                <a:cxn ang="0">
                  <a:pos x="286" y="17"/>
                </a:cxn>
                <a:cxn ang="0">
                  <a:pos x="279" y="32"/>
                </a:cxn>
                <a:cxn ang="0">
                  <a:pos x="237" y="31"/>
                </a:cxn>
                <a:cxn ang="0">
                  <a:pos x="222" y="35"/>
                </a:cxn>
                <a:cxn ang="0">
                  <a:pos x="186" y="19"/>
                </a:cxn>
                <a:cxn ang="0">
                  <a:pos x="160" y="18"/>
                </a:cxn>
                <a:cxn ang="0">
                  <a:pos x="126" y="20"/>
                </a:cxn>
                <a:cxn ang="0">
                  <a:pos x="76" y="8"/>
                </a:cxn>
                <a:cxn ang="0">
                  <a:pos x="31" y="41"/>
                </a:cxn>
                <a:cxn ang="0">
                  <a:pos x="22" y="47"/>
                </a:cxn>
                <a:cxn ang="0">
                  <a:pos x="26" y="68"/>
                </a:cxn>
                <a:cxn ang="0">
                  <a:pos x="14" y="92"/>
                </a:cxn>
                <a:cxn ang="0">
                  <a:pos x="15" y="113"/>
                </a:cxn>
                <a:cxn ang="0">
                  <a:pos x="49" y="93"/>
                </a:cxn>
                <a:cxn ang="0">
                  <a:pos x="71" y="89"/>
                </a:cxn>
                <a:cxn ang="0">
                  <a:pos x="109" y="100"/>
                </a:cxn>
                <a:cxn ang="0">
                  <a:pos x="126" y="121"/>
                </a:cxn>
                <a:cxn ang="0">
                  <a:pos x="135" y="146"/>
                </a:cxn>
                <a:cxn ang="0">
                  <a:pos x="133" y="160"/>
                </a:cxn>
                <a:cxn ang="0">
                  <a:pos x="137" y="232"/>
                </a:cxn>
                <a:cxn ang="0">
                  <a:pos x="152" y="275"/>
                </a:cxn>
                <a:cxn ang="0">
                  <a:pos x="157" y="256"/>
                </a:cxn>
                <a:cxn ang="0">
                  <a:pos x="218" y="314"/>
                </a:cxn>
                <a:cxn ang="0">
                  <a:pos x="235" y="319"/>
                </a:cxn>
                <a:cxn ang="0">
                  <a:pos x="241" y="333"/>
                </a:cxn>
                <a:cxn ang="0">
                  <a:pos x="273" y="346"/>
                </a:cxn>
                <a:cxn ang="0">
                  <a:pos x="248" y="388"/>
                </a:cxn>
                <a:cxn ang="0">
                  <a:pos x="260" y="448"/>
                </a:cxn>
                <a:cxn ang="0">
                  <a:pos x="254" y="535"/>
                </a:cxn>
                <a:cxn ang="0">
                  <a:pos x="228" y="622"/>
                </a:cxn>
                <a:cxn ang="0">
                  <a:pos x="209" y="673"/>
                </a:cxn>
                <a:cxn ang="0">
                  <a:pos x="231" y="690"/>
                </a:cxn>
                <a:cxn ang="0">
                  <a:pos x="245" y="664"/>
                </a:cxn>
                <a:cxn ang="0">
                  <a:pos x="295" y="581"/>
                </a:cxn>
                <a:cxn ang="0">
                  <a:pos x="342" y="545"/>
                </a:cxn>
                <a:cxn ang="0">
                  <a:pos x="387" y="488"/>
                </a:cxn>
              </a:cxnLst>
              <a:rect l="0" t="0" r="r" b="b"/>
              <a:pathLst>
                <a:path w="451" h="701">
                  <a:moveTo>
                    <a:pt x="449" y="398"/>
                  </a:moveTo>
                  <a:cubicBezTo>
                    <a:pt x="448" y="398"/>
                    <a:pt x="446" y="396"/>
                    <a:pt x="443" y="396"/>
                  </a:cubicBezTo>
                  <a:cubicBezTo>
                    <a:pt x="441" y="395"/>
                    <a:pt x="438" y="395"/>
                    <a:pt x="436" y="394"/>
                  </a:cubicBezTo>
                  <a:cubicBezTo>
                    <a:pt x="435" y="393"/>
                    <a:pt x="433" y="390"/>
                    <a:pt x="430" y="389"/>
                  </a:cubicBezTo>
                  <a:cubicBezTo>
                    <a:pt x="426" y="389"/>
                    <a:pt x="422" y="389"/>
                    <a:pt x="420" y="389"/>
                  </a:cubicBezTo>
                  <a:cubicBezTo>
                    <a:pt x="418" y="388"/>
                    <a:pt x="417" y="387"/>
                    <a:pt x="415" y="387"/>
                  </a:cubicBezTo>
                  <a:cubicBezTo>
                    <a:pt x="413" y="387"/>
                    <a:pt x="411" y="387"/>
                    <a:pt x="410" y="386"/>
                  </a:cubicBezTo>
                  <a:cubicBezTo>
                    <a:pt x="410" y="386"/>
                    <a:pt x="409" y="384"/>
                    <a:pt x="408" y="384"/>
                  </a:cubicBezTo>
                  <a:cubicBezTo>
                    <a:pt x="406" y="383"/>
                    <a:pt x="402" y="381"/>
                    <a:pt x="401" y="380"/>
                  </a:cubicBezTo>
                  <a:cubicBezTo>
                    <a:pt x="400" y="379"/>
                    <a:pt x="399" y="378"/>
                    <a:pt x="397" y="379"/>
                  </a:cubicBezTo>
                  <a:cubicBezTo>
                    <a:pt x="395" y="380"/>
                    <a:pt x="393" y="385"/>
                    <a:pt x="391" y="385"/>
                  </a:cubicBezTo>
                  <a:cubicBezTo>
                    <a:pt x="390" y="385"/>
                    <a:pt x="395" y="380"/>
                    <a:pt x="395" y="380"/>
                  </a:cubicBezTo>
                  <a:cubicBezTo>
                    <a:pt x="395" y="379"/>
                    <a:pt x="395" y="377"/>
                    <a:pt x="393" y="377"/>
                  </a:cubicBezTo>
                  <a:cubicBezTo>
                    <a:pt x="391" y="377"/>
                    <a:pt x="389" y="378"/>
                    <a:pt x="389" y="377"/>
                  </a:cubicBezTo>
                  <a:cubicBezTo>
                    <a:pt x="388" y="377"/>
                    <a:pt x="388" y="374"/>
                    <a:pt x="387" y="375"/>
                  </a:cubicBezTo>
                  <a:cubicBezTo>
                    <a:pt x="385" y="376"/>
                    <a:pt x="384" y="379"/>
                    <a:pt x="384" y="378"/>
                  </a:cubicBezTo>
                  <a:cubicBezTo>
                    <a:pt x="383" y="376"/>
                    <a:pt x="386" y="375"/>
                    <a:pt x="387" y="374"/>
                  </a:cubicBezTo>
                  <a:cubicBezTo>
                    <a:pt x="388" y="374"/>
                    <a:pt x="389" y="371"/>
                    <a:pt x="389" y="370"/>
                  </a:cubicBezTo>
                  <a:cubicBezTo>
                    <a:pt x="389" y="369"/>
                    <a:pt x="389" y="369"/>
                    <a:pt x="388" y="367"/>
                  </a:cubicBezTo>
                  <a:cubicBezTo>
                    <a:pt x="387" y="366"/>
                    <a:pt x="386" y="361"/>
                    <a:pt x="385" y="359"/>
                  </a:cubicBezTo>
                  <a:cubicBezTo>
                    <a:pt x="385" y="359"/>
                    <a:pt x="385" y="359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5" y="358"/>
                    <a:pt x="385" y="358"/>
                    <a:pt x="385" y="358"/>
                  </a:cubicBezTo>
                  <a:cubicBezTo>
                    <a:pt x="384" y="358"/>
                    <a:pt x="384" y="357"/>
                    <a:pt x="384" y="357"/>
                  </a:cubicBezTo>
                  <a:cubicBezTo>
                    <a:pt x="384" y="357"/>
                    <a:pt x="383" y="357"/>
                    <a:pt x="383" y="357"/>
                  </a:cubicBezTo>
                  <a:cubicBezTo>
                    <a:pt x="383" y="357"/>
                    <a:pt x="383" y="356"/>
                    <a:pt x="383" y="356"/>
                  </a:cubicBezTo>
                  <a:cubicBezTo>
                    <a:pt x="382" y="356"/>
                    <a:pt x="382" y="356"/>
                    <a:pt x="382" y="355"/>
                  </a:cubicBezTo>
                  <a:cubicBezTo>
                    <a:pt x="382" y="355"/>
                    <a:pt x="381" y="355"/>
                    <a:pt x="381" y="355"/>
                  </a:cubicBezTo>
                  <a:cubicBezTo>
                    <a:pt x="381" y="355"/>
                    <a:pt x="381" y="355"/>
                    <a:pt x="381" y="355"/>
                  </a:cubicBezTo>
                  <a:cubicBezTo>
                    <a:pt x="381" y="355"/>
                    <a:pt x="380" y="355"/>
                    <a:pt x="380" y="354"/>
                  </a:cubicBezTo>
                  <a:cubicBezTo>
                    <a:pt x="380" y="354"/>
                    <a:pt x="380" y="354"/>
                    <a:pt x="380" y="354"/>
                  </a:cubicBezTo>
                  <a:cubicBezTo>
                    <a:pt x="380" y="354"/>
                    <a:pt x="379" y="354"/>
                    <a:pt x="379" y="354"/>
                  </a:cubicBezTo>
                  <a:cubicBezTo>
                    <a:pt x="379" y="354"/>
                    <a:pt x="379" y="353"/>
                    <a:pt x="379" y="353"/>
                  </a:cubicBezTo>
                  <a:cubicBezTo>
                    <a:pt x="378" y="353"/>
                    <a:pt x="378" y="353"/>
                    <a:pt x="377" y="353"/>
                  </a:cubicBezTo>
                  <a:cubicBezTo>
                    <a:pt x="377" y="353"/>
                    <a:pt x="377" y="352"/>
                    <a:pt x="377" y="352"/>
                  </a:cubicBezTo>
                  <a:cubicBezTo>
                    <a:pt x="376" y="352"/>
                    <a:pt x="376" y="352"/>
                    <a:pt x="376" y="352"/>
                  </a:cubicBezTo>
                  <a:cubicBezTo>
                    <a:pt x="376" y="352"/>
                    <a:pt x="375" y="352"/>
                    <a:pt x="375" y="352"/>
                  </a:cubicBezTo>
                  <a:cubicBezTo>
                    <a:pt x="375" y="351"/>
                    <a:pt x="375" y="351"/>
                    <a:pt x="374" y="351"/>
                  </a:cubicBezTo>
                  <a:cubicBezTo>
                    <a:pt x="374" y="351"/>
                    <a:pt x="373" y="351"/>
                    <a:pt x="372" y="350"/>
                  </a:cubicBezTo>
                  <a:cubicBezTo>
                    <a:pt x="372" y="350"/>
                    <a:pt x="372" y="350"/>
                    <a:pt x="371" y="350"/>
                  </a:cubicBezTo>
                  <a:cubicBezTo>
                    <a:pt x="369" y="350"/>
                    <a:pt x="366" y="351"/>
                    <a:pt x="364" y="350"/>
                  </a:cubicBezTo>
                  <a:cubicBezTo>
                    <a:pt x="363" y="350"/>
                    <a:pt x="363" y="350"/>
                    <a:pt x="363" y="350"/>
                  </a:cubicBezTo>
                  <a:cubicBezTo>
                    <a:pt x="363" y="350"/>
                    <a:pt x="363" y="350"/>
                    <a:pt x="362" y="350"/>
                  </a:cubicBezTo>
                  <a:cubicBezTo>
                    <a:pt x="362" y="350"/>
                    <a:pt x="362" y="350"/>
                    <a:pt x="362" y="350"/>
                  </a:cubicBezTo>
                  <a:cubicBezTo>
                    <a:pt x="362" y="349"/>
                    <a:pt x="361" y="349"/>
                    <a:pt x="361" y="349"/>
                  </a:cubicBezTo>
                  <a:cubicBezTo>
                    <a:pt x="361" y="348"/>
                    <a:pt x="360" y="348"/>
                    <a:pt x="360" y="348"/>
                  </a:cubicBezTo>
                  <a:cubicBezTo>
                    <a:pt x="360" y="348"/>
                    <a:pt x="360" y="348"/>
                    <a:pt x="359" y="347"/>
                  </a:cubicBezTo>
                  <a:cubicBezTo>
                    <a:pt x="359" y="347"/>
                    <a:pt x="359" y="347"/>
                    <a:pt x="358" y="347"/>
                  </a:cubicBezTo>
                  <a:cubicBezTo>
                    <a:pt x="358" y="347"/>
                    <a:pt x="358" y="347"/>
                    <a:pt x="358" y="346"/>
                  </a:cubicBezTo>
                  <a:cubicBezTo>
                    <a:pt x="358" y="346"/>
                    <a:pt x="357" y="346"/>
                    <a:pt x="357" y="346"/>
                  </a:cubicBezTo>
                  <a:cubicBezTo>
                    <a:pt x="356" y="346"/>
                    <a:pt x="357" y="346"/>
                    <a:pt x="355" y="344"/>
                  </a:cubicBezTo>
                  <a:cubicBezTo>
                    <a:pt x="354" y="342"/>
                    <a:pt x="354" y="341"/>
                    <a:pt x="352" y="340"/>
                  </a:cubicBezTo>
                  <a:cubicBezTo>
                    <a:pt x="351" y="340"/>
                    <a:pt x="351" y="340"/>
                    <a:pt x="351" y="340"/>
                  </a:cubicBezTo>
                  <a:cubicBezTo>
                    <a:pt x="351" y="340"/>
                    <a:pt x="350" y="340"/>
                    <a:pt x="350" y="340"/>
                  </a:cubicBezTo>
                  <a:cubicBezTo>
                    <a:pt x="350" y="340"/>
                    <a:pt x="350" y="340"/>
                    <a:pt x="350" y="340"/>
                  </a:cubicBezTo>
                  <a:cubicBezTo>
                    <a:pt x="350" y="339"/>
                    <a:pt x="349" y="339"/>
                    <a:pt x="349" y="339"/>
                  </a:cubicBezTo>
                  <a:cubicBezTo>
                    <a:pt x="349" y="339"/>
                    <a:pt x="349" y="339"/>
                    <a:pt x="349" y="339"/>
                  </a:cubicBezTo>
                  <a:cubicBezTo>
                    <a:pt x="349" y="339"/>
                    <a:pt x="348" y="339"/>
                    <a:pt x="348" y="339"/>
                  </a:cubicBezTo>
                  <a:cubicBezTo>
                    <a:pt x="347" y="339"/>
                    <a:pt x="348" y="338"/>
                    <a:pt x="347" y="337"/>
                  </a:cubicBezTo>
                  <a:cubicBezTo>
                    <a:pt x="347" y="335"/>
                    <a:pt x="347" y="333"/>
                    <a:pt x="348" y="332"/>
                  </a:cubicBezTo>
                  <a:cubicBezTo>
                    <a:pt x="349" y="331"/>
                    <a:pt x="349" y="330"/>
                    <a:pt x="348" y="331"/>
                  </a:cubicBezTo>
                  <a:cubicBezTo>
                    <a:pt x="346" y="332"/>
                    <a:pt x="345" y="333"/>
                    <a:pt x="343" y="333"/>
                  </a:cubicBezTo>
                  <a:cubicBezTo>
                    <a:pt x="341" y="332"/>
                    <a:pt x="341" y="331"/>
                    <a:pt x="339" y="331"/>
                  </a:cubicBezTo>
                  <a:cubicBezTo>
                    <a:pt x="336" y="331"/>
                    <a:pt x="334" y="332"/>
                    <a:pt x="331" y="332"/>
                  </a:cubicBezTo>
                  <a:cubicBezTo>
                    <a:pt x="327" y="332"/>
                    <a:pt x="325" y="330"/>
                    <a:pt x="324" y="330"/>
                  </a:cubicBezTo>
                  <a:cubicBezTo>
                    <a:pt x="322" y="330"/>
                    <a:pt x="319" y="332"/>
                    <a:pt x="318" y="331"/>
                  </a:cubicBezTo>
                  <a:cubicBezTo>
                    <a:pt x="317" y="330"/>
                    <a:pt x="319" y="329"/>
                    <a:pt x="318" y="328"/>
                  </a:cubicBezTo>
                  <a:cubicBezTo>
                    <a:pt x="317" y="327"/>
                    <a:pt x="313" y="326"/>
                    <a:pt x="312" y="327"/>
                  </a:cubicBezTo>
                  <a:cubicBezTo>
                    <a:pt x="310" y="328"/>
                    <a:pt x="307" y="329"/>
                    <a:pt x="305" y="329"/>
                  </a:cubicBezTo>
                  <a:cubicBezTo>
                    <a:pt x="304" y="329"/>
                    <a:pt x="301" y="330"/>
                    <a:pt x="302" y="329"/>
                  </a:cubicBezTo>
                  <a:cubicBezTo>
                    <a:pt x="302" y="329"/>
                    <a:pt x="302" y="329"/>
                    <a:pt x="302" y="328"/>
                  </a:cubicBezTo>
                  <a:cubicBezTo>
                    <a:pt x="302" y="328"/>
                    <a:pt x="302" y="328"/>
                    <a:pt x="302" y="328"/>
                  </a:cubicBezTo>
                  <a:cubicBezTo>
                    <a:pt x="302" y="328"/>
                    <a:pt x="303" y="328"/>
                    <a:pt x="303" y="327"/>
                  </a:cubicBezTo>
                  <a:cubicBezTo>
                    <a:pt x="303" y="327"/>
                    <a:pt x="303" y="327"/>
                    <a:pt x="303" y="327"/>
                  </a:cubicBezTo>
                  <a:cubicBezTo>
                    <a:pt x="303" y="327"/>
                    <a:pt x="304" y="327"/>
                    <a:pt x="304" y="326"/>
                  </a:cubicBezTo>
                  <a:cubicBezTo>
                    <a:pt x="306" y="326"/>
                    <a:pt x="307" y="325"/>
                    <a:pt x="306" y="323"/>
                  </a:cubicBezTo>
                  <a:cubicBezTo>
                    <a:pt x="305" y="322"/>
                    <a:pt x="303" y="322"/>
                    <a:pt x="302" y="324"/>
                  </a:cubicBezTo>
                  <a:cubicBezTo>
                    <a:pt x="300" y="325"/>
                    <a:pt x="296" y="328"/>
                    <a:pt x="295" y="327"/>
                  </a:cubicBezTo>
                  <a:cubicBezTo>
                    <a:pt x="295" y="327"/>
                    <a:pt x="294" y="326"/>
                    <a:pt x="293" y="327"/>
                  </a:cubicBezTo>
                  <a:cubicBezTo>
                    <a:pt x="291" y="328"/>
                    <a:pt x="290" y="329"/>
                    <a:pt x="288" y="329"/>
                  </a:cubicBezTo>
                  <a:cubicBezTo>
                    <a:pt x="287" y="330"/>
                    <a:pt x="286" y="330"/>
                    <a:pt x="286" y="331"/>
                  </a:cubicBezTo>
                  <a:cubicBezTo>
                    <a:pt x="286" y="332"/>
                    <a:pt x="284" y="332"/>
                    <a:pt x="284" y="333"/>
                  </a:cubicBezTo>
                  <a:cubicBezTo>
                    <a:pt x="284" y="334"/>
                    <a:pt x="284" y="335"/>
                    <a:pt x="284" y="335"/>
                  </a:cubicBezTo>
                  <a:cubicBezTo>
                    <a:pt x="283" y="335"/>
                    <a:pt x="280" y="338"/>
                    <a:pt x="280" y="338"/>
                  </a:cubicBezTo>
                  <a:cubicBezTo>
                    <a:pt x="279" y="339"/>
                    <a:pt x="277" y="339"/>
                    <a:pt x="277" y="339"/>
                  </a:cubicBezTo>
                  <a:cubicBezTo>
                    <a:pt x="277" y="339"/>
                    <a:pt x="277" y="338"/>
                    <a:pt x="277" y="338"/>
                  </a:cubicBezTo>
                  <a:cubicBezTo>
                    <a:pt x="276" y="338"/>
                    <a:pt x="276" y="338"/>
                    <a:pt x="276" y="338"/>
                  </a:cubicBezTo>
                  <a:cubicBezTo>
                    <a:pt x="276" y="338"/>
                    <a:pt x="276" y="338"/>
                    <a:pt x="276" y="337"/>
                  </a:cubicBezTo>
                  <a:cubicBezTo>
                    <a:pt x="276" y="337"/>
                    <a:pt x="275" y="337"/>
                    <a:pt x="275" y="337"/>
                  </a:cubicBezTo>
                  <a:cubicBezTo>
                    <a:pt x="275" y="337"/>
                    <a:pt x="275" y="337"/>
                    <a:pt x="275" y="337"/>
                  </a:cubicBezTo>
                  <a:cubicBezTo>
                    <a:pt x="275" y="337"/>
                    <a:pt x="274" y="336"/>
                    <a:pt x="274" y="336"/>
                  </a:cubicBezTo>
                  <a:cubicBezTo>
                    <a:pt x="272" y="335"/>
                    <a:pt x="269" y="335"/>
                    <a:pt x="267" y="335"/>
                  </a:cubicBezTo>
                  <a:cubicBezTo>
                    <a:pt x="266" y="335"/>
                    <a:pt x="265" y="337"/>
                    <a:pt x="264" y="337"/>
                  </a:cubicBezTo>
                  <a:cubicBezTo>
                    <a:pt x="262" y="337"/>
                    <a:pt x="259" y="338"/>
                    <a:pt x="258" y="337"/>
                  </a:cubicBezTo>
                  <a:cubicBezTo>
                    <a:pt x="257" y="336"/>
                    <a:pt x="256" y="338"/>
                    <a:pt x="255" y="337"/>
                  </a:cubicBezTo>
                  <a:cubicBezTo>
                    <a:pt x="254" y="335"/>
                    <a:pt x="255" y="335"/>
                    <a:pt x="254" y="333"/>
                  </a:cubicBezTo>
                  <a:cubicBezTo>
                    <a:pt x="254" y="333"/>
                    <a:pt x="254" y="333"/>
                    <a:pt x="253" y="333"/>
                  </a:cubicBezTo>
                  <a:cubicBezTo>
                    <a:pt x="253" y="333"/>
                    <a:pt x="253" y="333"/>
                    <a:pt x="253" y="333"/>
                  </a:cubicBezTo>
                  <a:cubicBezTo>
                    <a:pt x="253" y="332"/>
                    <a:pt x="252" y="332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1"/>
                    <a:pt x="251" y="331"/>
                    <a:pt x="251" y="331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30"/>
                    <a:pt x="251" y="330"/>
                    <a:pt x="251" y="330"/>
                  </a:cubicBezTo>
                  <a:cubicBezTo>
                    <a:pt x="251" y="329"/>
                    <a:pt x="250" y="329"/>
                    <a:pt x="250" y="329"/>
                  </a:cubicBezTo>
                  <a:cubicBezTo>
                    <a:pt x="250" y="328"/>
                    <a:pt x="250" y="328"/>
                    <a:pt x="250" y="328"/>
                  </a:cubicBezTo>
                  <a:cubicBezTo>
                    <a:pt x="250" y="328"/>
                    <a:pt x="250" y="328"/>
                    <a:pt x="250" y="327"/>
                  </a:cubicBezTo>
                  <a:cubicBezTo>
                    <a:pt x="250" y="327"/>
                    <a:pt x="250" y="327"/>
                    <a:pt x="250" y="327"/>
                  </a:cubicBezTo>
                  <a:cubicBezTo>
                    <a:pt x="250" y="327"/>
                    <a:pt x="250" y="326"/>
                    <a:pt x="250" y="326"/>
                  </a:cubicBezTo>
                  <a:cubicBezTo>
                    <a:pt x="250" y="326"/>
                    <a:pt x="250" y="326"/>
                    <a:pt x="250" y="326"/>
                  </a:cubicBezTo>
                  <a:cubicBezTo>
                    <a:pt x="250" y="326"/>
                    <a:pt x="251" y="326"/>
                    <a:pt x="251" y="325"/>
                  </a:cubicBezTo>
                  <a:cubicBezTo>
                    <a:pt x="252" y="325"/>
                    <a:pt x="251" y="324"/>
                    <a:pt x="252" y="323"/>
                  </a:cubicBezTo>
                  <a:cubicBezTo>
                    <a:pt x="253" y="322"/>
                    <a:pt x="253" y="318"/>
                    <a:pt x="255" y="317"/>
                  </a:cubicBezTo>
                  <a:cubicBezTo>
                    <a:pt x="256" y="316"/>
                    <a:pt x="256" y="315"/>
                    <a:pt x="256" y="313"/>
                  </a:cubicBezTo>
                  <a:cubicBezTo>
                    <a:pt x="256" y="313"/>
                    <a:pt x="256" y="313"/>
                    <a:pt x="256" y="313"/>
                  </a:cubicBezTo>
                  <a:cubicBezTo>
                    <a:pt x="256" y="312"/>
                    <a:pt x="256" y="312"/>
                    <a:pt x="256" y="312"/>
                  </a:cubicBezTo>
                  <a:cubicBezTo>
                    <a:pt x="256" y="312"/>
                    <a:pt x="256" y="312"/>
                    <a:pt x="256" y="311"/>
                  </a:cubicBezTo>
                  <a:cubicBezTo>
                    <a:pt x="256" y="311"/>
                    <a:pt x="256" y="311"/>
                    <a:pt x="256" y="310"/>
                  </a:cubicBezTo>
                  <a:cubicBezTo>
                    <a:pt x="256" y="310"/>
                    <a:pt x="256" y="310"/>
                    <a:pt x="256" y="310"/>
                  </a:cubicBezTo>
                  <a:cubicBezTo>
                    <a:pt x="256" y="310"/>
                    <a:pt x="256" y="310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6" y="309"/>
                    <a:pt x="256" y="309"/>
                    <a:pt x="256" y="309"/>
                  </a:cubicBezTo>
                  <a:cubicBezTo>
                    <a:pt x="255" y="309"/>
                    <a:pt x="255" y="308"/>
                    <a:pt x="255" y="309"/>
                  </a:cubicBezTo>
                  <a:cubicBezTo>
                    <a:pt x="254" y="309"/>
                    <a:pt x="252" y="308"/>
                    <a:pt x="251" y="308"/>
                  </a:cubicBezTo>
                  <a:cubicBezTo>
                    <a:pt x="251" y="308"/>
                    <a:pt x="249" y="307"/>
                    <a:pt x="248" y="308"/>
                  </a:cubicBezTo>
                  <a:cubicBezTo>
                    <a:pt x="247" y="308"/>
                    <a:pt x="246" y="308"/>
                    <a:pt x="244" y="308"/>
                  </a:cubicBezTo>
                  <a:cubicBezTo>
                    <a:pt x="243" y="308"/>
                    <a:pt x="239" y="308"/>
                    <a:pt x="238" y="308"/>
                  </a:cubicBezTo>
                  <a:cubicBezTo>
                    <a:pt x="238" y="308"/>
                    <a:pt x="238" y="308"/>
                    <a:pt x="237" y="308"/>
                  </a:cubicBezTo>
                  <a:cubicBezTo>
                    <a:pt x="237" y="308"/>
                    <a:pt x="237" y="308"/>
                    <a:pt x="237" y="308"/>
                  </a:cubicBezTo>
                  <a:cubicBezTo>
                    <a:pt x="237" y="308"/>
                    <a:pt x="237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6" y="308"/>
                    <a:pt x="236" y="308"/>
                    <a:pt x="236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5" y="308"/>
                    <a:pt x="235" y="308"/>
                    <a:pt x="235" y="308"/>
                  </a:cubicBezTo>
                  <a:cubicBezTo>
                    <a:pt x="234" y="308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7"/>
                    <a:pt x="234" y="307"/>
                  </a:cubicBezTo>
                  <a:cubicBezTo>
                    <a:pt x="234" y="307"/>
                    <a:pt x="234" y="306"/>
                    <a:pt x="235" y="306"/>
                  </a:cubicBezTo>
                  <a:cubicBezTo>
                    <a:pt x="237" y="305"/>
                    <a:pt x="237" y="305"/>
                    <a:pt x="238" y="303"/>
                  </a:cubicBezTo>
                  <a:cubicBezTo>
                    <a:pt x="238" y="301"/>
                    <a:pt x="239" y="298"/>
                    <a:pt x="239" y="297"/>
                  </a:cubicBezTo>
                  <a:cubicBezTo>
                    <a:pt x="239" y="297"/>
                    <a:pt x="239" y="297"/>
                    <a:pt x="239" y="297"/>
                  </a:cubicBezTo>
                  <a:cubicBezTo>
                    <a:pt x="239" y="297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6"/>
                  </a:cubicBezTo>
                  <a:cubicBezTo>
                    <a:pt x="239" y="296"/>
                    <a:pt x="239" y="296"/>
                    <a:pt x="239" y="295"/>
                  </a:cubicBezTo>
                  <a:cubicBezTo>
                    <a:pt x="239" y="295"/>
                    <a:pt x="239" y="295"/>
                    <a:pt x="240" y="295"/>
                  </a:cubicBezTo>
                  <a:cubicBezTo>
                    <a:pt x="240" y="295"/>
                    <a:pt x="240" y="295"/>
                    <a:pt x="240" y="295"/>
                  </a:cubicBezTo>
                  <a:cubicBezTo>
                    <a:pt x="240" y="295"/>
                    <a:pt x="240" y="295"/>
                    <a:pt x="240" y="296"/>
                  </a:cubicBezTo>
                  <a:cubicBezTo>
                    <a:pt x="241" y="296"/>
                    <a:pt x="241" y="296"/>
                    <a:pt x="242" y="296"/>
                  </a:cubicBezTo>
                  <a:cubicBezTo>
                    <a:pt x="243" y="295"/>
                    <a:pt x="244" y="290"/>
                    <a:pt x="245" y="289"/>
                  </a:cubicBezTo>
                  <a:cubicBezTo>
                    <a:pt x="246" y="288"/>
                    <a:pt x="248" y="286"/>
                    <a:pt x="248" y="286"/>
                  </a:cubicBezTo>
                  <a:cubicBezTo>
                    <a:pt x="248" y="285"/>
                    <a:pt x="249" y="284"/>
                    <a:pt x="248" y="284"/>
                  </a:cubicBezTo>
                  <a:cubicBezTo>
                    <a:pt x="247" y="284"/>
                    <a:pt x="246" y="284"/>
                    <a:pt x="245" y="284"/>
                  </a:cubicBezTo>
                  <a:cubicBezTo>
                    <a:pt x="245" y="284"/>
                    <a:pt x="245" y="283"/>
                    <a:pt x="244" y="283"/>
                  </a:cubicBezTo>
                  <a:cubicBezTo>
                    <a:pt x="243" y="283"/>
                    <a:pt x="242" y="284"/>
                    <a:pt x="241" y="283"/>
                  </a:cubicBezTo>
                  <a:cubicBezTo>
                    <a:pt x="240" y="283"/>
                    <a:pt x="239" y="283"/>
                    <a:pt x="238" y="283"/>
                  </a:cubicBezTo>
                  <a:cubicBezTo>
                    <a:pt x="237" y="284"/>
                    <a:pt x="234" y="286"/>
                    <a:pt x="234" y="286"/>
                  </a:cubicBezTo>
                  <a:cubicBezTo>
                    <a:pt x="233" y="286"/>
                    <a:pt x="231" y="289"/>
                    <a:pt x="231" y="289"/>
                  </a:cubicBezTo>
                  <a:cubicBezTo>
                    <a:pt x="231" y="290"/>
                    <a:pt x="231" y="291"/>
                    <a:pt x="230" y="291"/>
                  </a:cubicBezTo>
                  <a:cubicBezTo>
                    <a:pt x="229" y="291"/>
                    <a:pt x="231" y="292"/>
                    <a:pt x="230" y="292"/>
                  </a:cubicBezTo>
                  <a:cubicBezTo>
                    <a:pt x="229" y="293"/>
                    <a:pt x="228" y="296"/>
                    <a:pt x="225" y="295"/>
                  </a:cubicBezTo>
                  <a:cubicBezTo>
                    <a:pt x="223" y="295"/>
                    <a:pt x="222" y="295"/>
                    <a:pt x="221" y="295"/>
                  </a:cubicBezTo>
                  <a:cubicBezTo>
                    <a:pt x="220" y="296"/>
                    <a:pt x="220" y="297"/>
                    <a:pt x="219" y="296"/>
                  </a:cubicBezTo>
                  <a:cubicBezTo>
                    <a:pt x="217" y="296"/>
                    <a:pt x="217" y="296"/>
                    <a:pt x="216" y="296"/>
                  </a:cubicBezTo>
                  <a:cubicBezTo>
                    <a:pt x="216" y="296"/>
                    <a:pt x="214" y="298"/>
                    <a:pt x="214" y="297"/>
                  </a:cubicBezTo>
                  <a:cubicBezTo>
                    <a:pt x="213" y="296"/>
                    <a:pt x="213" y="296"/>
                    <a:pt x="212" y="296"/>
                  </a:cubicBezTo>
                  <a:cubicBezTo>
                    <a:pt x="211" y="295"/>
                    <a:pt x="207" y="295"/>
                    <a:pt x="207" y="294"/>
                  </a:cubicBezTo>
                  <a:cubicBezTo>
                    <a:pt x="207" y="293"/>
                    <a:pt x="208" y="293"/>
                    <a:pt x="207" y="293"/>
                  </a:cubicBezTo>
                  <a:cubicBezTo>
                    <a:pt x="206" y="292"/>
                    <a:pt x="207" y="291"/>
                    <a:pt x="207" y="290"/>
                  </a:cubicBezTo>
                  <a:cubicBezTo>
                    <a:pt x="207" y="289"/>
                    <a:pt x="204" y="288"/>
                    <a:pt x="204" y="286"/>
                  </a:cubicBezTo>
                  <a:cubicBezTo>
                    <a:pt x="204" y="284"/>
                    <a:pt x="205" y="284"/>
                    <a:pt x="205" y="282"/>
                  </a:cubicBezTo>
                  <a:cubicBezTo>
                    <a:pt x="204" y="280"/>
                    <a:pt x="203" y="279"/>
                    <a:pt x="204" y="278"/>
                  </a:cubicBezTo>
                  <a:cubicBezTo>
                    <a:pt x="205" y="277"/>
                    <a:pt x="204" y="274"/>
                    <a:pt x="205" y="273"/>
                  </a:cubicBezTo>
                  <a:cubicBezTo>
                    <a:pt x="207" y="271"/>
                    <a:pt x="208" y="269"/>
                    <a:pt x="209" y="268"/>
                  </a:cubicBezTo>
                  <a:cubicBezTo>
                    <a:pt x="209" y="267"/>
                    <a:pt x="209" y="267"/>
                    <a:pt x="210" y="267"/>
                  </a:cubicBezTo>
                  <a:cubicBezTo>
                    <a:pt x="210" y="267"/>
                    <a:pt x="210" y="267"/>
                    <a:pt x="210" y="267"/>
                  </a:cubicBezTo>
                  <a:cubicBezTo>
                    <a:pt x="210" y="267"/>
                    <a:pt x="210" y="266"/>
                    <a:pt x="210" y="266"/>
                  </a:cubicBezTo>
                  <a:cubicBezTo>
                    <a:pt x="210" y="266"/>
                    <a:pt x="210" y="266"/>
                    <a:pt x="210" y="266"/>
                  </a:cubicBezTo>
                  <a:cubicBezTo>
                    <a:pt x="210" y="266"/>
                    <a:pt x="210" y="266"/>
                    <a:pt x="211" y="265"/>
                  </a:cubicBezTo>
                  <a:cubicBezTo>
                    <a:pt x="211" y="265"/>
                    <a:pt x="211" y="265"/>
                    <a:pt x="211" y="265"/>
                  </a:cubicBezTo>
                  <a:cubicBezTo>
                    <a:pt x="211" y="265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4"/>
                    <a:pt x="211" y="264"/>
                  </a:cubicBezTo>
                  <a:cubicBezTo>
                    <a:pt x="211" y="264"/>
                    <a:pt x="211" y="263"/>
                    <a:pt x="211" y="263"/>
                  </a:cubicBezTo>
                  <a:cubicBezTo>
                    <a:pt x="211" y="263"/>
                    <a:pt x="211" y="263"/>
                    <a:pt x="211" y="263"/>
                  </a:cubicBezTo>
                  <a:cubicBezTo>
                    <a:pt x="211" y="263"/>
                    <a:pt x="211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2" y="262"/>
                    <a:pt x="212" y="261"/>
                    <a:pt x="212" y="261"/>
                  </a:cubicBezTo>
                  <a:cubicBezTo>
                    <a:pt x="212" y="261"/>
                    <a:pt x="212" y="261"/>
                    <a:pt x="212" y="261"/>
                  </a:cubicBezTo>
                  <a:cubicBezTo>
                    <a:pt x="212" y="259"/>
                    <a:pt x="213" y="257"/>
                    <a:pt x="213" y="257"/>
                  </a:cubicBezTo>
                  <a:cubicBezTo>
                    <a:pt x="213" y="256"/>
                    <a:pt x="212" y="256"/>
                    <a:pt x="214" y="255"/>
                  </a:cubicBezTo>
                  <a:cubicBezTo>
                    <a:pt x="216" y="255"/>
                    <a:pt x="217" y="253"/>
                    <a:pt x="218" y="253"/>
                  </a:cubicBezTo>
                  <a:cubicBezTo>
                    <a:pt x="220" y="252"/>
                    <a:pt x="223" y="251"/>
                    <a:pt x="224" y="250"/>
                  </a:cubicBezTo>
                  <a:cubicBezTo>
                    <a:pt x="225" y="249"/>
                    <a:pt x="224" y="248"/>
                    <a:pt x="226" y="248"/>
                  </a:cubicBezTo>
                  <a:cubicBezTo>
                    <a:pt x="228" y="249"/>
                    <a:pt x="228" y="249"/>
                    <a:pt x="230" y="249"/>
                  </a:cubicBezTo>
                  <a:cubicBezTo>
                    <a:pt x="231" y="248"/>
                    <a:pt x="234" y="248"/>
                    <a:pt x="235" y="248"/>
                  </a:cubicBezTo>
                  <a:cubicBezTo>
                    <a:pt x="236" y="248"/>
                    <a:pt x="238" y="248"/>
                    <a:pt x="238" y="248"/>
                  </a:cubicBezTo>
                  <a:cubicBezTo>
                    <a:pt x="238" y="248"/>
                    <a:pt x="240" y="249"/>
                    <a:pt x="240" y="249"/>
                  </a:cubicBezTo>
                  <a:cubicBezTo>
                    <a:pt x="240" y="250"/>
                    <a:pt x="241" y="251"/>
                    <a:pt x="242" y="250"/>
                  </a:cubicBezTo>
                  <a:cubicBezTo>
                    <a:pt x="244" y="249"/>
                    <a:pt x="244" y="249"/>
                    <a:pt x="247" y="248"/>
                  </a:cubicBezTo>
                  <a:cubicBezTo>
                    <a:pt x="249" y="247"/>
                    <a:pt x="250" y="245"/>
                    <a:pt x="252" y="245"/>
                  </a:cubicBezTo>
                  <a:cubicBezTo>
                    <a:pt x="254" y="245"/>
                    <a:pt x="254" y="245"/>
                    <a:pt x="255" y="245"/>
                  </a:cubicBezTo>
                  <a:cubicBezTo>
                    <a:pt x="256" y="245"/>
                    <a:pt x="254" y="246"/>
                    <a:pt x="256" y="245"/>
                  </a:cubicBezTo>
                  <a:cubicBezTo>
                    <a:pt x="258" y="245"/>
                    <a:pt x="258" y="244"/>
                    <a:pt x="260" y="245"/>
                  </a:cubicBezTo>
                  <a:cubicBezTo>
                    <a:pt x="261" y="246"/>
                    <a:pt x="262" y="245"/>
                    <a:pt x="262" y="245"/>
                  </a:cubicBezTo>
                  <a:cubicBezTo>
                    <a:pt x="263" y="246"/>
                    <a:pt x="265" y="248"/>
                    <a:pt x="266" y="248"/>
                  </a:cubicBezTo>
                  <a:cubicBezTo>
                    <a:pt x="267" y="248"/>
                    <a:pt x="268" y="247"/>
                    <a:pt x="269" y="247"/>
                  </a:cubicBezTo>
                  <a:cubicBezTo>
                    <a:pt x="270" y="246"/>
                    <a:pt x="270" y="245"/>
                    <a:pt x="271" y="246"/>
                  </a:cubicBezTo>
                  <a:cubicBezTo>
                    <a:pt x="272" y="248"/>
                    <a:pt x="273" y="249"/>
                    <a:pt x="274" y="250"/>
                  </a:cubicBezTo>
                  <a:cubicBezTo>
                    <a:pt x="275" y="251"/>
                    <a:pt x="274" y="256"/>
                    <a:pt x="274" y="257"/>
                  </a:cubicBezTo>
                  <a:cubicBezTo>
                    <a:pt x="273" y="257"/>
                    <a:pt x="274" y="261"/>
                    <a:pt x="274" y="261"/>
                  </a:cubicBezTo>
                  <a:cubicBezTo>
                    <a:pt x="275" y="261"/>
                    <a:pt x="275" y="260"/>
                    <a:pt x="275" y="260"/>
                  </a:cubicBezTo>
                  <a:cubicBezTo>
                    <a:pt x="276" y="261"/>
                    <a:pt x="276" y="263"/>
                    <a:pt x="276" y="265"/>
                  </a:cubicBezTo>
                  <a:cubicBezTo>
                    <a:pt x="277" y="266"/>
                    <a:pt x="278" y="266"/>
                    <a:pt x="278" y="267"/>
                  </a:cubicBezTo>
                  <a:cubicBezTo>
                    <a:pt x="278" y="268"/>
                    <a:pt x="279" y="270"/>
                    <a:pt x="280" y="269"/>
                  </a:cubicBezTo>
                  <a:cubicBezTo>
                    <a:pt x="281" y="268"/>
                    <a:pt x="282" y="263"/>
                    <a:pt x="283" y="261"/>
                  </a:cubicBezTo>
                  <a:cubicBezTo>
                    <a:pt x="283" y="260"/>
                    <a:pt x="283" y="254"/>
                    <a:pt x="282" y="252"/>
                  </a:cubicBezTo>
                  <a:cubicBezTo>
                    <a:pt x="281" y="250"/>
                    <a:pt x="280" y="247"/>
                    <a:pt x="281" y="244"/>
                  </a:cubicBezTo>
                  <a:cubicBezTo>
                    <a:pt x="283" y="240"/>
                    <a:pt x="284" y="238"/>
                    <a:pt x="285" y="237"/>
                  </a:cubicBezTo>
                  <a:cubicBezTo>
                    <a:pt x="286" y="236"/>
                    <a:pt x="289" y="236"/>
                    <a:pt x="289" y="235"/>
                  </a:cubicBezTo>
                  <a:cubicBezTo>
                    <a:pt x="290" y="235"/>
                    <a:pt x="291" y="235"/>
                    <a:pt x="293" y="234"/>
                  </a:cubicBezTo>
                  <a:cubicBezTo>
                    <a:pt x="294" y="233"/>
                    <a:pt x="296" y="230"/>
                    <a:pt x="296" y="230"/>
                  </a:cubicBezTo>
                  <a:cubicBezTo>
                    <a:pt x="297" y="229"/>
                    <a:pt x="298" y="230"/>
                    <a:pt x="300" y="229"/>
                  </a:cubicBezTo>
                  <a:cubicBezTo>
                    <a:pt x="301" y="229"/>
                    <a:pt x="303" y="226"/>
                    <a:pt x="304" y="225"/>
                  </a:cubicBezTo>
                  <a:cubicBezTo>
                    <a:pt x="305" y="225"/>
                    <a:pt x="307" y="225"/>
                    <a:pt x="307" y="224"/>
                  </a:cubicBezTo>
                  <a:cubicBezTo>
                    <a:pt x="307" y="224"/>
                    <a:pt x="308" y="222"/>
                    <a:pt x="308" y="222"/>
                  </a:cubicBezTo>
                  <a:cubicBezTo>
                    <a:pt x="309" y="222"/>
                    <a:pt x="310" y="221"/>
                    <a:pt x="311" y="221"/>
                  </a:cubicBezTo>
                  <a:cubicBezTo>
                    <a:pt x="311" y="220"/>
                    <a:pt x="312" y="217"/>
                    <a:pt x="311" y="216"/>
                  </a:cubicBezTo>
                  <a:cubicBezTo>
                    <a:pt x="311" y="216"/>
                    <a:pt x="310" y="214"/>
                    <a:pt x="310" y="213"/>
                  </a:cubicBezTo>
                  <a:cubicBezTo>
                    <a:pt x="310" y="213"/>
                    <a:pt x="311" y="212"/>
                    <a:pt x="311" y="211"/>
                  </a:cubicBezTo>
                  <a:cubicBezTo>
                    <a:pt x="311" y="210"/>
                    <a:pt x="312" y="209"/>
                    <a:pt x="312" y="209"/>
                  </a:cubicBezTo>
                  <a:cubicBezTo>
                    <a:pt x="312" y="209"/>
                    <a:pt x="313" y="211"/>
                    <a:pt x="313" y="211"/>
                  </a:cubicBezTo>
                  <a:cubicBezTo>
                    <a:pt x="312" y="212"/>
                    <a:pt x="312" y="214"/>
                    <a:pt x="313" y="213"/>
                  </a:cubicBezTo>
                  <a:cubicBezTo>
                    <a:pt x="314" y="212"/>
                    <a:pt x="315" y="212"/>
                    <a:pt x="315" y="211"/>
                  </a:cubicBezTo>
                  <a:cubicBezTo>
                    <a:pt x="315" y="210"/>
                    <a:pt x="316" y="207"/>
                    <a:pt x="317" y="207"/>
                  </a:cubicBezTo>
                  <a:cubicBezTo>
                    <a:pt x="319" y="206"/>
                    <a:pt x="317" y="205"/>
                    <a:pt x="317" y="204"/>
                  </a:cubicBezTo>
                  <a:cubicBezTo>
                    <a:pt x="318" y="204"/>
                    <a:pt x="319" y="204"/>
                    <a:pt x="320" y="203"/>
                  </a:cubicBezTo>
                  <a:cubicBezTo>
                    <a:pt x="321" y="202"/>
                    <a:pt x="324" y="200"/>
                    <a:pt x="324" y="199"/>
                  </a:cubicBezTo>
                  <a:cubicBezTo>
                    <a:pt x="324" y="198"/>
                    <a:pt x="323" y="198"/>
                    <a:pt x="324" y="197"/>
                  </a:cubicBezTo>
                  <a:cubicBezTo>
                    <a:pt x="326" y="196"/>
                    <a:pt x="328" y="197"/>
                    <a:pt x="328" y="196"/>
                  </a:cubicBezTo>
                  <a:cubicBezTo>
                    <a:pt x="328" y="196"/>
                    <a:pt x="329" y="195"/>
                    <a:pt x="329" y="195"/>
                  </a:cubicBezTo>
                  <a:cubicBezTo>
                    <a:pt x="330" y="195"/>
                    <a:pt x="331" y="196"/>
                    <a:pt x="332" y="195"/>
                  </a:cubicBezTo>
                  <a:cubicBezTo>
                    <a:pt x="333" y="195"/>
                    <a:pt x="336" y="193"/>
                    <a:pt x="338" y="193"/>
                  </a:cubicBezTo>
                  <a:cubicBezTo>
                    <a:pt x="340" y="192"/>
                    <a:pt x="341" y="192"/>
                    <a:pt x="341" y="192"/>
                  </a:cubicBezTo>
                  <a:cubicBezTo>
                    <a:pt x="340" y="191"/>
                    <a:pt x="339" y="191"/>
                    <a:pt x="339" y="190"/>
                  </a:cubicBezTo>
                  <a:cubicBezTo>
                    <a:pt x="338" y="190"/>
                    <a:pt x="339" y="188"/>
                    <a:pt x="339" y="187"/>
                  </a:cubicBezTo>
                  <a:cubicBezTo>
                    <a:pt x="339" y="186"/>
                    <a:pt x="341" y="183"/>
                    <a:pt x="342" y="183"/>
                  </a:cubicBezTo>
                  <a:cubicBezTo>
                    <a:pt x="344" y="182"/>
                    <a:pt x="347" y="181"/>
                    <a:pt x="348" y="180"/>
                  </a:cubicBezTo>
                  <a:cubicBezTo>
                    <a:pt x="349" y="179"/>
                    <a:pt x="349" y="179"/>
                    <a:pt x="351" y="179"/>
                  </a:cubicBezTo>
                  <a:cubicBezTo>
                    <a:pt x="352" y="179"/>
                    <a:pt x="356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7" y="176"/>
                    <a:pt x="357" y="176"/>
                    <a:pt x="357" y="176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6"/>
                    <a:pt x="356" y="176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6" y="175"/>
                  </a:cubicBezTo>
                  <a:cubicBezTo>
                    <a:pt x="356" y="175"/>
                    <a:pt x="356" y="175"/>
                    <a:pt x="357" y="175"/>
                  </a:cubicBezTo>
                  <a:cubicBezTo>
                    <a:pt x="357" y="175"/>
                    <a:pt x="357" y="175"/>
                    <a:pt x="357" y="175"/>
                  </a:cubicBezTo>
                  <a:cubicBezTo>
                    <a:pt x="360" y="175"/>
                    <a:pt x="361" y="174"/>
                    <a:pt x="362" y="173"/>
                  </a:cubicBezTo>
                  <a:cubicBezTo>
                    <a:pt x="364" y="173"/>
                    <a:pt x="365" y="172"/>
                    <a:pt x="365" y="173"/>
                  </a:cubicBezTo>
                  <a:cubicBezTo>
                    <a:pt x="365" y="173"/>
                    <a:pt x="364" y="174"/>
                    <a:pt x="365" y="173"/>
                  </a:cubicBezTo>
                  <a:cubicBezTo>
                    <a:pt x="367" y="173"/>
                    <a:pt x="370" y="173"/>
                    <a:pt x="369" y="173"/>
                  </a:cubicBezTo>
                  <a:cubicBezTo>
                    <a:pt x="369" y="173"/>
                    <a:pt x="368" y="175"/>
                    <a:pt x="367" y="175"/>
                  </a:cubicBezTo>
                  <a:cubicBezTo>
                    <a:pt x="366" y="175"/>
                    <a:pt x="366" y="174"/>
                    <a:pt x="365" y="175"/>
                  </a:cubicBezTo>
                  <a:cubicBezTo>
                    <a:pt x="363" y="176"/>
                    <a:pt x="359" y="178"/>
                    <a:pt x="359" y="178"/>
                  </a:cubicBezTo>
                  <a:cubicBezTo>
                    <a:pt x="359" y="179"/>
                    <a:pt x="359" y="183"/>
                    <a:pt x="360" y="182"/>
                  </a:cubicBezTo>
                  <a:cubicBezTo>
                    <a:pt x="361" y="182"/>
                    <a:pt x="364" y="180"/>
                    <a:pt x="365" y="180"/>
                  </a:cubicBezTo>
                  <a:cubicBezTo>
                    <a:pt x="365" y="179"/>
                    <a:pt x="366" y="176"/>
                    <a:pt x="368" y="177"/>
                  </a:cubicBezTo>
                  <a:cubicBezTo>
                    <a:pt x="370" y="177"/>
                    <a:pt x="370" y="178"/>
                    <a:pt x="372" y="177"/>
                  </a:cubicBezTo>
                  <a:cubicBezTo>
                    <a:pt x="374" y="177"/>
                    <a:pt x="377" y="174"/>
                    <a:pt x="378" y="174"/>
                  </a:cubicBezTo>
                  <a:cubicBezTo>
                    <a:pt x="380" y="174"/>
                    <a:pt x="381" y="174"/>
                    <a:pt x="380" y="173"/>
                  </a:cubicBezTo>
                  <a:cubicBezTo>
                    <a:pt x="380" y="173"/>
                    <a:pt x="380" y="172"/>
                    <a:pt x="378" y="172"/>
                  </a:cubicBezTo>
                  <a:cubicBezTo>
                    <a:pt x="377" y="171"/>
                    <a:pt x="377" y="170"/>
                    <a:pt x="376" y="171"/>
                  </a:cubicBezTo>
                  <a:cubicBezTo>
                    <a:pt x="376" y="171"/>
                    <a:pt x="375" y="171"/>
                    <a:pt x="374" y="171"/>
                  </a:cubicBezTo>
                  <a:cubicBezTo>
                    <a:pt x="372" y="171"/>
                    <a:pt x="371" y="170"/>
                    <a:pt x="371" y="170"/>
                  </a:cubicBezTo>
                  <a:cubicBezTo>
                    <a:pt x="371" y="169"/>
                    <a:pt x="368" y="169"/>
                    <a:pt x="367" y="169"/>
                  </a:cubicBezTo>
                  <a:cubicBezTo>
                    <a:pt x="366" y="169"/>
                    <a:pt x="367" y="168"/>
                    <a:pt x="367" y="167"/>
                  </a:cubicBezTo>
                  <a:cubicBezTo>
                    <a:pt x="366" y="166"/>
                    <a:pt x="365" y="165"/>
                    <a:pt x="366" y="165"/>
                  </a:cubicBezTo>
                  <a:cubicBezTo>
                    <a:pt x="366" y="164"/>
                    <a:pt x="368" y="162"/>
                    <a:pt x="367" y="162"/>
                  </a:cubicBezTo>
                  <a:cubicBezTo>
                    <a:pt x="366" y="161"/>
                    <a:pt x="365" y="162"/>
                    <a:pt x="364" y="161"/>
                  </a:cubicBezTo>
                  <a:cubicBezTo>
                    <a:pt x="364" y="160"/>
                    <a:pt x="361" y="160"/>
                    <a:pt x="362" y="160"/>
                  </a:cubicBezTo>
                  <a:cubicBezTo>
                    <a:pt x="363" y="159"/>
                    <a:pt x="363" y="160"/>
                    <a:pt x="365" y="160"/>
                  </a:cubicBezTo>
                  <a:cubicBezTo>
                    <a:pt x="367" y="160"/>
                    <a:pt x="369" y="159"/>
                    <a:pt x="370" y="158"/>
                  </a:cubicBezTo>
                  <a:cubicBezTo>
                    <a:pt x="371" y="157"/>
                    <a:pt x="371" y="157"/>
                    <a:pt x="371" y="156"/>
                  </a:cubicBezTo>
                  <a:cubicBezTo>
                    <a:pt x="371" y="155"/>
                    <a:pt x="372" y="155"/>
                    <a:pt x="370" y="154"/>
                  </a:cubicBezTo>
                  <a:cubicBezTo>
                    <a:pt x="368" y="153"/>
                    <a:pt x="366" y="153"/>
                    <a:pt x="365" y="153"/>
                  </a:cubicBezTo>
                  <a:cubicBezTo>
                    <a:pt x="364" y="153"/>
                    <a:pt x="359" y="155"/>
                    <a:pt x="357" y="156"/>
                  </a:cubicBezTo>
                  <a:cubicBezTo>
                    <a:pt x="355" y="157"/>
                    <a:pt x="354" y="157"/>
                    <a:pt x="352" y="158"/>
                  </a:cubicBezTo>
                  <a:cubicBezTo>
                    <a:pt x="350" y="159"/>
                    <a:pt x="345" y="165"/>
                    <a:pt x="344" y="165"/>
                  </a:cubicBezTo>
                  <a:cubicBezTo>
                    <a:pt x="343" y="165"/>
                    <a:pt x="345" y="164"/>
                    <a:pt x="346" y="163"/>
                  </a:cubicBezTo>
                  <a:cubicBezTo>
                    <a:pt x="347" y="161"/>
                    <a:pt x="351" y="158"/>
                    <a:pt x="352" y="157"/>
                  </a:cubicBezTo>
                  <a:cubicBezTo>
                    <a:pt x="353" y="156"/>
                    <a:pt x="355" y="154"/>
                    <a:pt x="357" y="153"/>
                  </a:cubicBezTo>
                  <a:cubicBezTo>
                    <a:pt x="358" y="153"/>
                    <a:pt x="360" y="152"/>
                    <a:pt x="360" y="152"/>
                  </a:cubicBezTo>
                  <a:cubicBezTo>
                    <a:pt x="360" y="151"/>
                    <a:pt x="364" y="147"/>
                    <a:pt x="366" y="147"/>
                  </a:cubicBezTo>
                  <a:cubicBezTo>
                    <a:pt x="367" y="147"/>
                    <a:pt x="374" y="147"/>
                    <a:pt x="376" y="147"/>
                  </a:cubicBezTo>
                  <a:cubicBezTo>
                    <a:pt x="379" y="147"/>
                    <a:pt x="390" y="147"/>
                    <a:pt x="391" y="147"/>
                  </a:cubicBezTo>
                  <a:cubicBezTo>
                    <a:pt x="393" y="146"/>
                    <a:pt x="394" y="144"/>
                    <a:pt x="395" y="143"/>
                  </a:cubicBezTo>
                  <a:cubicBezTo>
                    <a:pt x="395" y="142"/>
                    <a:pt x="397" y="141"/>
                    <a:pt x="398" y="141"/>
                  </a:cubicBezTo>
                  <a:cubicBezTo>
                    <a:pt x="398" y="141"/>
                    <a:pt x="401" y="141"/>
                    <a:pt x="402" y="141"/>
                  </a:cubicBezTo>
                  <a:cubicBezTo>
                    <a:pt x="403" y="140"/>
                    <a:pt x="406" y="139"/>
                    <a:pt x="407" y="139"/>
                  </a:cubicBezTo>
                  <a:cubicBezTo>
                    <a:pt x="407" y="138"/>
                    <a:pt x="408" y="137"/>
                    <a:pt x="407" y="136"/>
                  </a:cubicBezTo>
                  <a:cubicBezTo>
                    <a:pt x="407" y="136"/>
                    <a:pt x="406" y="136"/>
                    <a:pt x="406" y="135"/>
                  </a:cubicBezTo>
                  <a:cubicBezTo>
                    <a:pt x="407" y="135"/>
                    <a:pt x="408" y="133"/>
                    <a:pt x="408" y="133"/>
                  </a:cubicBezTo>
                  <a:cubicBezTo>
                    <a:pt x="408" y="133"/>
                    <a:pt x="407" y="132"/>
                    <a:pt x="408" y="132"/>
                  </a:cubicBezTo>
                  <a:cubicBezTo>
                    <a:pt x="409" y="131"/>
                    <a:pt x="410" y="131"/>
                    <a:pt x="409" y="130"/>
                  </a:cubicBezTo>
                  <a:cubicBezTo>
                    <a:pt x="409" y="130"/>
                    <a:pt x="407" y="129"/>
                    <a:pt x="406" y="129"/>
                  </a:cubicBezTo>
                  <a:cubicBezTo>
                    <a:pt x="405" y="129"/>
                    <a:pt x="404" y="130"/>
                    <a:pt x="404" y="129"/>
                  </a:cubicBezTo>
                  <a:cubicBezTo>
                    <a:pt x="404" y="128"/>
                    <a:pt x="403" y="126"/>
                    <a:pt x="403" y="126"/>
                  </a:cubicBezTo>
                  <a:cubicBezTo>
                    <a:pt x="402" y="126"/>
                    <a:pt x="398" y="127"/>
                    <a:pt x="398" y="128"/>
                  </a:cubicBezTo>
                  <a:cubicBezTo>
                    <a:pt x="398" y="129"/>
                    <a:pt x="397" y="129"/>
                    <a:pt x="396" y="129"/>
                  </a:cubicBezTo>
                  <a:cubicBezTo>
                    <a:pt x="396" y="129"/>
                    <a:pt x="391" y="132"/>
                    <a:pt x="391" y="131"/>
                  </a:cubicBezTo>
                  <a:cubicBezTo>
                    <a:pt x="392" y="130"/>
                    <a:pt x="394" y="128"/>
                    <a:pt x="395" y="127"/>
                  </a:cubicBezTo>
                  <a:cubicBezTo>
                    <a:pt x="397" y="127"/>
                    <a:pt x="403" y="125"/>
                    <a:pt x="403" y="124"/>
                  </a:cubicBezTo>
                  <a:cubicBezTo>
                    <a:pt x="404" y="124"/>
                    <a:pt x="403" y="124"/>
                    <a:pt x="403" y="123"/>
                  </a:cubicBezTo>
                  <a:cubicBezTo>
                    <a:pt x="402" y="123"/>
                    <a:pt x="399" y="123"/>
                    <a:pt x="399" y="123"/>
                  </a:cubicBezTo>
                  <a:cubicBezTo>
                    <a:pt x="399" y="122"/>
                    <a:pt x="398" y="121"/>
                    <a:pt x="398" y="121"/>
                  </a:cubicBezTo>
                  <a:cubicBezTo>
                    <a:pt x="398" y="120"/>
                    <a:pt x="396" y="121"/>
                    <a:pt x="396" y="120"/>
                  </a:cubicBezTo>
                  <a:cubicBezTo>
                    <a:pt x="395" y="120"/>
                    <a:pt x="395" y="119"/>
                    <a:pt x="395" y="118"/>
                  </a:cubicBezTo>
                  <a:cubicBezTo>
                    <a:pt x="394" y="117"/>
                    <a:pt x="392" y="116"/>
                    <a:pt x="391" y="116"/>
                  </a:cubicBezTo>
                  <a:cubicBezTo>
                    <a:pt x="391" y="116"/>
                    <a:pt x="391" y="115"/>
                    <a:pt x="390" y="115"/>
                  </a:cubicBezTo>
                  <a:cubicBezTo>
                    <a:pt x="389" y="114"/>
                    <a:pt x="389" y="113"/>
                    <a:pt x="389" y="113"/>
                  </a:cubicBezTo>
                  <a:cubicBezTo>
                    <a:pt x="390" y="112"/>
                    <a:pt x="392" y="112"/>
                    <a:pt x="392" y="111"/>
                  </a:cubicBezTo>
                  <a:cubicBezTo>
                    <a:pt x="391" y="111"/>
                    <a:pt x="390" y="109"/>
                    <a:pt x="390" y="109"/>
                  </a:cubicBezTo>
                  <a:cubicBezTo>
                    <a:pt x="391" y="108"/>
                    <a:pt x="390" y="106"/>
                    <a:pt x="390" y="106"/>
                  </a:cubicBezTo>
                  <a:cubicBezTo>
                    <a:pt x="389" y="105"/>
                    <a:pt x="389" y="103"/>
                    <a:pt x="388" y="103"/>
                  </a:cubicBezTo>
                  <a:cubicBezTo>
                    <a:pt x="388" y="102"/>
                    <a:pt x="388" y="101"/>
                    <a:pt x="388" y="101"/>
                  </a:cubicBezTo>
                  <a:cubicBezTo>
                    <a:pt x="387" y="101"/>
                    <a:pt x="384" y="102"/>
                    <a:pt x="385" y="101"/>
                  </a:cubicBezTo>
                  <a:cubicBezTo>
                    <a:pt x="386" y="101"/>
                    <a:pt x="388" y="101"/>
                    <a:pt x="388" y="100"/>
                  </a:cubicBezTo>
                  <a:cubicBezTo>
                    <a:pt x="388" y="99"/>
                    <a:pt x="387" y="98"/>
                    <a:pt x="387" y="98"/>
                  </a:cubicBezTo>
                  <a:cubicBezTo>
                    <a:pt x="386" y="98"/>
                    <a:pt x="384" y="98"/>
                    <a:pt x="385" y="97"/>
                  </a:cubicBezTo>
                  <a:cubicBezTo>
                    <a:pt x="386" y="97"/>
                    <a:pt x="387" y="96"/>
                    <a:pt x="387" y="96"/>
                  </a:cubicBezTo>
                  <a:cubicBezTo>
                    <a:pt x="387" y="95"/>
                    <a:pt x="385" y="92"/>
                    <a:pt x="385" y="92"/>
                  </a:cubicBezTo>
                  <a:cubicBezTo>
                    <a:pt x="384" y="92"/>
                    <a:pt x="384" y="91"/>
                    <a:pt x="384" y="91"/>
                  </a:cubicBezTo>
                  <a:cubicBezTo>
                    <a:pt x="384" y="90"/>
                    <a:pt x="386" y="88"/>
                    <a:pt x="385" y="88"/>
                  </a:cubicBezTo>
                  <a:cubicBezTo>
                    <a:pt x="385" y="88"/>
                    <a:pt x="383" y="88"/>
                    <a:pt x="383" y="89"/>
                  </a:cubicBezTo>
                  <a:cubicBezTo>
                    <a:pt x="382" y="90"/>
                    <a:pt x="381" y="92"/>
                    <a:pt x="380" y="92"/>
                  </a:cubicBezTo>
                  <a:cubicBezTo>
                    <a:pt x="380" y="92"/>
                    <a:pt x="379" y="93"/>
                    <a:pt x="378" y="95"/>
                  </a:cubicBezTo>
                  <a:cubicBezTo>
                    <a:pt x="378" y="97"/>
                    <a:pt x="376" y="99"/>
                    <a:pt x="376" y="99"/>
                  </a:cubicBezTo>
                  <a:cubicBezTo>
                    <a:pt x="376" y="99"/>
                    <a:pt x="375" y="99"/>
                    <a:pt x="374" y="99"/>
                  </a:cubicBezTo>
                  <a:cubicBezTo>
                    <a:pt x="374" y="100"/>
                    <a:pt x="372" y="101"/>
                    <a:pt x="372" y="101"/>
                  </a:cubicBezTo>
                  <a:cubicBezTo>
                    <a:pt x="371" y="101"/>
                    <a:pt x="371" y="102"/>
                    <a:pt x="370" y="102"/>
                  </a:cubicBezTo>
                  <a:cubicBezTo>
                    <a:pt x="370" y="101"/>
                    <a:pt x="368" y="100"/>
                    <a:pt x="368" y="100"/>
                  </a:cubicBezTo>
                  <a:cubicBezTo>
                    <a:pt x="368" y="99"/>
                    <a:pt x="367" y="99"/>
                    <a:pt x="366" y="99"/>
                  </a:cubicBezTo>
                  <a:cubicBezTo>
                    <a:pt x="366" y="99"/>
                    <a:pt x="364" y="100"/>
                    <a:pt x="364" y="100"/>
                  </a:cubicBezTo>
                  <a:cubicBezTo>
                    <a:pt x="363" y="99"/>
                    <a:pt x="364" y="98"/>
                    <a:pt x="363" y="98"/>
                  </a:cubicBezTo>
                  <a:cubicBezTo>
                    <a:pt x="363" y="97"/>
                    <a:pt x="362" y="96"/>
                    <a:pt x="363" y="95"/>
                  </a:cubicBezTo>
                  <a:cubicBezTo>
                    <a:pt x="364" y="95"/>
                    <a:pt x="364" y="93"/>
                    <a:pt x="364" y="92"/>
                  </a:cubicBezTo>
                  <a:cubicBezTo>
                    <a:pt x="363" y="92"/>
                    <a:pt x="362" y="91"/>
                    <a:pt x="363" y="91"/>
                  </a:cubicBezTo>
                  <a:cubicBezTo>
                    <a:pt x="364" y="91"/>
                    <a:pt x="364" y="90"/>
                    <a:pt x="365" y="90"/>
                  </a:cubicBezTo>
                  <a:cubicBezTo>
                    <a:pt x="365" y="89"/>
                    <a:pt x="367" y="86"/>
                    <a:pt x="366" y="85"/>
                  </a:cubicBezTo>
                  <a:cubicBezTo>
                    <a:pt x="364" y="85"/>
                    <a:pt x="363" y="85"/>
                    <a:pt x="362" y="85"/>
                  </a:cubicBezTo>
                  <a:cubicBezTo>
                    <a:pt x="361" y="85"/>
                    <a:pt x="360" y="83"/>
                    <a:pt x="360" y="83"/>
                  </a:cubicBezTo>
                  <a:cubicBezTo>
                    <a:pt x="359" y="82"/>
                    <a:pt x="358" y="82"/>
                    <a:pt x="359" y="81"/>
                  </a:cubicBezTo>
                  <a:cubicBezTo>
                    <a:pt x="360" y="81"/>
                    <a:pt x="360" y="80"/>
                    <a:pt x="359" y="80"/>
                  </a:cubicBezTo>
                  <a:cubicBezTo>
                    <a:pt x="358" y="80"/>
                    <a:pt x="357" y="80"/>
                    <a:pt x="356" y="79"/>
                  </a:cubicBezTo>
                  <a:cubicBezTo>
                    <a:pt x="356" y="79"/>
                    <a:pt x="355" y="78"/>
                    <a:pt x="355" y="78"/>
                  </a:cubicBezTo>
                  <a:cubicBezTo>
                    <a:pt x="354" y="78"/>
                    <a:pt x="354" y="77"/>
                    <a:pt x="354" y="77"/>
                  </a:cubicBezTo>
                  <a:cubicBezTo>
                    <a:pt x="354" y="76"/>
                    <a:pt x="353" y="75"/>
                    <a:pt x="352" y="75"/>
                  </a:cubicBezTo>
                  <a:cubicBezTo>
                    <a:pt x="351" y="75"/>
                    <a:pt x="348" y="75"/>
                    <a:pt x="347" y="75"/>
                  </a:cubicBezTo>
                  <a:cubicBezTo>
                    <a:pt x="346" y="75"/>
                    <a:pt x="346" y="74"/>
                    <a:pt x="344" y="74"/>
                  </a:cubicBezTo>
                  <a:cubicBezTo>
                    <a:pt x="343" y="74"/>
                    <a:pt x="340" y="74"/>
                    <a:pt x="339" y="74"/>
                  </a:cubicBezTo>
                  <a:cubicBezTo>
                    <a:pt x="338" y="74"/>
                    <a:pt x="337" y="75"/>
                    <a:pt x="336" y="75"/>
                  </a:cubicBezTo>
                  <a:cubicBezTo>
                    <a:pt x="335" y="76"/>
                    <a:pt x="334" y="76"/>
                    <a:pt x="335" y="77"/>
                  </a:cubicBezTo>
                  <a:cubicBezTo>
                    <a:pt x="335" y="79"/>
                    <a:pt x="334" y="80"/>
                    <a:pt x="335" y="80"/>
                  </a:cubicBezTo>
                  <a:cubicBezTo>
                    <a:pt x="336" y="80"/>
                    <a:pt x="336" y="80"/>
                    <a:pt x="335" y="81"/>
                  </a:cubicBezTo>
                  <a:cubicBezTo>
                    <a:pt x="334" y="82"/>
                    <a:pt x="333" y="83"/>
                    <a:pt x="333" y="84"/>
                  </a:cubicBezTo>
                  <a:cubicBezTo>
                    <a:pt x="332" y="85"/>
                    <a:pt x="331" y="86"/>
                    <a:pt x="332" y="86"/>
                  </a:cubicBezTo>
                  <a:cubicBezTo>
                    <a:pt x="334" y="86"/>
                    <a:pt x="334" y="86"/>
                    <a:pt x="333" y="87"/>
                  </a:cubicBezTo>
                  <a:cubicBezTo>
                    <a:pt x="333" y="88"/>
                    <a:pt x="332" y="91"/>
                    <a:pt x="333" y="91"/>
                  </a:cubicBezTo>
                  <a:cubicBezTo>
                    <a:pt x="334" y="91"/>
                    <a:pt x="334" y="92"/>
                    <a:pt x="333" y="92"/>
                  </a:cubicBezTo>
                  <a:cubicBezTo>
                    <a:pt x="332" y="93"/>
                    <a:pt x="331" y="95"/>
                    <a:pt x="332" y="95"/>
                  </a:cubicBezTo>
                  <a:cubicBezTo>
                    <a:pt x="332" y="95"/>
                    <a:pt x="333" y="95"/>
                    <a:pt x="331" y="96"/>
                  </a:cubicBezTo>
                  <a:cubicBezTo>
                    <a:pt x="329" y="97"/>
                    <a:pt x="328" y="97"/>
                    <a:pt x="327" y="98"/>
                  </a:cubicBezTo>
                  <a:cubicBezTo>
                    <a:pt x="327" y="99"/>
                    <a:pt x="326" y="100"/>
                    <a:pt x="327" y="101"/>
                  </a:cubicBezTo>
                  <a:cubicBezTo>
                    <a:pt x="328" y="101"/>
                    <a:pt x="328" y="103"/>
                    <a:pt x="328" y="104"/>
                  </a:cubicBezTo>
                  <a:cubicBezTo>
                    <a:pt x="328" y="105"/>
                    <a:pt x="330" y="105"/>
                    <a:pt x="330" y="106"/>
                  </a:cubicBezTo>
                  <a:cubicBezTo>
                    <a:pt x="329" y="107"/>
                    <a:pt x="330" y="109"/>
                    <a:pt x="330" y="111"/>
                  </a:cubicBezTo>
                  <a:cubicBezTo>
                    <a:pt x="330" y="112"/>
                    <a:pt x="328" y="117"/>
                    <a:pt x="328" y="117"/>
                  </a:cubicBezTo>
                  <a:cubicBezTo>
                    <a:pt x="327" y="118"/>
                    <a:pt x="326" y="120"/>
                    <a:pt x="326" y="120"/>
                  </a:cubicBezTo>
                  <a:cubicBezTo>
                    <a:pt x="325" y="119"/>
                    <a:pt x="326" y="118"/>
                    <a:pt x="325" y="119"/>
                  </a:cubicBezTo>
                  <a:cubicBezTo>
                    <a:pt x="324" y="120"/>
                    <a:pt x="323" y="122"/>
                    <a:pt x="322" y="122"/>
                  </a:cubicBezTo>
                  <a:cubicBezTo>
                    <a:pt x="321" y="123"/>
                    <a:pt x="320" y="123"/>
                    <a:pt x="320" y="124"/>
                  </a:cubicBezTo>
                  <a:cubicBezTo>
                    <a:pt x="320" y="124"/>
                    <a:pt x="322" y="125"/>
                    <a:pt x="321" y="126"/>
                  </a:cubicBezTo>
                  <a:cubicBezTo>
                    <a:pt x="320" y="127"/>
                    <a:pt x="319" y="129"/>
                    <a:pt x="320" y="129"/>
                  </a:cubicBezTo>
                  <a:cubicBezTo>
                    <a:pt x="320" y="130"/>
                    <a:pt x="319" y="133"/>
                    <a:pt x="320" y="133"/>
                  </a:cubicBezTo>
                  <a:cubicBezTo>
                    <a:pt x="321" y="134"/>
                    <a:pt x="321" y="135"/>
                    <a:pt x="320" y="136"/>
                  </a:cubicBezTo>
                  <a:cubicBezTo>
                    <a:pt x="320" y="137"/>
                    <a:pt x="320" y="139"/>
                    <a:pt x="319" y="139"/>
                  </a:cubicBezTo>
                  <a:cubicBezTo>
                    <a:pt x="317" y="139"/>
                    <a:pt x="317" y="141"/>
                    <a:pt x="317" y="142"/>
                  </a:cubicBezTo>
                  <a:cubicBezTo>
                    <a:pt x="317" y="142"/>
                    <a:pt x="317" y="143"/>
                    <a:pt x="316" y="143"/>
                  </a:cubicBezTo>
                  <a:cubicBezTo>
                    <a:pt x="316" y="142"/>
                    <a:pt x="315" y="141"/>
                    <a:pt x="314" y="142"/>
                  </a:cubicBezTo>
                  <a:cubicBezTo>
                    <a:pt x="314" y="142"/>
                    <a:pt x="314" y="144"/>
                    <a:pt x="313" y="144"/>
                  </a:cubicBezTo>
                  <a:cubicBezTo>
                    <a:pt x="312" y="144"/>
                    <a:pt x="310" y="141"/>
                    <a:pt x="310" y="140"/>
                  </a:cubicBezTo>
                  <a:cubicBezTo>
                    <a:pt x="311" y="140"/>
                    <a:pt x="312" y="139"/>
                    <a:pt x="311" y="139"/>
                  </a:cubicBezTo>
                  <a:cubicBezTo>
                    <a:pt x="310" y="139"/>
                    <a:pt x="307" y="138"/>
                    <a:pt x="306" y="137"/>
                  </a:cubicBezTo>
                  <a:cubicBezTo>
                    <a:pt x="306" y="136"/>
                    <a:pt x="307" y="136"/>
                    <a:pt x="306" y="134"/>
                  </a:cubicBezTo>
                  <a:cubicBezTo>
                    <a:pt x="304" y="133"/>
                    <a:pt x="302" y="133"/>
                    <a:pt x="303" y="131"/>
                  </a:cubicBezTo>
                  <a:cubicBezTo>
                    <a:pt x="303" y="130"/>
                    <a:pt x="304" y="128"/>
                    <a:pt x="304" y="126"/>
                  </a:cubicBezTo>
                  <a:cubicBezTo>
                    <a:pt x="304" y="125"/>
                    <a:pt x="305" y="124"/>
                    <a:pt x="306" y="124"/>
                  </a:cubicBezTo>
                  <a:cubicBezTo>
                    <a:pt x="307" y="123"/>
                    <a:pt x="309" y="122"/>
                    <a:pt x="308" y="121"/>
                  </a:cubicBezTo>
                  <a:cubicBezTo>
                    <a:pt x="307" y="121"/>
                    <a:pt x="298" y="121"/>
                    <a:pt x="297" y="121"/>
                  </a:cubicBezTo>
                  <a:cubicBezTo>
                    <a:pt x="296" y="120"/>
                    <a:pt x="296" y="120"/>
                    <a:pt x="295" y="120"/>
                  </a:cubicBezTo>
                  <a:cubicBezTo>
                    <a:pt x="294" y="119"/>
                    <a:pt x="292" y="118"/>
                    <a:pt x="291" y="117"/>
                  </a:cubicBezTo>
                  <a:cubicBezTo>
                    <a:pt x="290" y="116"/>
                    <a:pt x="289" y="115"/>
                    <a:pt x="289" y="114"/>
                  </a:cubicBezTo>
                  <a:cubicBezTo>
                    <a:pt x="288" y="113"/>
                    <a:pt x="286" y="110"/>
                    <a:pt x="285" y="110"/>
                  </a:cubicBezTo>
                  <a:cubicBezTo>
                    <a:pt x="284" y="110"/>
                    <a:pt x="282" y="111"/>
                    <a:pt x="281" y="110"/>
                  </a:cubicBezTo>
                  <a:cubicBezTo>
                    <a:pt x="280" y="110"/>
                    <a:pt x="278" y="108"/>
                    <a:pt x="277" y="108"/>
                  </a:cubicBezTo>
                  <a:cubicBezTo>
                    <a:pt x="276" y="109"/>
                    <a:pt x="273" y="111"/>
                    <a:pt x="272" y="111"/>
                  </a:cubicBezTo>
                  <a:cubicBezTo>
                    <a:pt x="271" y="110"/>
                    <a:pt x="273" y="109"/>
                    <a:pt x="273" y="108"/>
                  </a:cubicBezTo>
                  <a:cubicBezTo>
                    <a:pt x="274" y="107"/>
                    <a:pt x="274" y="100"/>
                    <a:pt x="273" y="100"/>
                  </a:cubicBezTo>
                  <a:cubicBezTo>
                    <a:pt x="273" y="99"/>
                    <a:pt x="271" y="99"/>
                    <a:pt x="271" y="99"/>
                  </a:cubicBezTo>
                  <a:cubicBezTo>
                    <a:pt x="270" y="99"/>
                    <a:pt x="269" y="100"/>
                    <a:pt x="268" y="99"/>
                  </a:cubicBezTo>
                  <a:cubicBezTo>
                    <a:pt x="268" y="99"/>
                    <a:pt x="266" y="97"/>
                    <a:pt x="267" y="96"/>
                  </a:cubicBezTo>
                  <a:cubicBezTo>
                    <a:pt x="267" y="96"/>
                    <a:pt x="268" y="95"/>
                    <a:pt x="268" y="94"/>
                  </a:cubicBezTo>
                  <a:cubicBezTo>
                    <a:pt x="267" y="93"/>
                    <a:pt x="271" y="88"/>
                    <a:pt x="272" y="86"/>
                  </a:cubicBezTo>
                  <a:cubicBezTo>
                    <a:pt x="273" y="84"/>
                    <a:pt x="275" y="84"/>
                    <a:pt x="275" y="83"/>
                  </a:cubicBezTo>
                  <a:cubicBezTo>
                    <a:pt x="274" y="82"/>
                    <a:pt x="274" y="80"/>
                    <a:pt x="274" y="80"/>
                  </a:cubicBezTo>
                  <a:cubicBezTo>
                    <a:pt x="274" y="79"/>
                    <a:pt x="273" y="77"/>
                    <a:pt x="274" y="77"/>
                  </a:cubicBezTo>
                  <a:cubicBezTo>
                    <a:pt x="275" y="77"/>
                    <a:pt x="275" y="78"/>
                    <a:pt x="276" y="77"/>
                  </a:cubicBezTo>
                  <a:cubicBezTo>
                    <a:pt x="276" y="76"/>
                    <a:pt x="277" y="74"/>
                    <a:pt x="277" y="75"/>
                  </a:cubicBezTo>
                  <a:cubicBezTo>
                    <a:pt x="278" y="75"/>
                    <a:pt x="278" y="77"/>
                    <a:pt x="279" y="77"/>
                  </a:cubicBezTo>
                  <a:cubicBezTo>
                    <a:pt x="279" y="77"/>
                    <a:pt x="282" y="77"/>
                    <a:pt x="282" y="77"/>
                  </a:cubicBezTo>
                  <a:cubicBezTo>
                    <a:pt x="281" y="77"/>
                    <a:pt x="280" y="76"/>
                    <a:pt x="281" y="75"/>
                  </a:cubicBezTo>
                  <a:cubicBezTo>
                    <a:pt x="282" y="75"/>
                    <a:pt x="284" y="73"/>
                    <a:pt x="283" y="72"/>
                  </a:cubicBezTo>
                  <a:cubicBezTo>
                    <a:pt x="283" y="72"/>
                    <a:pt x="281" y="71"/>
                    <a:pt x="282" y="71"/>
                  </a:cubicBezTo>
                  <a:cubicBezTo>
                    <a:pt x="283" y="70"/>
                    <a:pt x="285" y="72"/>
                    <a:pt x="285" y="72"/>
                  </a:cubicBezTo>
                  <a:cubicBezTo>
                    <a:pt x="286" y="72"/>
                    <a:pt x="287" y="73"/>
                    <a:pt x="288" y="73"/>
                  </a:cubicBezTo>
                  <a:cubicBezTo>
                    <a:pt x="289" y="72"/>
                    <a:pt x="290" y="72"/>
                    <a:pt x="290" y="70"/>
                  </a:cubicBezTo>
                  <a:cubicBezTo>
                    <a:pt x="290" y="69"/>
                    <a:pt x="287" y="66"/>
                    <a:pt x="286" y="66"/>
                  </a:cubicBezTo>
                  <a:cubicBezTo>
                    <a:pt x="284" y="65"/>
                    <a:pt x="290" y="67"/>
                    <a:pt x="291" y="68"/>
                  </a:cubicBezTo>
                  <a:cubicBezTo>
                    <a:pt x="292" y="69"/>
                    <a:pt x="293" y="67"/>
                    <a:pt x="292" y="66"/>
                  </a:cubicBezTo>
                  <a:cubicBezTo>
                    <a:pt x="292" y="64"/>
                    <a:pt x="292" y="64"/>
                    <a:pt x="293" y="64"/>
                  </a:cubicBezTo>
                  <a:cubicBezTo>
                    <a:pt x="295" y="64"/>
                    <a:pt x="295" y="63"/>
                    <a:pt x="296" y="63"/>
                  </a:cubicBezTo>
                  <a:cubicBezTo>
                    <a:pt x="296" y="62"/>
                    <a:pt x="298" y="65"/>
                    <a:pt x="299" y="65"/>
                  </a:cubicBezTo>
                  <a:cubicBezTo>
                    <a:pt x="300" y="65"/>
                    <a:pt x="302" y="63"/>
                    <a:pt x="302" y="62"/>
                  </a:cubicBezTo>
                  <a:cubicBezTo>
                    <a:pt x="303" y="61"/>
                    <a:pt x="303" y="59"/>
                    <a:pt x="304" y="58"/>
                  </a:cubicBezTo>
                  <a:cubicBezTo>
                    <a:pt x="305" y="58"/>
                    <a:pt x="306" y="55"/>
                    <a:pt x="306" y="55"/>
                  </a:cubicBezTo>
                  <a:cubicBezTo>
                    <a:pt x="305" y="55"/>
                    <a:pt x="302" y="55"/>
                    <a:pt x="300" y="54"/>
                  </a:cubicBezTo>
                  <a:cubicBezTo>
                    <a:pt x="298" y="53"/>
                    <a:pt x="296" y="53"/>
                    <a:pt x="295" y="53"/>
                  </a:cubicBezTo>
                  <a:cubicBezTo>
                    <a:pt x="294" y="53"/>
                    <a:pt x="286" y="53"/>
                    <a:pt x="286" y="53"/>
                  </a:cubicBezTo>
                  <a:cubicBezTo>
                    <a:pt x="287" y="53"/>
                    <a:pt x="288" y="52"/>
                    <a:pt x="289" y="52"/>
                  </a:cubicBezTo>
                  <a:cubicBezTo>
                    <a:pt x="290" y="52"/>
                    <a:pt x="293" y="52"/>
                    <a:pt x="293" y="51"/>
                  </a:cubicBezTo>
                  <a:cubicBezTo>
                    <a:pt x="293" y="51"/>
                    <a:pt x="292" y="50"/>
                    <a:pt x="293" y="50"/>
                  </a:cubicBezTo>
                  <a:cubicBezTo>
                    <a:pt x="294" y="49"/>
                    <a:pt x="295" y="50"/>
                    <a:pt x="297" y="50"/>
                  </a:cubicBezTo>
                  <a:cubicBezTo>
                    <a:pt x="299" y="51"/>
                    <a:pt x="301" y="52"/>
                    <a:pt x="302" y="53"/>
                  </a:cubicBezTo>
                  <a:cubicBezTo>
                    <a:pt x="302" y="53"/>
                    <a:pt x="306" y="55"/>
                    <a:pt x="307" y="54"/>
                  </a:cubicBezTo>
                  <a:cubicBezTo>
                    <a:pt x="308" y="54"/>
                    <a:pt x="313" y="50"/>
                    <a:pt x="313" y="49"/>
                  </a:cubicBezTo>
                  <a:cubicBezTo>
                    <a:pt x="314" y="49"/>
                    <a:pt x="311" y="46"/>
                    <a:pt x="311" y="45"/>
                  </a:cubicBezTo>
                  <a:cubicBezTo>
                    <a:pt x="312" y="45"/>
                    <a:pt x="312" y="46"/>
                    <a:pt x="314" y="46"/>
                  </a:cubicBezTo>
                  <a:cubicBezTo>
                    <a:pt x="315" y="45"/>
                    <a:pt x="316" y="45"/>
                    <a:pt x="316" y="45"/>
                  </a:cubicBezTo>
                  <a:cubicBezTo>
                    <a:pt x="316" y="46"/>
                    <a:pt x="316" y="48"/>
                    <a:pt x="317" y="48"/>
                  </a:cubicBezTo>
                  <a:cubicBezTo>
                    <a:pt x="318" y="49"/>
                    <a:pt x="320" y="50"/>
                    <a:pt x="319" y="49"/>
                  </a:cubicBezTo>
                  <a:cubicBezTo>
                    <a:pt x="319" y="48"/>
                    <a:pt x="318" y="47"/>
                    <a:pt x="319" y="46"/>
                  </a:cubicBezTo>
                  <a:cubicBezTo>
                    <a:pt x="319" y="46"/>
                    <a:pt x="320" y="46"/>
                    <a:pt x="320" y="45"/>
                  </a:cubicBezTo>
                  <a:cubicBezTo>
                    <a:pt x="320" y="44"/>
                    <a:pt x="321" y="45"/>
                    <a:pt x="320" y="44"/>
                  </a:cubicBezTo>
                  <a:cubicBezTo>
                    <a:pt x="319" y="43"/>
                    <a:pt x="317" y="42"/>
                    <a:pt x="318" y="42"/>
                  </a:cubicBezTo>
                  <a:cubicBezTo>
                    <a:pt x="318" y="41"/>
                    <a:pt x="319" y="41"/>
                    <a:pt x="320" y="42"/>
                  </a:cubicBezTo>
                  <a:cubicBezTo>
                    <a:pt x="321" y="42"/>
                    <a:pt x="321" y="42"/>
                    <a:pt x="321" y="43"/>
                  </a:cubicBezTo>
                  <a:cubicBezTo>
                    <a:pt x="322" y="44"/>
                    <a:pt x="323" y="46"/>
                    <a:pt x="322" y="46"/>
                  </a:cubicBezTo>
                  <a:cubicBezTo>
                    <a:pt x="322" y="47"/>
                    <a:pt x="323" y="48"/>
                    <a:pt x="323" y="48"/>
                  </a:cubicBezTo>
                  <a:cubicBezTo>
                    <a:pt x="324" y="47"/>
                    <a:pt x="324" y="46"/>
                    <a:pt x="325" y="46"/>
                  </a:cubicBezTo>
                  <a:cubicBezTo>
                    <a:pt x="326" y="45"/>
                    <a:pt x="328" y="45"/>
                    <a:pt x="329" y="44"/>
                  </a:cubicBezTo>
                  <a:cubicBezTo>
                    <a:pt x="330" y="43"/>
                    <a:pt x="330" y="43"/>
                    <a:pt x="331" y="43"/>
                  </a:cubicBezTo>
                  <a:cubicBezTo>
                    <a:pt x="333" y="42"/>
                    <a:pt x="333" y="42"/>
                    <a:pt x="333" y="41"/>
                  </a:cubicBezTo>
                  <a:cubicBezTo>
                    <a:pt x="333" y="41"/>
                    <a:pt x="334" y="37"/>
                    <a:pt x="334" y="36"/>
                  </a:cubicBezTo>
                  <a:cubicBezTo>
                    <a:pt x="333" y="36"/>
                    <a:pt x="332" y="35"/>
                    <a:pt x="333" y="34"/>
                  </a:cubicBezTo>
                  <a:cubicBezTo>
                    <a:pt x="333" y="32"/>
                    <a:pt x="333" y="31"/>
                    <a:pt x="333" y="31"/>
                  </a:cubicBezTo>
                  <a:cubicBezTo>
                    <a:pt x="333" y="30"/>
                    <a:pt x="332" y="29"/>
                    <a:pt x="333" y="29"/>
                  </a:cubicBezTo>
                  <a:cubicBezTo>
                    <a:pt x="335" y="29"/>
                    <a:pt x="337" y="30"/>
                    <a:pt x="337" y="29"/>
                  </a:cubicBezTo>
                  <a:cubicBezTo>
                    <a:pt x="338" y="28"/>
                    <a:pt x="338" y="27"/>
                    <a:pt x="337" y="26"/>
                  </a:cubicBezTo>
                  <a:cubicBezTo>
                    <a:pt x="337" y="26"/>
                    <a:pt x="336" y="26"/>
                    <a:pt x="337" y="25"/>
                  </a:cubicBezTo>
                  <a:cubicBezTo>
                    <a:pt x="338" y="25"/>
                    <a:pt x="338" y="24"/>
                    <a:pt x="337" y="24"/>
                  </a:cubicBezTo>
                  <a:cubicBezTo>
                    <a:pt x="337" y="24"/>
                    <a:pt x="335" y="25"/>
                    <a:pt x="335" y="24"/>
                  </a:cubicBezTo>
                  <a:cubicBezTo>
                    <a:pt x="334" y="24"/>
                    <a:pt x="334" y="23"/>
                    <a:pt x="335" y="23"/>
                  </a:cubicBezTo>
                  <a:cubicBezTo>
                    <a:pt x="335" y="23"/>
                    <a:pt x="334" y="22"/>
                    <a:pt x="334" y="22"/>
                  </a:cubicBezTo>
                  <a:cubicBezTo>
                    <a:pt x="335" y="21"/>
                    <a:pt x="336" y="20"/>
                    <a:pt x="335" y="20"/>
                  </a:cubicBezTo>
                  <a:cubicBezTo>
                    <a:pt x="335" y="20"/>
                    <a:pt x="332" y="19"/>
                    <a:pt x="332" y="19"/>
                  </a:cubicBezTo>
                  <a:cubicBezTo>
                    <a:pt x="332" y="20"/>
                    <a:pt x="331" y="20"/>
                    <a:pt x="330" y="20"/>
                  </a:cubicBezTo>
                  <a:cubicBezTo>
                    <a:pt x="329" y="20"/>
                    <a:pt x="329" y="19"/>
                    <a:pt x="328" y="19"/>
                  </a:cubicBezTo>
                  <a:cubicBezTo>
                    <a:pt x="327" y="19"/>
                    <a:pt x="325" y="19"/>
                    <a:pt x="325" y="19"/>
                  </a:cubicBezTo>
                  <a:cubicBezTo>
                    <a:pt x="324" y="19"/>
                    <a:pt x="324" y="18"/>
                    <a:pt x="324" y="19"/>
                  </a:cubicBezTo>
                  <a:cubicBezTo>
                    <a:pt x="324" y="20"/>
                    <a:pt x="324" y="20"/>
                    <a:pt x="324" y="20"/>
                  </a:cubicBezTo>
                  <a:cubicBezTo>
                    <a:pt x="323" y="21"/>
                    <a:pt x="323" y="22"/>
                    <a:pt x="323" y="23"/>
                  </a:cubicBezTo>
                  <a:cubicBezTo>
                    <a:pt x="323" y="23"/>
                    <a:pt x="323" y="24"/>
                    <a:pt x="323" y="24"/>
                  </a:cubicBezTo>
                  <a:cubicBezTo>
                    <a:pt x="324" y="24"/>
                    <a:pt x="325" y="25"/>
                    <a:pt x="325" y="26"/>
                  </a:cubicBezTo>
                  <a:cubicBezTo>
                    <a:pt x="324" y="26"/>
                    <a:pt x="326" y="26"/>
                    <a:pt x="326" y="27"/>
                  </a:cubicBezTo>
                  <a:cubicBezTo>
                    <a:pt x="325" y="27"/>
                    <a:pt x="324" y="28"/>
                    <a:pt x="323" y="27"/>
                  </a:cubicBezTo>
                  <a:cubicBezTo>
                    <a:pt x="322" y="27"/>
                    <a:pt x="322" y="27"/>
                    <a:pt x="322" y="27"/>
                  </a:cubicBezTo>
                  <a:cubicBezTo>
                    <a:pt x="321" y="28"/>
                    <a:pt x="320" y="32"/>
                    <a:pt x="319" y="33"/>
                  </a:cubicBezTo>
                  <a:cubicBezTo>
                    <a:pt x="318" y="33"/>
                    <a:pt x="317" y="36"/>
                    <a:pt x="316" y="35"/>
                  </a:cubicBezTo>
                  <a:cubicBezTo>
                    <a:pt x="315" y="35"/>
                    <a:pt x="316" y="34"/>
                    <a:pt x="315" y="35"/>
                  </a:cubicBezTo>
                  <a:cubicBezTo>
                    <a:pt x="315" y="36"/>
                    <a:pt x="316" y="38"/>
                    <a:pt x="315" y="38"/>
                  </a:cubicBezTo>
                  <a:cubicBezTo>
                    <a:pt x="314" y="38"/>
                    <a:pt x="313" y="40"/>
                    <a:pt x="312" y="39"/>
                  </a:cubicBezTo>
                  <a:cubicBezTo>
                    <a:pt x="312" y="39"/>
                    <a:pt x="311" y="39"/>
                    <a:pt x="311" y="38"/>
                  </a:cubicBezTo>
                  <a:cubicBezTo>
                    <a:pt x="310" y="37"/>
                    <a:pt x="310" y="36"/>
                    <a:pt x="309" y="36"/>
                  </a:cubicBezTo>
                  <a:cubicBezTo>
                    <a:pt x="309" y="35"/>
                    <a:pt x="310" y="32"/>
                    <a:pt x="310" y="31"/>
                  </a:cubicBezTo>
                  <a:cubicBezTo>
                    <a:pt x="310" y="31"/>
                    <a:pt x="311" y="30"/>
                    <a:pt x="311" y="31"/>
                  </a:cubicBezTo>
                  <a:cubicBezTo>
                    <a:pt x="311" y="31"/>
                    <a:pt x="312" y="31"/>
                    <a:pt x="312" y="29"/>
                  </a:cubicBezTo>
                  <a:cubicBezTo>
                    <a:pt x="313" y="28"/>
                    <a:pt x="314" y="27"/>
                    <a:pt x="313" y="26"/>
                  </a:cubicBezTo>
                  <a:cubicBezTo>
                    <a:pt x="312" y="25"/>
                    <a:pt x="311" y="25"/>
                    <a:pt x="311" y="24"/>
                  </a:cubicBezTo>
                  <a:cubicBezTo>
                    <a:pt x="311" y="23"/>
                    <a:pt x="309" y="23"/>
                    <a:pt x="308" y="24"/>
                  </a:cubicBezTo>
                  <a:cubicBezTo>
                    <a:pt x="308" y="24"/>
                    <a:pt x="306" y="24"/>
                    <a:pt x="307" y="25"/>
                  </a:cubicBezTo>
                  <a:cubicBezTo>
                    <a:pt x="307" y="26"/>
                    <a:pt x="306" y="28"/>
                    <a:pt x="306" y="28"/>
                  </a:cubicBezTo>
                  <a:cubicBezTo>
                    <a:pt x="305" y="29"/>
                    <a:pt x="303" y="31"/>
                    <a:pt x="302" y="31"/>
                  </a:cubicBezTo>
                  <a:cubicBezTo>
                    <a:pt x="302" y="31"/>
                    <a:pt x="301" y="29"/>
                    <a:pt x="302" y="29"/>
                  </a:cubicBezTo>
                  <a:cubicBezTo>
                    <a:pt x="302" y="28"/>
                    <a:pt x="303" y="25"/>
                    <a:pt x="302" y="25"/>
                  </a:cubicBezTo>
                  <a:cubicBezTo>
                    <a:pt x="302" y="24"/>
                    <a:pt x="300" y="24"/>
                    <a:pt x="301" y="23"/>
                  </a:cubicBezTo>
                  <a:cubicBezTo>
                    <a:pt x="302" y="23"/>
                    <a:pt x="303" y="24"/>
                    <a:pt x="303" y="23"/>
                  </a:cubicBezTo>
                  <a:cubicBezTo>
                    <a:pt x="302" y="22"/>
                    <a:pt x="301" y="22"/>
                    <a:pt x="300" y="22"/>
                  </a:cubicBezTo>
                  <a:cubicBezTo>
                    <a:pt x="299" y="21"/>
                    <a:pt x="300" y="20"/>
                    <a:pt x="299" y="20"/>
                  </a:cubicBezTo>
                  <a:cubicBezTo>
                    <a:pt x="298" y="20"/>
                    <a:pt x="297" y="19"/>
                    <a:pt x="297" y="19"/>
                  </a:cubicBezTo>
                  <a:cubicBezTo>
                    <a:pt x="298" y="18"/>
                    <a:pt x="300" y="18"/>
                    <a:pt x="301" y="17"/>
                  </a:cubicBezTo>
                  <a:cubicBezTo>
                    <a:pt x="302" y="17"/>
                    <a:pt x="302" y="16"/>
                    <a:pt x="302" y="16"/>
                  </a:cubicBezTo>
                  <a:cubicBezTo>
                    <a:pt x="301" y="16"/>
                    <a:pt x="300" y="16"/>
                    <a:pt x="300" y="16"/>
                  </a:cubicBezTo>
                  <a:cubicBezTo>
                    <a:pt x="299" y="16"/>
                    <a:pt x="298" y="16"/>
                    <a:pt x="299" y="16"/>
                  </a:cubicBezTo>
                  <a:cubicBezTo>
                    <a:pt x="300" y="15"/>
                    <a:pt x="302" y="16"/>
                    <a:pt x="302" y="15"/>
                  </a:cubicBezTo>
                  <a:cubicBezTo>
                    <a:pt x="302" y="14"/>
                    <a:pt x="302" y="12"/>
                    <a:pt x="300" y="11"/>
                  </a:cubicBezTo>
                  <a:cubicBezTo>
                    <a:pt x="299" y="9"/>
                    <a:pt x="298" y="8"/>
                    <a:pt x="298" y="7"/>
                  </a:cubicBezTo>
                  <a:cubicBezTo>
                    <a:pt x="298" y="6"/>
                    <a:pt x="298" y="5"/>
                    <a:pt x="298" y="4"/>
                  </a:cubicBezTo>
                  <a:cubicBezTo>
                    <a:pt x="299" y="3"/>
                    <a:pt x="298" y="0"/>
                    <a:pt x="296" y="0"/>
                  </a:cubicBezTo>
                  <a:cubicBezTo>
                    <a:pt x="295" y="0"/>
                    <a:pt x="293" y="0"/>
                    <a:pt x="292" y="1"/>
                  </a:cubicBezTo>
                  <a:cubicBezTo>
                    <a:pt x="292" y="2"/>
                    <a:pt x="293" y="4"/>
                    <a:pt x="293" y="4"/>
                  </a:cubicBezTo>
                  <a:cubicBezTo>
                    <a:pt x="292" y="5"/>
                    <a:pt x="292" y="5"/>
                    <a:pt x="291" y="5"/>
                  </a:cubicBezTo>
                  <a:cubicBezTo>
                    <a:pt x="291" y="5"/>
                    <a:pt x="290" y="4"/>
                    <a:pt x="290" y="4"/>
                  </a:cubicBezTo>
                  <a:cubicBezTo>
                    <a:pt x="289" y="5"/>
                    <a:pt x="289" y="5"/>
                    <a:pt x="288" y="5"/>
                  </a:cubicBezTo>
                  <a:cubicBezTo>
                    <a:pt x="288" y="6"/>
                    <a:pt x="286" y="8"/>
                    <a:pt x="286" y="9"/>
                  </a:cubicBezTo>
                  <a:cubicBezTo>
                    <a:pt x="285" y="11"/>
                    <a:pt x="284" y="12"/>
                    <a:pt x="284" y="14"/>
                  </a:cubicBezTo>
                  <a:cubicBezTo>
                    <a:pt x="284" y="16"/>
                    <a:pt x="284" y="17"/>
                    <a:pt x="286" y="17"/>
                  </a:cubicBezTo>
                  <a:cubicBezTo>
                    <a:pt x="287" y="17"/>
                    <a:pt x="286" y="18"/>
                    <a:pt x="287" y="18"/>
                  </a:cubicBezTo>
                  <a:cubicBezTo>
                    <a:pt x="288" y="18"/>
                    <a:pt x="288" y="20"/>
                    <a:pt x="289" y="20"/>
                  </a:cubicBezTo>
                  <a:cubicBezTo>
                    <a:pt x="290" y="20"/>
                    <a:pt x="291" y="20"/>
                    <a:pt x="291" y="20"/>
                  </a:cubicBezTo>
                  <a:cubicBezTo>
                    <a:pt x="292" y="21"/>
                    <a:pt x="295" y="20"/>
                    <a:pt x="294" y="21"/>
                  </a:cubicBezTo>
                  <a:cubicBezTo>
                    <a:pt x="293" y="22"/>
                    <a:pt x="292" y="21"/>
                    <a:pt x="291" y="22"/>
                  </a:cubicBezTo>
                  <a:cubicBezTo>
                    <a:pt x="290" y="24"/>
                    <a:pt x="289" y="25"/>
                    <a:pt x="288" y="26"/>
                  </a:cubicBezTo>
                  <a:cubicBezTo>
                    <a:pt x="287" y="26"/>
                    <a:pt x="287" y="28"/>
                    <a:pt x="288" y="27"/>
                  </a:cubicBezTo>
                  <a:cubicBezTo>
                    <a:pt x="288" y="27"/>
                    <a:pt x="291" y="26"/>
                    <a:pt x="291" y="26"/>
                  </a:cubicBezTo>
                  <a:cubicBezTo>
                    <a:pt x="291" y="26"/>
                    <a:pt x="290" y="28"/>
                    <a:pt x="291" y="28"/>
                  </a:cubicBezTo>
                  <a:cubicBezTo>
                    <a:pt x="291" y="29"/>
                    <a:pt x="291" y="29"/>
                    <a:pt x="290" y="29"/>
                  </a:cubicBezTo>
                  <a:cubicBezTo>
                    <a:pt x="290" y="29"/>
                    <a:pt x="288" y="30"/>
                    <a:pt x="287" y="31"/>
                  </a:cubicBezTo>
                  <a:cubicBezTo>
                    <a:pt x="286" y="31"/>
                    <a:pt x="285" y="33"/>
                    <a:pt x="284" y="33"/>
                  </a:cubicBezTo>
                  <a:cubicBezTo>
                    <a:pt x="283" y="33"/>
                    <a:pt x="282" y="35"/>
                    <a:pt x="282" y="35"/>
                  </a:cubicBezTo>
                  <a:cubicBezTo>
                    <a:pt x="281" y="35"/>
                    <a:pt x="281" y="36"/>
                    <a:pt x="281" y="37"/>
                  </a:cubicBezTo>
                  <a:cubicBezTo>
                    <a:pt x="282" y="37"/>
                    <a:pt x="282" y="40"/>
                    <a:pt x="282" y="40"/>
                  </a:cubicBezTo>
                  <a:cubicBezTo>
                    <a:pt x="281" y="41"/>
                    <a:pt x="280" y="43"/>
                    <a:pt x="280" y="42"/>
                  </a:cubicBezTo>
                  <a:cubicBezTo>
                    <a:pt x="280" y="40"/>
                    <a:pt x="281" y="39"/>
                    <a:pt x="279" y="38"/>
                  </a:cubicBezTo>
                  <a:cubicBezTo>
                    <a:pt x="278" y="37"/>
                    <a:pt x="278" y="36"/>
                    <a:pt x="278" y="35"/>
                  </a:cubicBezTo>
                  <a:cubicBezTo>
                    <a:pt x="279" y="35"/>
                    <a:pt x="279" y="34"/>
                    <a:pt x="279" y="34"/>
                  </a:cubicBezTo>
                  <a:cubicBezTo>
                    <a:pt x="278" y="33"/>
                    <a:pt x="278" y="33"/>
                    <a:pt x="279" y="32"/>
                  </a:cubicBezTo>
                  <a:cubicBezTo>
                    <a:pt x="279" y="32"/>
                    <a:pt x="280" y="31"/>
                    <a:pt x="279" y="31"/>
                  </a:cubicBezTo>
                  <a:cubicBezTo>
                    <a:pt x="278" y="30"/>
                    <a:pt x="277" y="29"/>
                    <a:pt x="276" y="30"/>
                  </a:cubicBezTo>
                  <a:cubicBezTo>
                    <a:pt x="275" y="30"/>
                    <a:pt x="274" y="31"/>
                    <a:pt x="274" y="32"/>
                  </a:cubicBezTo>
                  <a:cubicBezTo>
                    <a:pt x="274" y="32"/>
                    <a:pt x="275" y="36"/>
                    <a:pt x="274" y="36"/>
                  </a:cubicBezTo>
                  <a:cubicBezTo>
                    <a:pt x="273" y="35"/>
                    <a:pt x="272" y="34"/>
                    <a:pt x="272" y="34"/>
                  </a:cubicBezTo>
                  <a:cubicBezTo>
                    <a:pt x="272" y="34"/>
                    <a:pt x="270" y="35"/>
                    <a:pt x="269" y="35"/>
                  </a:cubicBezTo>
                  <a:cubicBezTo>
                    <a:pt x="268" y="35"/>
                    <a:pt x="266" y="35"/>
                    <a:pt x="265" y="35"/>
                  </a:cubicBezTo>
                  <a:cubicBezTo>
                    <a:pt x="264" y="35"/>
                    <a:pt x="261" y="36"/>
                    <a:pt x="260" y="36"/>
                  </a:cubicBezTo>
                  <a:cubicBezTo>
                    <a:pt x="260" y="36"/>
                    <a:pt x="258" y="36"/>
                    <a:pt x="257" y="36"/>
                  </a:cubicBezTo>
                  <a:cubicBezTo>
                    <a:pt x="257" y="36"/>
                    <a:pt x="257" y="35"/>
                    <a:pt x="256" y="34"/>
                  </a:cubicBezTo>
                  <a:cubicBezTo>
                    <a:pt x="255" y="34"/>
                    <a:pt x="255" y="32"/>
                    <a:pt x="254" y="32"/>
                  </a:cubicBezTo>
                  <a:cubicBezTo>
                    <a:pt x="252" y="33"/>
                    <a:pt x="251" y="33"/>
                    <a:pt x="251" y="32"/>
                  </a:cubicBezTo>
                  <a:cubicBezTo>
                    <a:pt x="250" y="32"/>
                    <a:pt x="248" y="32"/>
                    <a:pt x="248" y="30"/>
                  </a:cubicBezTo>
                  <a:cubicBezTo>
                    <a:pt x="247" y="29"/>
                    <a:pt x="249" y="27"/>
                    <a:pt x="248" y="27"/>
                  </a:cubicBezTo>
                  <a:cubicBezTo>
                    <a:pt x="247" y="26"/>
                    <a:pt x="244" y="27"/>
                    <a:pt x="243" y="27"/>
                  </a:cubicBezTo>
                  <a:cubicBezTo>
                    <a:pt x="242" y="27"/>
                    <a:pt x="239" y="27"/>
                    <a:pt x="238" y="27"/>
                  </a:cubicBezTo>
                  <a:cubicBezTo>
                    <a:pt x="238" y="28"/>
                    <a:pt x="237" y="28"/>
                    <a:pt x="236" y="29"/>
                  </a:cubicBezTo>
                  <a:cubicBezTo>
                    <a:pt x="235" y="30"/>
                    <a:pt x="234" y="31"/>
                    <a:pt x="235" y="31"/>
                  </a:cubicBezTo>
                  <a:cubicBezTo>
                    <a:pt x="235" y="32"/>
                    <a:pt x="236" y="33"/>
                    <a:pt x="236" y="32"/>
                  </a:cubicBezTo>
                  <a:cubicBezTo>
                    <a:pt x="237" y="31"/>
                    <a:pt x="237" y="31"/>
                    <a:pt x="237" y="31"/>
                  </a:cubicBezTo>
                  <a:cubicBezTo>
                    <a:pt x="238" y="31"/>
                    <a:pt x="239" y="31"/>
                    <a:pt x="240" y="31"/>
                  </a:cubicBezTo>
                  <a:cubicBezTo>
                    <a:pt x="241" y="30"/>
                    <a:pt x="243" y="29"/>
                    <a:pt x="243" y="29"/>
                  </a:cubicBezTo>
                  <a:cubicBezTo>
                    <a:pt x="244" y="29"/>
                    <a:pt x="246" y="29"/>
                    <a:pt x="246" y="29"/>
                  </a:cubicBezTo>
                  <a:cubicBezTo>
                    <a:pt x="245" y="29"/>
                    <a:pt x="244" y="31"/>
                    <a:pt x="243" y="31"/>
                  </a:cubicBezTo>
                  <a:cubicBezTo>
                    <a:pt x="243" y="31"/>
                    <a:pt x="241" y="32"/>
                    <a:pt x="240" y="32"/>
                  </a:cubicBezTo>
                  <a:cubicBezTo>
                    <a:pt x="240" y="32"/>
                    <a:pt x="239" y="33"/>
                    <a:pt x="238" y="33"/>
                  </a:cubicBezTo>
                  <a:cubicBezTo>
                    <a:pt x="237" y="33"/>
                    <a:pt x="235" y="34"/>
                    <a:pt x="235" y="34"/>
                  </a:cubicBezTo>
                  <a:cubicBezTo>
                    <a:pt x="235" y="35"/>
                    <a:pt x="234" y="36"/>
                    <a:pt x="233" y="36"/>
                  </a:cubicBezTo>
                  <a:cubicBezTo>
                    <a:pt x="233" y="37"/>
                    <a:pt x="234" y="37"/>
                    <a:pt x="234" y="38"/>
                  </a:cubicBezTo>
                  <a:cubicBezTo>
                    <a:pt x="234" y="38"/>
                    <a:pt x="234" y="39"/>
                    <a:pt x="234" y="40"/>
                  </a:cubicBezTo>
                  <a:cubicBezTo>
                    <a:pt x="235" y="40"/>
                    <a:pt x="234" y="41"/>
                    <a:pt x="233" y="42"/>
                  </a:cubicBezTo>
                  <a:cubicBezTo>
                    <a:pt x="233" y="43"/>
                    <a:pt x="235" y="45"/>
                    <a:pt x="233" y="44"/>
                  </a:cubicBezTo>
                  <a:cubicBezTo>
                    <a:pt x="232" y="44"/>
                    <a:pt x="230" y="42"/>
                    <a:pt x="231" y="41"/>
                  </a:cubicBezTo>
                  <a:cubicBezTo>
                    <a:pt x="232" y="41"/>
                    <a:pt x="233" y="40"/>
                    <a:pt x="232" y="40"/>
                  </a:cubicBezTo>
                  <a:cubicBezTo>
                    <a:pt x="232" y="39"/>
                    <a:pt x="232" y="37"/>
                    <a:pt x="231" y="37"/>
                  </a:cubicBezTo>
                  <a:cubicBezTo>
                    <a:pt x="230" y="38"/>
                    <a:pt x="229" y="39"/>
                    <a:pt x="229" y="38"/>
                  </a:cubicBezTo>
                  <a:cubicBezTo>
                    <a:pt x="229" y="37"/>
                    <a:pt x="230" y="35"/>
                    <a:pt x="230" y="35"/>
                  </a:cubicBezTo>
                  <a:cubicBezTo>
                    <a:pt x="229" y="36"/>
                    <a:pt x="228" y="36"/>
                    <a:pt x="228" y="36"/>
                  </a:cubicBezTo>
                  <a:cubicBezTo>
                    <a:pt x="228" y="35"/>
                    <a:pt x="227" y="33"/>
                    <a:pt x="227" y="33"/>
                  </a:cubicBezTo>
                  <a:cubicBezTo>
                    <a:pt x="226" y="33"/>
                    <a:pt x="223" y="35"/>
                    <a:pt x="222" y="35"/>
                  </a:cubicBezTo>
                  <a:cubicBezTo>
                    <a:pt x="221" y="35"/>
                    <a:pt x="216" y="36"/>
                    <a:pt x="215" y="36"/>
                  </a:cubicBezTo>
                  <a:cubicBezTo>
                    <a:pt x="214" y="35"/>
                    <a:pt x="214" y="36"/>
                    <a:pt x="212" y="36"/>
                  </a:cubicBezTo>
                  <a:cubicBezTo>
                    <a:pt x="211" y="35"/>
                    <a:pt x="207" y="34"/>
                    <a:pt x="208" y="34"/>
                  </a:cubicBezTo>
                  <a:cubicBezTo>
                    <a:pt x="210" y="34"/>
                    <a:pt x="211" y="34"/>
                    <a:pt x="211" y="33"/>
                  </a:cubicBezTo>
                  <a:cubicBezTo>
                    <a:pt x="211" y="33"/>
                    <a:pt x="209" y="32"/>
                    <a:pt x="211" y="32"/>
                  </a:cubicBezTo>
                  <a:cubicBezTo>
                    <a:pt x="212" y="32"/>
                    <a:pt x="213" y="32"/>
                    <a:pt x="213" y="32"/>
                  </a:cubicBezTo>
                  <a:cubicBezTo>
                    <a:pt x="213" y="31"/>
                    <a:pt x="212" y="30"/>
                    <a:pt x="213" y="30"/>
                  </a:cubicBezTo>
                  <a:cubicBezTo>
                    <a:pt x="215" y="30"/>
                    <a:pt x="215" y="31"/>
                    <a:pt x="216" y="30"/>
                  </a:cubicBezTo>
                  <a:cubicBezTo>
                    <a:pt x="217" y="30"/>
                    <a:pt x="217" y="29"/>
                    <a:pt x="216" y="28"/>
                  </a:cubicBezTo>
                  <a:cubicBezTo>
                    <a:pt x="215" y="28"/>
                    <a:pt x="215" y="26"/>
                    <a:pt x="213" y="26"/>
                  </a:cubicBezTo>
                  <a:cubicBezTo>
                    <a:pt x="211" y="26"/>
                    <a:pt x="210" y="25"/>
                    <a:pt x="210" y="26"/>
                  </a:cubicBezTo>
                  <a:cubicBezTo>
                    <a:pt x="210" y="27"/>
                    <a:pt x="211" y="28"/>
                    <a:pt x="210" y="28"/>
                  </a:cubicBezTo>
                  <a:cubicBezTo>
                    <a:pt x="208" y="27"/>
                    <a:pt x="208" y="27"/>
                    <a:pt x="206" y="26"/>
                  </a:cubicBezTo>
                  <a:cubicBezTo>
                    <a:pt x="204" y="26"/>
                    <a:pt x="204" y="25"/>
                    <a:pt x="203" y="24"/>
                  </a:cubicBezTo>
                  <a:cubicBezTo>
                    <a:pt x="202" y="24"/>
                    <a:pt x="203" y="24"/>
                    <a:pt x="202" y="23"/>
                  </a:cubicBezTo>
                  <a:cubicBezTo>
                    <a:pt x="201" y="23"/>
                    <a:pt x="196" y="20"/>
                    <a:pt x="195" y="20"/>
                  </a:cubicBezTo>
                  <a:cubicBezTo>
                    <a:pt x="194" y="20"/>
                    <a:pt x="193" y="19"/>
                    <a:pt x="192" y="19"/>
                  </a:cubicBezTo>
                  <a:cubicBezTo>
                    <a:pt x="190" y="19"/>
                    <a:pt x="188" y="18"/>
                    <a:pt x="188" y="19"/>
                  </a:cubicBezTo>
                  <a:cubicBezTo>
                    <a:pt x="188" y="19"/>
                    <a:pt x="186" y="21"/>
                    <a:pt x="185" y="21"/>
                  </a:cubicBezTo>
                  <a:cubicBezTo>
                    <a:pt x="184" y="20"/>
                    <a:pt x="186" y="19"/>
                    <a:pt x="186" y="19"/>
                  </a:cubicBezTo>
                  <a:cubicBezTo>
                    <a:pt x="186" y="19"/>
                    <a:pt x="185" y="18"/>
                    <a:pt x="186" y="17"/>
                  </a:cubicBezTo>
                  <a:cubicBezTo>
                    <a:pt x="186" y="16"/>
                    <a:pt x="186" y="16"/>
                    <a:pt x="185" y="16"/>
                  </a:cubicBezTo>
                  <a:cubicBezTo>
                    <a:pt x="184" y="17"/>
                    <a:pt x="184" y="17"/>
                    <a:pt x="184" y="18"/>
                  </a:cubicBezTo>
                  <a:cubicBezTo>
                    <a:pt x="184" y="19"/>
                    <a:pt x="183" y="19"/>
                    <a:pt x="183" y="19"/>
                  </a:cubicBezTo>
                  <a:cubicBezTo>
                    <a:pt x="182" y="20"/>
                    <a:pt x="182" y="21"/>
                    <a:pt x="181" y="21"/>
                  </a:cubicBezTo>
                  <a:cubicBezTo>
                    <a:pt x="180" y="22"/>
                    <a:pt x="179" y="21"/>
                    <a:pt x="178" y="20"/>
                  </a:cubicBezTo>
                  <a:cubicBezTo>
                    <a:pt x="178" y="18"/>
                    <a:pt x="177" y="18"/>
                    <a:pt x="177" y="16"/>
                  </a:cubicBezTo>
                  <a:cubicBezTo>
                    <a:pt x="177" y="14"/>
                    <a:pt x="176" y="12"/>
                    <a:pt x="176" y="12"/>
                  </a:cubicBezTo>
                  <a:cubicBezTo>
                    <a:pt x="175" y="11"/>
                    <a:pt x="174" y="10"/>
                    <a:pt x="174" y="11"/>
                  </a:cubicBezTo>
                  <a:cubicBezTo>
                    <a:pt x="174" y="11"/>
                    <a:pt x="173" y="12"/>
                    <a:pt x="173" y="12"/>
                  </a:cubicBezTo>
                  <a:cubicBezTo>
                    <a:pt x="174" y="13"/>
                    <a:pt x="173" y="14"/>
                    <a:pt x="174" y="14"/>
                  </a:cubicBezTo>
                  <a:cubicBezTo>
                    <a:pt x="175" y="14"/>
                    <a:pt x="175" y="15"/>
                    <a:pt x="175" y="15"/>
                  </a:cubicBezTo>
                  <a:cubicBezTo>
                    <a:pt x="174" y="15"/>
                    <a:pt x="173" y="15"/>
                    <a:pt x="173" y="16"/>
                  </a:cubicBezTo>
                  <a:cubicBezTo>
                    <a:pt x="173" y="16"/>
                    <a:pt x="172" y="17"/>
                    <a:pt x="172" y="17"/>
                  </a:cubicBezTo>
                  <a:cubicBezTo>
                    <a:pt x="171" y="17"/>
                    <a:pt x="170" y="19"/>
                    <a:pt x="170" y="19"/>
                  </a:cubicBezTo>
                  <a:cubicBezTo>
                    <a:pt x="169" y="19"/>
                    <a:pt x="169" y="18"/>
                    <a:pt x="168" y="18"/>
                  </a:cubicBezTo>
                  <a:cubicBezTo>
                    <a:pt x="167" y="18"/>
                    <a:pt x="165" y="20"/>
                    <a:pt x="166" y="19"/>
                  </a:cubicBezTo>
                  <a:cubicBezTo>
                    <a:pt x="166" y="17"/>
                    <a:pt x="167" y="17"/>
                    <a:pt x="166" y="16"/>
                  </a:cubicBezTo>
                  <a:cubicBezTo>
                    <a:pt x="166" y="15"/>
                    <a:pt x="165" y="14"/>
                    <a:pt x="164" y="15"/>
                  </a:cubicBezTo>
                  <a:cubicBezTo>
                    <a:pt x="163" y="16"/>
                    <a:pt x="161" y="17"/>
                    <a:pt x="160" y="18"/>
                  </a:cubicBezTo>
                  <a:cubicBezTo>
                    <a:pt x="160" y="18"/>
                    <a:pt x="157" y="22"/>
                    <a:pt x="156" y="22"/>
                  </a:cubicBezTo>
                  <a:cubicBezTo>
                    <a:pt x="156" y="23"/>
                    <a:pt x="154" y="24"/>
                    <a:pt x="154" y="23"/>
                  </a:cubicBezTo>
                  <a:cubicBezTo>
                    <a:pt x="155" y="22"/>
                    <a:pt x="158" y="20"/>
                    <a:pt x="157" y="19"/>
                  </a:cubicBezTo>
                  <a:cubicBezTo>
                    <a:pt x="157" y="19"/>
                    <a:pt x="157" y="18"/>
                    <a:pt x="157" y="19"/>
                  </a:cubicBezTo>
                  <a:cubicBezTo>
                    <a:pt x="156" y="19"/>
                    <a:pt x="153" y="21"/>
                    <a:pt x="152" y="22"/>
                  </a:cubicBezTo>
                  <a:cubicBezTo>
                    <a:pt x="150" y="23"/>
                    <a:pt x="147" y="24"/>
                    <a:pt x="147" y="25"/>
                  </a:cubicBezTo>
                  <a:cubicBezTo>
                    <a:pt x="146" y="25"/>
                    <a:pt x="145" y="27"/>
                    <a:pt x="145" y="26"/>
                  </a:cubicBezTo>
                  <a:cubicBezTo>
                    <a:pt x="145" y="26"/>
                    <a:pt x="145" y="25"/>
                    <a:pt x="144" y="25"/>
                  </a:cubicBezTo>
                  <a:cubicBezTo>
                    <a:pt x="143" y="26"/>
                    <a:pt x="144" y="27"/>
                    <a:pt x="143" y="27"/>
                  </a:cubicBezTo>
                  <a:cubicBezTo>
                    <a:pt x="142" y="27"/>
                    <a:pt x="141" y="26"/>
                    <a:pt x="141" y="26"/>
                  </a:cubicBezTo>
                  <a:cubicBezTo>
                    <a:pt x="140" y="27"/>
                    <a:pt x="140" y="28"/>
                    <a:pt x="139" y="27"/>
                  </a:cubicBezTo>
                  <a:cubicBezTo>
                    <a:pt x="138" y="26"/>
                    <a:pt x="137" y="26"/>
                    <a:pt x="137" y="26"/>
                  </a:cubicBezTo>
                  <a:cubicBezTo>
                    <a:pt x="137" y="27"/>
                    <a:pt x="136" y="27"/>
                    <a:pt x="136" y="27"/>
                  </a:cubicBezTo>
                  <a:cubicBezTo>
                    <a:pt x="135" y="27"/>
                    <a:pt x="133" y="25"/>
                    <a:pt x="133" y="24"/>
                  </a:cubicBezTo>
                  <a:cubicBezTo>
                    <a:pt x="133" y="24"/>
                    <a:pt x="133" y="23"/>
                    <a:pt x="132" y="23"/>
                  </a:cubicBezTo>
                  <a:cubicBezTo>
                    <a:pt x="131" y="22"/>
                    <a:pt x="131" y="20"/>
                    <a:pt x="131" y="20"/>
                  </a:cubicBezTo>
                  <a:cubicBezTo>
                    <a:pt x="130" y="20"/>
                    <a:pt x="129" y="20"/>
                    <a:pt x="127" y="20"/>
                  </a:cubicBezTo>
                  <a:cubicBezTo>
                    <a:pt x="127" y="20"/>
                    <a:pt x="127" y="20"/>
                    <a:pt x="127" y="20"/>
                  </a:cubicBezTo>
                  <a:cubicBezTo>
                    <a:pt x="127" y="20"/>
                    <a:pt x="126" y="20"/>
                    <a:pt x="126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25" y="20"/>
                    <a:pt x="124" y="20"/>
                    <a:pt x="123" y="2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20"/>
                    <a:pt x="123" y="20"/>
                    <a:pt x="123" y="19"/>
                  </a:cubicBezTo>
                  <a:cubicBezTo>
                    <a:pt x="122" y="19"/>
                    <a:pt x="118" y="17"/>
                    <a:pt x="117" y="17"/>
                  </a:cubicBezTo>
                  <a:cubicBezTo>
                    <a:pt x="117" y="16"/>
                    <a:pt x="116" y="16"/>
                    <a:pt x="114" y="16"/>
                  </a:cubicBezTo>
                  <a:cubicBezTo>
                    <a:pt x="112" y="17"/>
                    <a:pt x="109" y="17"/>
                    <a:pt x="107" y="16"/>
                  </a:cubicBezTo>
                  <a:cubicBezTo>
                    <a:pt x="105" y="16"/>
                    <a:pt x="102" y="16"/>
                    <a:pt x="101" y="16"/>
                  </a:cubicBezTo>
                  <a:cubicBezTo>
                    <a:pt x="101" y="15"/>
                    <a:pt x="101" y="14"/>
                    <a:pt x="100" y="14"/>
                  </a:cubicBezTo>
                  <a:cubicBezTo>
                    <a:pt x="99" y="14"/>
                    <a:pt x="95" y="14"/>
                    <a:pt x="94" y="13"/>
                  </a:cubicBezTo>
                  <a:cubicBezTo>
                    <a:pt x="94" y="13"/>
                    <a:pt x="91" y="12"/>
                    <a:pt x="90" y="13"/>
                  </a:cubicBezTo>
                  <a:cubicBezTo>
                    <a:pt x="89" y="13"/>
                    <a:pt x="89" y="14"/>
                    <a:pt x="88" y="14"/>
                  </a:cubicBezTo>
                  <a:cubicBezTo>
                    <a:pt x="87" y="13"/>
                    <a:pt x="88" y="13"/>
                    <a:pt x="87" y="12"/>
                  </a:cubicBezTo>
                  <a:cubicBezTo>
                    <a:pt x="86" y="12"/>
                    <a:pt x="85" y="11"/>
                    <a:pt x="85" y="11"/>
                  </a:cubicBezTo>
                  <a:cubicBezTo>
                    <a:pt x="86" y="11"/>
                    <a:pt x="87" y="9"/>
                    <a:pt x="87" y="9"/>
                  </a:cubicBezTo>
                  <a:cubicBezTo>
                    <a:pt x="86" y="9"/>
                    <a:pt x="82" y="10"/>
                    <a:pt x="81" y="10"/>
                  </a:cubicBezTo>
                  <a:cubicBezTo>
                    <a:pt x="80" y="10"/>
                    <a:pt x="78" y="10"/>
                    <a:pt x="79" y="9"/>
                  </a:cubicBezTo>
                  <a:cubicBezTo>
                    <a:pt x="80" y="9"/>
                    <a:pt x="81" y="8"/>
                    <a:pt x="80" y="8"/>
                  </a:cubicBezTo>
                  <a:cubicBezTo>
                    <a:pt x="80" y="8"/>
                    <a:pt x="79" y="8"/>
                    <a:pt x="78" y="8"/>
                  </a:cubicBezTo>
                  <a:cubicBezTo>
                    <a:pt x="77" y="9"/>
                    <a:pt x="76" y="11"/>
                    <a:pt x="76" y="10"/>
                  </a:cubicBezTo>
                  <a:cubicBezTo>
                    <a:pt x="75" y="10"/>
                    <a:pt x="76" y="8"/>
                    <a:pt x="76" y="8"/>
                  </a:cubicBezTo>
                  <a:cubicBezTo>
                    <a:pt x="76" y="7"/>
                    <a:pt x="75" y="7"/>
                    <a:pt x="75" y="6"/>
                  </a:cubicBezTo>
                  <a:cubicBezTo>
                    <a:pt x="75" y="6"/>
                    <a:pt x="73" y="5"/>
                    <a:pt x="73" y="6"/>
                  </a:cubicBezTo>
                  <a:cubicBezTo>
                    <a:pt x="72" y="6"/>
                    <a:pt x="70" y="9"/>
                    <a:pt x="69" y="9"/>
                  </a:cubicBezTo>
                  <a:cubicBezTo>
                    <a:pt x="67" y="10"/>
                    <a:pt x="63" y="11"/>
                    <a:pt x="62" y="11"/>
                  </a:cubicBezTo>
                  <a:cubicBezTo>
                    <a:pt x="61" y="11"/>
                    <a:pt x="60" y="10"/>
                    <a:pt x="59" y="11"/>
                  </a:cubicBezTo>
                  <a:cubicBezTo>
                    <a:pt x="59" y="11"/>
                    <a:pt x="57" y="13"/>
                    <a:pt x="56" y="13"/>
                  </a:cubicBezTo>
                  <a:cubicBezTo>
                    <a:pt x="55" y="13"/>
                    <a:pt x="53" y="14"/>
                    <a:pt x="51" y="14"/>
                  </a:cubicBezTo>
                  <a:cubicBezTo>
                    <a:pt x="49" y="14"/>
                    <a:pt x="49" y="15"/>
                    <a:pt x="48" y="16"/>
                  </a:cubicBezTo>
                  <a:cubicBezTo>
                    <a:pt x="48" y="16"/>
                    <a:pt x="47" y="18"/>
                    <a:pt x="46" y="18"/>
                  </a:cubicBezTo>
                  <a:cubicBezTo>
                    <a:pt x="45" y="19"/>
                    <a:pt x="42" y="22"/>
                    <a:pt x="41" y="23"/>
                  </a:cubicBezTo>
                  <a:cubicBezTo>
                    <a:pt x="40" y="24"/>
                    <a:pt x="38" y="26"/>
                    <a:pt x="37" y="27"/>
                  </a:cubicBezTo>
                  <a:cubicBezTo>
                    <a:pt x="36" y="27"/>
                    <a:pt x="36" y="26"/>
                    <a:pt x="35" y="27"/>
                  </a:cubicBezTo>
                  <a:cubicBezTo>
                    <a:pt x="34" y="27"/>
                    <a:pt x="31" y="27"/>
                    <a:pt x="30" y="27"/>
                  </a:cubicBezTo>
                  <a:cubicBezTo>
                    <a:pt x="28" y="27"/>
                    <a:pt x="28" y="30"/>
                    <a:pt x="27" y="30"/>
                  </a:cubicBezTo>
                  <a:cubicBezTo>
                    <a:pt x="26" y="30"/>
                    <a:pt x="25" y="30"/>
                    <a:pt x="25" y="31"/>
                  </a:cubicBezTo>
                  <a:cubicBezTo>
                    <a:pt x="26" y="31"/>
                    <a:pt x="27" y="31"/>
                    <a:pt x="27" y="32"/>
                  </a:cubicBezTo>
                  <a:cubicBezTo>
                    <a:pt x="27" y="33"/>
                    <a:pt x="28" y="33"/>
                    <a:pt x="29" y="34"/>
                  </a:cubicBezTo>
                  <a:cubicBezTo>
                    <a:pt x="29" y="34"/>
                    <a:pt x="30" y="36"/>
                    <a:pt x="30" y="36"/>
                  </a:cubicBezTo>
                  <a:cubicBezTo>
                    <a:pt x="31" y="37"/>
                    <a:pt x="31" y="37"/>
                    <a:pt x="31" y="38"/>
                  </a:cubicBezTo>
                  <a:cubicBezTo>
                    <a:pt x="31" y="39"/>
                    <a:pt x="31" y="39"/>
                    <a:pt x="31" y="41"/>
                  </a:cubicBezTo>
                  <a:cubicBezTo>
                    <a:pt x="31" y="42"/>
                    <a:pt x="33" y="42"/>
                    <a:pt x="34" y="42"/>
                  </a:cubicBezTo>
                  <a:cubicBezTo>
                    <a:pt x="35" y="42"/>
                    <a:pt x="38" y="42"/>
                    <a:pt x="37" y="43"/>
                  </a:cubicBezTo>
                  <a:cubicBezTo>
                    <a:pt x="37" y="44"/>
                    <a:pt x="38" y="44"/>
                    <a:pt x="38" y="44"/>
                  </a:cubicBezTo>
                  <a:cubicBezTo>
                    <a:pt x="39" y="45"/>
                    <a:pt x="42" y="45"/>
                    <a:pt x="41" y="45"/>
                  </a:cubicBezTo>
                  <a:cubicBezTo>
                    <a:pt x="41" y="46"/>
                    <a:pt x="41" y="46"/>
                    <a:pt x="40" y="46"/>
                  </a:cubicBezTo>
                  <a:cubicBezTo>
                    <a:pt x="39" y="46"/>
                    <a:pt x="37" y="45"/>
                    <a:pt x="36" y="45"/>
                  </a:cubicBezTo>
                  <a:cubicBezTo>
                    <a:pt x="36" y="44"/>
                    <a:pt x="35" y="45"/>
                    <a:pt x="35" y="46"/>
                  </a:cubicBezTo>
                  <a:cubicBezTo>
                    <a:pt x="35" y="46"/>
                    <a:pt x="34" y="48"/>
                    <a:pt x="35" y="47"/>
                  </a:cubicBezTo>
                  <a:cubicBezTo>
                    <a:pt x="36" y="47"/>
                    <a:pt x="37" y="46"/>
                    <a:pt x="37" y="47"/>
                  </a:cubicBezTo>
                  <a:cubicBezTo>
                    <a:pt x="38" y="47"/>
                    <a:pt x="39" y="48"/>
                    <a:pt x="38" y="48"/>
                  </a:cubicBezTo>
                  <a:cubicBezTo>
                    <a:pt x="38" y="48"/>
                    <a:pt x="37" y="48"/>
                    <a:pt x="36" y="49"/>
                  </a:cubicBezTo>
                  <a:cubicBezTo>
                    <a:pt x="36" y="49"/>
                    <a:pt x="36" y="50"/>
                    <a:pt x="35" y="50"/>
                  </a:cubicBezTo>
                  <a:cubicBezTo>
                    <a:pt x="34" y="50"/>
                    <a:pt x="33" y="49"/>
                    <a:pt x="32" y="50"/>
                  </a:cubicBezTo>
                  <a:cubicBezTo>
                    <a:pt x="32" y="50"/>
                    <a:pt x="31" y="51"/>
                    <a:pt x="31" y="50"/>
                  </a:cubicBezTo>
                  <a:cubicBezTo>
                    <a:pt x="31" y="50"/>
                    <a:pt x="30" y="50"/>
                    <a:pt x="30" y="50"/>
                  </a:cubicBezTo>
                  <a:cubicBezTo>
                    <a:pt x="30" y="50"/>
                    <a:pt x="28" y="50"/>
                    <a:pt x="28" y="49"/>
                  </a:cubicBezTo>
                  <a:cubicBezTo>
                    <a:pt x="28" y="48"/>
                    <a:pt x="28" y="48"/>
                    <a:pt x="28" y="47"/>
                  </a:cubicBezTo>
                  <a:cubicBezTo>
                    <a:pt x="29" y="46"/>
                    <a:pt x="30" y="44"/>
                    <a:pt x="30" y="44"/>
                  </a:cubicBezTo>
                  <a:cubicBezTo>
                    <a:pt x="29" y="44"/>
                    <a:pt x="25" y="45"/>
                    <a:pt x="25" y="46"/>
                  </a:cubicBezTo>
                  <a:cubicBezTo>
                    <a:pt x="24" y="46"/>
                    <a:pt x="23" y="46"/>
                    <a:pt x="22" y="4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20" y="49"/>
                    <a:pt x="19" y="49"/>
                    <a:pt x="19" y="49"/>
                  </a:cubicBezTo>
                  <a:cubicBezTo>
                    <a:pt x="18" y="49"/>
                    <a:pt x="16" y="50"/>
                    <a:pt x="15" y="51"/>
                  </a:cubicBezTo>
                  <a:cubicBezTo>
                    <a:pt x="14" y="51"/>
                    <a:pt x="13" y="51"/>
                    <a:pt x="13" y="51"/>
                  </a:cubicBezTo>
                  <a:cubicBezTo>
                    <a:pt x="12" y="52"/>
                    <a:pt x="12" y="52"/>
                    <a:pt x="11" y="53"/>
                  </a:cubicBezTo>
                  <a:cubicBezTo>
                    <a:pt x="11" y="53"/>
                    <a:pt x="11" y="53"/>
                    <a:pt x="12" y="54"/>
                  </a:cubicBezTo>
                  <a:cubicBezTo>
                    <a:pt x="13" y="54"/>
                    <a:pt x="13" y="54"/>
                    <a:pt x="13" y="55"/>
                  </a:cubicBezTo>
                  <a:cubicBezTo>
                    <a:pt x="12" y="56"/>
                    <a:pt x="13" y="58"/>
                    <a:pt x="13" y="58"/>
                  </a:cubicBezTo>
                  <a:cubicBezTo>
                    <a:pt x="14" y="59"/>
                    <a:pt x="12" y="61"/>
                    <a:pt x="14" y="61"/>
                  </a:cubicBezTo>
                  <a:cubicBezTo>
                    <a:pt x="15" y="62"/>
                    <a:pt x="15" y="62"/>
                    <a:pt x="18" y="62"/>
                  </a:cubicBezTo>
                  <a:cubicBezTo>
                    <a:pt x="20" y="61"/>
                    <a:pt x="20" y="61"/>
                    <a:pt x="22" y="61"/>
                  </a:cubicBezTo>
                  <a:cubicBezTo>
                    <a:pt x="23" y="61"/>
                    <a:pt x="24" y="61"/>
                    <a:pt x="24" y="61"/>
                  </a:cubicBezTo>
                  <a:cubicBezTo>
                    <a:pt x="25" y="61"/>
                    <a:pt x="24" y="62"/>
                    <a:pt x="26" y="61"/>
                  </a:cubicBezTo>
                  <a:cubicBezTo>
                    <a:pt x="27" y="61"/>
                    <a:pt x="30" y="58"/>
                    <a:pt x="31" y="58"/>
                  </a:cubicBezTo>
                  <a:cubicBezTo>
                    <a:pt x="32" y="59"/>
                    <a:pt x="31" y="59"/>
                    <a:pt x="32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60"/>
                    <a:pt x="32" y="61"/>
                    <a:pt x="31" y="61"/>
                  </a:cubicBezTo>
                  <a:cubicBezTo>
                    <a:pt x="30" y="62"/>
                    <a:pt x="32" y="62"/>
                    <a:pt x="32" y="63"/>
                  </a:cubicBezTo>
                  <a:cubicBezTo>
                    <a:pt x="31" y="64"/>
                    <a:pt x="31" y="67"/>
                    <a:pt x="30" y="67"/>
                  </a:cubicBezTo>
                  <a:cubicBezTo>
                    <a:pt x="28" y="68"/>
                    <a:pt x="27" y="68"/>
                    <a:pt x="26" y="68"/>
                  </a:cubicBezTo>
                  <a:cubicBezTo>
                    <a:pt x="25" y="68"/>
                    <a:pt x="23" y="69"/>
                    <a:pt x="22" y="70"/>
                  </a:cubicBezTo>
                  <a:cubicBezTo>
                    <a:pt x="21" y="71"/>
                    <a:pt x="19" y="71"/>
                    <a:pt x="19" y="71"/>
                  </a:cubicBezTo>
                  <a:cubicBezTo>
                    <a:pt x="19" y="70"/>
                    <a:pt x="19" y="70"/>
                    <a:pt x="18" y="70"/>
                  </a:cubicBezTo>
                  <a:cubicBezTo>
                    <a:pt x="17" y="70"/>
                    <a:pt x="16" y="69"/>
                    <a:pt x="15" y="70"/>
                  </a:cubicBezTo>
                  <a:cubicBezTo>
                    <a:pt x="14" y="71"/>
                    <a:pt x="13" y="73"/>
                    <a:pt x="12" y="74"/>
                  </a:cubicBezTo>
                  <a:cubicBezTo>
                    <a:pt x="11" y="75"/>
                    <a:pt x="7" y="77"/>
                    <a:pt x="7" y="78"/>
                  </a:cubicBezTo>
                  <a:cubicBezTo>
                    <a:pt x="6" y="79"/>
                    <a:pt x="6" y="80"/>
                    <a:pt x="5" y="80"/>
                  </a:cubicBezTo>
                  <a:cubicBezTo>
                    <a:pt x="4" y="81"/>
                    <a:pt x="3" y="82"/>
                    <a:pt x="4" y="82"/>
                  </a:cubicBezTo>
                  <a:cubicBezTo>
                    <a:pt x="4" y="82"/>
                    <a:pt x="6" y="81"/>
                    <a:pt x="6" y="82"/>
                  </a:cubicBezTo>
                  <a:cubicBezTo>
                    <a:pt x="5" y="82"/>
                    <a:pt x="4" y="83"/>
                    <a:pt x="4" y="84"/>
                  </a:cubicBezTo>
                  <a:cubicBezTo>
                    <a:pt x="3" y="84"/>
                    <a:pt x="5" y="85"/>
                    <a:pt x="6" y="85"/>
                  </a:cubicBezTo>
                  <a:cubicBezTo>
                    <a:pt x="7" y="86"/>
                    <a:pt x="7" y="86"/>
                    <a:pt x="9" y="87"/>
                  </a:cubicBezTo>
                  <a:cubicBezTo>
                    <a:pt x="10" y="87"/>
                    <a:pt x="11" y="86"/>
                    <a:pt x="10" y="87"/>
                  </a:cubicBezTo>
                  <a:cubicBezTo>
                    <a:pt x="10" y="88"/>
                    <a:pt x="8" y="88"/>
                    <a:pt x="8" y="89"/>
                  </a:cubicBezTo>
                  <a:cubicBezTo>
                    <a:pt x="7" y="90"/>
                    <a:pt x="6" y="92"/>
                    <a:pt x="7" y="92"/>
                  </a:cubicBezTo>
                  <a:cubicBezTo>
                    <a:pt x="8" y="92"/>
                    <a:pt x="7" y="92"/>
                    <a:pt x="8" y="93"/>
                  </a:cubicBezTo>
                  <a:cubicBezTo>
                    <a:pt x="8" y="94"/>
                    <a:pt x="10" y="93"/>
                    <a:pt x="11" y="93"/>
                  </a:cubicBezTo>
                  <a:cubicBezTo>
                    <a:pt x="12" y="93"/>
                    <a:pt x="14" y="92"/>
                    <a:pt x="13" y="92"/>
                  </a:cubicBezTo>
                  <a:cubicBezTo>
                    <a:pt x="13" y="91"/>
                    <a:pt x="14" y="89"/>
                    <a:pt x="15" y="89"/>
                  </a:cubicBezTo>
                  <a:cubicBezTo>
                    <a:pt x="15" y="89"/>
                    <a:pt x="14" y="92"/>
                    <a:pt x="14" y="92"/>
                  </a:cubicBezTo>
                  <a:cubicBezTo>
                    <a:pt x="15" y="93"/>
                    <a:pt x="14" y="94"/>
                    <a:pt x="13" y="95"/>
                  </a:cubicBezTo>
                  <a:cubicBezTo>
                    <a:pt x="12" y="96"/>
                    <a:pt x="12" y="96"/>
                    <a:pt x="13" y="97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9"/>
                    <a:pt x="12" y="99"/>
                    <a:pt x="11" y="100"/>
                  </a:cubicBezTo>
                  <a:cubicBezTo>
                    <a:pt x="10" y="100"/>
                    <a:pt x="8" y="101"/>
                    <a:pt x="10" y="101"/>
                  </a:cubicBezTo>
                  <a:cubicBezTo>
                    <a:pt x="11" y="101"/>
                    <a:pt x="12" y="101"/>
                    <a:pt x="13" y="101"/>
                  </a:cubicBezTo>
                  <a:cubicBezTo>
                    <a:pt x="14" y="100"/>
                    <a:pt x="17" y="98"/>
                    <a:pt x="18" y="99"/>
                  </a:cubicBezTo>
                  <a:cubicBezTo>
                    <a:pt x="19" y="99"/>
                    <a:pt x="20" y="100"/>
                    <a:pt x="21" y="99"/>
                  </a:cubicBezTo>
                  <a:cubicBezTo>
                    <a:pt x="21" y="99"/>
                    <a:pt x="21" y="98"/>
                    <a:pt x="22" y="99"/>
                  </a:cubicBezTo>
                  <a:cubicBezTo>
                    <a:pt x="22" y="100"/>
                    <a:pt x="23" y="102"/>
                    <a:pt x="24" y="101"/>
                  </a:cubicBezTo>
                  <a:cubicBezTo>
                    <a:pt x="25" y="100"/>
                    <a:pt x="24" y="100"/>
                    <a:pt x="24" y="99"/>
                  </a:cubicBezTo>
                  <a:cubicBezTo>
                    <a:pt x="24" y="98"/>
                    <a:pt x="26" y="97"/>
                    <a:pt x="26" y="97"/>
                  </a:cubicBezTo>
                  <a:cubicBezTo>
                    <a:pt x="27" y="98"/>
                    <a:pt x="25" y="99"/>
                    <a:pt x="27" y="99"/>
                  </a:cubicBezTo>
                  <a:cubicBezTo>
                    <a:pt x="28" y="100"/>
                    <a:pt x="30" y="98"/>
                    <a:pt x="31" y="98"/>
                  </a:cubicBezTo>
                  <a:cubicBezTo>
                    <a:pt x="32" y="97"/>
                    <a:pt x="32" y="96"/>
                    <a:pt x="32" y="98"/>
                  </a:cubicBezTo>
                  <a:cubicBezTo>
                    <a:pt x="32" y="99"/>
                    <a:pt x="31" y="99"/>
                    <a:pt x="30" y="100"/>
                  </a:cubicBezTo>
                  <a:cubicBezTo>
                    <a:pt x="28" y="101"/>
                    <a:pt x="27" y="102"/>
                    <a:pt x="26" y="103"/>
                  </a:cubicBezTo>
                  <a:cubicBezTo>
                    <a:pt x="26" y="104"/>
                    <a:pt x="25" y="106"/>
                    <a:pt x="24" y="107"/>
                  </a:cubicBezTo>
                  <a:cubicBezTo>
                    <a:pt x="22" y="109"/>
                    <a:pt x="20" y="111"/>
                    <a:pt x="20" y="111"/>
                  </a:cubicBezTo>
                  <a:cubicBezTo>
                    <a:pt x="19" y="112"/>
                    <a:pt x="16" y="111"/>
                    <a:pt x="15" y="113"/>
                  </a:cubicBezTo>
                  <a:cubicBezTo>
                    <a:pt x="14" y="114"/>
                    <a:pt x="12" y="116"/>
                    <a:pt x="11" y="116"/>
                  </a:cubicBezTo>
                  <a:cubicBezTo>
                    <a:pt x="10" y="117"/>
                    <a:pt x="10" y="115"/>
                    <a:pt x="9" y="116"/>
                  </a:cubicBezTo>
                  <a:cubicBezTo>
                    <a:pt x="8" y="116"/>
                    <a:pt x="6" y="116"/>
                    <a:pt x="4" y="117"/>
                  </a:cubicBezTo>
                  <a:cubicBezTo>
                    <a:pt x="2" y="118"/>
                    <a:pt x="2" y="119"/>
                    <a:pt x="1" y="120"/>
                  </a:cubicBezTo>
                  <a:cubicBezTo>
                    <a:pt x="1" y="120"/>
                    <a:pt x="0" y="121"/>
                    <a:pt x="2" y="121"/>
                  </a:cubicBezTo>
                  <a:cubicBezTo>
                    <a:pt x="3" y="121"/>
                    <a:pt x="3" y="121"/>
                    <a:pt x="4" y="120"/>
                  </a:cubicBezTo>
                  <a:cubicBezTo>
                    <a:pt x="4" y="119"/>
                    <a:pt x="6" y="118"/>
                    <a:pt x="6" y="119"/>
                  </a:cubicBezTo>
                  <a:cubicBezTo>
                    <a:pt x="6" y="119"/>
                    <a:pt x="5" y="120"/>
                    <a:pt x="7" y="119"/>
                  </a:cubicBezTo>
                  <a:cubicBezTo>
                    <a:pt x="8" y="119"/>
                    <a:pt x="10" y="118"/>
                    <a:pt x="12" y="118"/>
                  </a:cubicBezTo>
                  <a:cubicBezTo>
                    <a:pt x="13" y="117"/>
                    <a:pt x="13" y="116"/>
                    <a:pt x="15" y="116"/>
                  </a:cubicBezTo>
                  <a:cubicBezTo>
                    <a:pt x="17" y="116"/>
                    <a:pt x="18" y="115"/>
                    <a:pt x="19" y="114"/>
                  </a:cubicBezTo>
                  <a:cubicBezTo>
                    <a:pt x="20" y="113"/>
                    <a:pt x="29" y="111"/>
                    <a:pt x="30" y="110"/>
                  </a:cubicBezTo>
                  <a:cubicBezTo>
                    <a:pt x="30" y="110"/>
                    <a:pt x="30" y="109"/>
                    <a:pt x="31" y="108"/>
                  </a:cubicBezTo>
                  <a:cubicBezTo>
                    <a:pt x="33" y="108"/>
                    <a:pt x="35" y="106"/>
                    <a:pt x="36" y="105"/>
                  </a:cubicBezTo>
                  <a:cubicBezTo>
                    <a:pt x="38" y="104"/>
                    <a:pt x="39" y="104"/>
                    <a:pt x="40" y="104"/>
                  </a:cubicBezTo>
                  <a:cubicBezTo>
                    <a:pt x="41" y="103"/>
                    <a:pt x="40" y="103"/>
                    <a:pt x="41" y="102"/>
                  </a:cubicBezTo>
                  <a:cubicBezTo>
                    <a:pt x="42" y="101"/>
                    <a:pt x="45" y="99"/>
                    <a:pt x="46" y="98"/>
                  </a:cubicBezTo>
                  <a:cubicBezTo>
                    <a:pt x="46" y="98"/>
                    <a:pt x="46" y="98"/>
                    <a:pt x="45" y="97"/>
                  </a:cubicBezTo>
                  <a:cubicBezTo>
                    <a:pt x="44" y="97"/>
                    <a:pt x="43" y="97"/>
                    <a:pt x="44" y="96"/>
                  </a:cubicBezTo>
                  <a:cubicBezTo>
                    <a:pt x="46" y="95"/>
                    <a:pt x="47" y="93"/>
                    <a:pt x="49" y="93"/>
                  </a:cubicBezTo>
                  <a:cubicBezTo>
                    <a:pt x="50" y="92"/>
                    <a:pt x="50" y="91"/>
                    <a:pt x="51" y="90"/>
                  </a:cubicBezTo>
                  <a:cubicBezTo>
                    <a:pt x="52" y="89"/>
                    <a:pt x="53" y="87"/>
                    <a:pt x="55" y="86"/>
                  </a:cubicBezTo>
                  <a:cubicBezTo>
                    <a:pt x="56" y="86"/>
                    <a:pt x="58" y="85"/>
                    <a:pt x="59" y="85"/>
                  </a:cubicBezTo>
                  <a:cubicBezTo>
                    <a:pt x="59" y="84"/>
                    <a:pt x="61" y="82"/>
                    <a:pt x="62" y="83"/>
                  </a:cubicBezTo>
                  <a:cubicBezTo>
                    <a:pt x="62" y="83"/>
                    <a:pt x="62" y="83"/>
                    <a:pt x="63" y="83"/>
                  </a:cubicBezTo>
                  <a:cubicBezTo>
                    <a:pt x="64" y="82"/>
                    <a:pt x="66" y="81"/>
                    <a:pt x="66" y="82"/>
                  </a:cubicBezTo>
                  <a:cubicBezTo>
                    <a:pt x="65" y="82"/>
                    <a:pt x="64" y="84"/>
                    <a:pt x="64" y="84"/>
                  </a:cubicBezTo>
                  <a:cubicBezTo>
                    <a:pt x="64" y="85"/>
                    <a:pt x="65" y="85"/>
                    <a:pt x="64" y="86"/>
                  </a:cubicBezTo>
                  <a:cubicBezTo>
                    <a:pt x="64" y="86"/>
                    <a:pt x="62" y="85"/>
                    <a:pt x="62" y="86"/>
                  </a:cubicBezTo>
                  <a:cubicBezTo>
                    <a:pt x="61" y="86"/>
                    <a:pt x="62" y="85"/>
                    <a:pt x="60" y="85"/>
                  </a:cubicBezTo>
                  <a:cubicBezTo>
                    <a:pt x="59" y="86"/>
                    <a:pt x="58" y="86"/>
                    <a:pt x="58" y="87"/>
                  </a:cubicBezTo>
                  <a:cubicBezTo>
                    <a:pt x="57" y="87"/>
                    <a:pt x="55" y="91"/>
                    <a:pt x="54" y="92"/>
                  </a:cubicBezTo>
                  <a:cubicBezTo>
                    <a:pt x="54" y="92"/>
                    <a:pt x="53" y="93"/>
                    <a:pt x="54" y="93"/>
                  </a:cubicBezTo>
                  <a:cubicBezTo>
                    <a:pt x="55" y="93"/>
                    <a:pt x="56" y="92"/>
                    <a:pt x="56" y="93"/>
                  </a:cubicBezTo>
                  <a:cubicBezTo>
                    <a:pt x="56" y="93"/>
                    <a:pt x="53" y="94"/>
                    <a:pt x="53" y="95"/>
                  </a:cubicBezTo>
                  <a:cubicBezTo>
                    <a:pt x="52" y="96"/>
                    <a:pt x="55" y="95"/>
                    <a:pt x="56" y="95"/>
                  </a:cubicBezTo>
                  <a:cubicBezTo>
                    <a:pt x="57" y="94"/>
                    <a:pt x="57" y="94"/>
                    <a:pt x="59" y="94"/>
                  </a:cubicBezTo>
                  <a:cubicBezTo>
                    <a:pt x="60" y="93"/>
                    <a:pt x="62" y="92"/>
                    <a:pt x="63" y="92"/>
                  </a:cubicBezTo>
                  <a:cubicBezTo>
                    <a:pt x="65" y="92"/>
                    <a:pt x="67" y="92"/>
                    <a:pt x="68" y="91"/>
                  </a:cubicBezTo>
                  <a:cubicBezTo>
                    <a:pt x="69" y="90"/>
                    <a:pt x="71" y="90"/>
                    <a:pt x="71" y="89"/>
                  </a:cubicBezTo>
                  <a:cubicBezTo>
                    <a:pt x="71" y="89"/>
                    <a:pt x="69" y="87"/>
                    <a:pt x="69" y="87"/>
                  </a:cubicBezTo>
                  <a:cubicBezTo>
                    <a:pt x="68" y="87"/>
                    <a:pt x="70" y="85"/>
                    <a:pt x="70" y="85"/>
                  </a:cubicBezTo>
                  <a:cubicBezTo>
                    <a:pt x="70" y="85"/>
                    <a:pt x="71" y="85"/>
                    <a:pt x="72" y="85"/>
                  </a:cubicBezTo>
                  <a:cubicBezTo>
                    <a:pt x="72" y="85"/>
                    <a:pt x="73" y="86"/>
                    <a:pt x="74" y="86"/>
                  </a:cubicBezTo>
                  <a:cubicBezTo>
                    <a:pt x="75" y="85"/>
                    <a:pt x="76" y="85"/>
                    <a:pt x="76" y="85"/>
                  </a:cubicBezTo>
                  <a:cubicBezTo>
                    <a:pt x="76" y="86"/>
                    <a:pt x="75" y="87"/>
                    <a:pt x="76" y="87"/>
                  </a:cubicBezTo>
                  <a:cubicBezTo>
                    <a:pt x="77" y="87"/>
                    <a:pt x="77" y="86"/>
                    <a:pt x="77" y="87"/>
                  </a:cubicBezTo>
                  <a:cubicBezTo>
                    <a:pt x="78" y="88"/>
                    <a:pt x="79" y="89"/>
                    <a:pt x="80" y="89"/>
                  </a:cubicBezTo>
                  <a:cubicBezTo>
                    <a:pt x="81" y="88"/>
                    <a:pt x="82" y="88"/>
                    <a:pt x="82" y="89"/>
                  </a:cubicBezTo>
                  <a:cubicBezTo>
                    <a:pt x="83" y="89"/>
                    <a:pt x="83" y="90"/>
                    <a:pt x="84" y="90"/>
                  </a:cubicBezTo>
                  <a:cubicBezTo>
                    <a:pt x="85" y="90"/>
                    <a:pt x="87" y="91"/>
                    <a:pt x="89" y="91"/>
                  </a:cubicBezTo>
                  <a:cubicBezTo>
                    <a:pt x="92" y="91"/>
                    <a:pt x="94" y="92"/>
                    <a:pt x="95" y="93"/>
                  </a:cubicBezTo>
                  <a:cubicBezTo>
                    <a:pt x="96" y="93"/>
                    <a:pt x="101" y="90"/>
                    <a:pt x="100" y="91"/>
                  </a:cubicBezTo>
                  <a:cubicBezTo>
                    <a:pt x="100" y="92"/>
                    <a:pt x="98" y="93"/>
                    <a:pt x="99" y="94"/>
                  </a:cubicBezTo>
                  <a:cubicBezTo>
                    <a:pt x="100" y="95"/>
                    <a:pt x="100" y="96"/>
                    <a:pt x="102" y="96"/>
                  </a:cubicBezTo>
                  <a:cubicBezTo>
                    <a:pt x="103" y="96"/>
                    <a:pt x="104" y="96"/>
                    <a:pt x="104" y="97"/>
                  </a:cubicBezTo>
                  <a:cubicBezTo>
                    <a:pt x="104" y="98"/>
                    <a:pt x="103" y="100"/>
                    <a:pt x="104" y="100"/>
                  </a:cubicBezTo>
                  <a:cubicBezTo>
                    <a:pt x="105" y="100"/>
                    <a:pt x="106" y="100"/>
                    <a:pt x="106" y="101"/>
                  </a:cubicBezTo>
                  <a:cubicBezTo>
                    <a:pt x="107" y="102"/>
                    <a:pt x="107" y="102"/>
                    <a:pt x="108" y="102"/>
                  </a:cubicBezTo>
                  <a:cubicBezTo>
                    <a:pt x="109" y="101"/>
                    <a:pt x="110" y="101"/>
                    <a:pt x="109" y="100"/>
                  </a:cubicBezTo>
                  <a:cubicBezTo>
                    <a:pt x="109" y="99"/>
                    <a:pt x="109" y="98"/>
                    <a:pt x="109" y="98"/>
                  </a:cubicBezTo>
                  <a:cubicBezTo>
                    <a:pt x="110" y="98"/>
                    <a:pt x="111" y="99"/>
                    <a:pt x="111" y="100"/>
                  </a:cubicBezTo>
                  <a:cubicBezTo>
                    <a:pt x="111" y="101"/>
                    <a:pt x="111" y="102"/>
                    <a:pt x="112" y="102"/>
                  </a:cubicBezTo>
                  <a:cubicBezTo>
                    <a:pt x="112" y="102"/>
                    <a:pt x="113" y="99"/>
                    <a:pt x="113" y="98"/>
                  </a:cubicBezTo>
                  <a:cubicBezTo>
                    <a:pt x="113" y="97"/>
                    <a:pt x="113" y="94"/>
                    <a:pt x="114" y="95"/>
                  </a:cubicBezTo>
                  <a:cubicBezTo>
                    <a:pt x="115" y="95"/>
                    <a:pt x="115" y="96"/>
                    <a:pt x="115" y="97"/>
                  </a:cubicBezTo>
                  <a:cubicBezTo>
                    <a:pt x="115" y="99"/>
                    <a:pt x="113" y="101"/>
                    <a:pt x="114" y="102"/>
                  </a:cubicBezTo>
                  <a:cubicBezTo>
                    <a:pt x="115" y="102"/>
                    <a:pt x="116" y="102"/>
                    <a:pt x="117" y="102"/>
                  </a:cubicBezTo>
                  <a:cubicBezTo>
                    <a:pt x="117" y="102"/>
                    <a:pt x="117" y="104"/>
                    <a:pt x="119" y="104"/>
                  </a:cubicBezTo>
                  <a:cubicBezTo>
                    <a:pt x="120" y="105"/>
                    <a:pt x="119" y="107"/>
                    <a:pt x="119" y="107"/>
                  </a:cubicBezTo>
                  <a:cubicBezTo>
                    <a:pt x="119" y="108"/>
                    <a:pt x="120" y="108"/>
                    <a:pt x="121" y="109"/>
                  </a:cubicBezTo>
                  <a:cubicBezTo>
                    <a:pt x="121" y="110"/>
                    <a:pt x="120" y="112"/>
                    <a:pt x="121" y="112"/>
                  </a:cubicBezTo>
                  <a:cubicBezTo>
                    <a:pt x="121" y="113"/>
                    <a:pt x="122" y="114"/>
                    <a:pt x="122" y="114"/>
                  </a:cubicBezTo>
                  <a:cubicBezTo>
                    <a:pt x="122" y="115"/>
                    <a:pt x="121" y="116"/>
                    <a:pt x="122" y="116"/>
                  </a:cubicBezTo>
                  <a:cubicBezTo>
                    <a:pt x="124" y="115"/>
                    <a:pt x="124" y="115"/>
                    <a:pt x="125" y="115"/>
                  </a:cubicBezTo>
                  <a:cubicBezTo>
                    <a:pt x="125" y="116"/>
                    <a:pt x="125" y="117"/>
                    <a:pt x="125" y="118"/>
                  </a:cubicBezTo>
                  <a:cubicBezTo>
                    <a:pt x="124" y="119"/>
                    <a:pt x="125" y="120"/>
                    <a:pt x="124" y="120"/>
                  </a:cubicBezTo>
                  <a:cubicBezTo>
                    <a:pt x="123" y="121"/>
                    <a:pt x="123" y="122"/>
                    <a:pt x="124" y="122"/>
                  </a:cubicBezTo>
                  <a:cubicBezTo>
                    <a:pt x="125" y="122"/>
                    <a:pt x="127" y="120"/>
                    <a:pt x="126" y="121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6" y="122"/>
                    <a:pt x="125" y="122"/>
                    <a:pt x="125" y="123"/>
                  </a:cubicBezTo>
                  <a:cubicBezTo>
                    <a:pt x="125" y="123"/>
                    <a:pt x="125" y="123"/>
                    <a:pt x="125" y="123"/>
                  </a:cubicBezTo>
                  <a:cubicBezTo>
                    <a:pt x="124" y="123"/>
                    <a:pt x="124" y="124"/>
                    <a:pt x="124" y="124"/>
                  </a:cubicBezTo>
                  <a:cubicBezTo>
                    <a:pt x="124" y="125"/>
                    <a:pt x="125" y="126"/>
                    <a:pt x="125" y="127"/>
                  </a:cubicBezTo>
                  <a:cubicBezTo>
                    <a:pt x="125" y="127"/>
                    <a:pt x="125" y="128"/>
                    <a:pt x="124" y="128"/>
                  </a:cubicBezTo>
                  <a:cubicBezTo>
                    <a:pt x="122" y="128"/>
                    <a:pt x="123" y="129"/>
                    <a:pt x="124" y="130"/>
                  </a:cubicBezTo>
                  <a:cubicBezTo>
                    <a:pt x="125" y="130"/>
                    <a:pt x="126" y="130"/>
                    <a:pt x="126" y="129"/>
                  </a:cubicBezTo>
                  <a:cubicBezTo>
                    <a:pt x="127" y="129"/>
                    <a:pt x="128" y="127"/>
                    <a:pt x="129" y="128"/>
                  </a:cubicBezTo>
                  <a:cubicBezTo>
                    <a:pt x="129" y="128"/>
                    <a:pt x="130" y="130"/>
                    <a:pt x="129" y="130"/>
                  </a:cubicBezTo>
                  <a:cubicBezTo>
                    <a:pt x="128" y="130"/>
                    <a:pt x="128" y="130"/>
                    <a:pt x="127" y="131"/>
                  </a:cubicBezTo>
                  <a:cubicBezTo>
                    <a:pt x="127" y="131"/>
                    <a:pt x="128" y="132"/>
                    <a:pt x="128" y="132"/>
                  </a:cubicBezTo>
                  <a:cubicBezTo>
                    <a:pt x="129" y="133"/>
                    <a:pt x="129" y="136"/>
                    <a:pt x="130" y="135"/>
                  </a:cubicBezTo>
                  <a:cubicBezTo>
                    <a:pt x="131" y="135"/>
                    <a:pt x="133" y="134"/>
                    <a:pt x="133" y="134"/>
                  </a:cubicBezTo>
                  <a:cubicBezTo>
                    <a:pt x="133" y="135"/>
                    <a:pt x="131" y="137"/>
                    <a:pt x="131" y="138"/>
                  </a:cubicBezTo>
                  <a:cubicBezTo>
                    <a:pt x="130" y="138"/>
                    <a:pt x="128" y="140"/>
                    <a:pt x="128" y="141"/>
                  </a:cubicBezTo>
                  <a:cubicBezTo>
                    <a:pt x="127" y="142"/>
                    <a:pt x="127" y="142"/>
                    <a:pt x="127" y="143"/>
                  </a:cubicBezTo>
                  <a:cubicBezTo>
                    <a:pt x="128" y="143"/>
                    <a:pt x="128" y="144"/>
                    <a:pt x="129" y="144"/>
                  </a:cubicBezTo>
                  <a:cubicBezTo>
                    <a:pt x="130" y="144"/>
                    <a:pt x="130" y="144"/>
                    <a:pt x="130" y="144"/>
                  </a:cubicBezTo>
                  <a:cubicBezTo>
                    <a:pt x="130" y="145"/>
                    <a:pt x="130" y="146"/>
                    <a:pt x="131" y="146"/>
                  </a:cubicBezTo>
                  <a:cubicBezTo>
                    <a:pt x="133" y="146"/>
                    <a:pt x="135" y="145"/>
                    <a:pt x="135" y="146"/>
                  </a:cubicBezTo>
                  <a:cubicBezTo>
                    <a:pt x="135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6" y="146"/>
                    <a:pt x="136" y="146"/>
                    <a:pt x="135" y="146"/>
                  </a:cubicBezTo>
                  <a:cubicBezTo>
                    <a:pt x="136" y="146"/>
                    <a:pt x="136" y="146"/>
                    <a:pt x="136" y="146"/>
                  </a:cubicBezTo>
                  <a:cubicBezTo>
                    <a:pt x="137" y="146"/>
                    <a:pt x="138" y="145"/>
                    <a:pt x="138" y="146"/>
                  </a:cubicBezTo>
                  <a:cubicBezTo>
                    <a:pt x="137" y="147"/>
                    <a:pt x="136" y="148"/>
                    <a:pt x="136" y="149"/>
                  </a:cubicBezTo>
                  <a:cubicBezTo>
                    <a:pt x="137" y="150"/>
                    <a:pt x="138" y="149"/>
                    <a:pt x="138" y="149"/>
                  </a:cubicBezTo>
                  <a:cubicBezTo>
                    <a:pt x="138" y="150"/>
                    <a:pt x="138" y="152"/>
                    <a:pt x="139" y="151"/>
                  </a:cubicBezTo>
                  <a:cubicBezTo>
                    <a:pt x="140" y="151"/>
                    <a:pt x="140" y="151"/>
                    <a:pt x="141" y="152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3"/>
                    <a:pt x="141" y="153"/>
                    <a:pt x="141" y="153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4"/>
                  </a:cubicBezTo>
                  <a:cubicBezTo>
                    <a:pt x="141" y="154"/>
                    <a:pt x="141" y="154"/>
                    <a:pt x="141" y="155"/>
                  </a:cubicBezTo>
                  <a:cubicBezTo>
                    <a:pt x="141" y="156"/>
                    <a:pt x="141" y="157"/>
                    <a:pt x="141" y="158"/>
                  </a:cubicBezTo>
                  <a:cubicBezTo>
                    <a:pt x="141" y="159"/>
                    <a:pt x="141" y="160"/>
                    <a:pt x="140" y="160"/>
                  </a:cubicBezTo>
                  <a:cubicBezTo>
                    <a:pt x="140" y="160"/>
                    <a:pt x="139" y="158"/>
                    <a:pt x="138" y="158"/>
                  </a:cubicBezTo>
                  <a:cubicBezTo>
                    <a:pt x="137" y="159"/>
                    <a:pt x="135" y="158"/>
                    <a:pt x="134" y="158"/>
                  </a:cubicBezTo>
                  <a:cubicBezTo>
                    <a:pt x="133" y="158"/>
                    <a:pt x="132" y="158"/>
                    <a:pt x="133" y="160"/>
                  </a:cubicBezTo>
                  <a:cubicBezTo>
                    <a:pt x="133" y="161"/>
                    <a:pt x="133" y="165"/>
                    <a:pt x="132" y="167"/>
                  </a:cubicBezTo>
                  <a:cubicBezTo>
                    <a:pt x="130" y="170"/>
                    <a:pt x="129" y="175"/>
                    <a:pt x="128" y="176"/>
                  </a:cubicBezTo>
                  <a:cubicBezTo>
                    <a:pt x="128" y="177"/>
                    <a:pt x="125" y="183"/>
                    <a:pt x="124" y="184"/>
                  </a:cubicBezTo>
                  <a:cubicBezTo>
                    <a:pt x="123" y="185"/>
                    <a:pt x="124" y="186"/>
                    <a:pt x="124" y="188"/>
                  </a:cubicBezTo>
                  <a:cubicBezTo>
                    <a:pt x="124" y="189"/>
                    <a:pt x="124" y="189"/>
                    <a:pt x="123" y="191"/>
                  </a:cubicBezTo>
                  <a:cubicBezTo>
                    <a:pt x="122" y="193"/>
                    <a:pt x="120" y="197"/>
                    <a:pt x="121" y="198"/>
                  </a:cubicBezTo>
                  <a:cubicBezTo>
                    <a:pt x="121" y="199"/>
                    <a:pt x="122" y="201"/>
                    <a:pt x="122" y="203"/>
                  </a:cubicBezTo>
                  <a:cubicBezTo>
                    <a:pt x="121" y="204"/>
                    <a:pt x="121" y="205"/>
                    <a:pt x="121" y="206"/>
                  </a:cubicBezTo>
                  <a:cubicBezTo>
                    <a:pt x="122" y="208"/>
                    <a:pt x="123" y="209"/>
                    <a:pt x="123" y="211"/>
                  </a:cubicBezTo>
                  <a:cubicBezTo>
                    <a:pt x="123" y="213"/>
                    <a:pt x="123" y="214"/>
                    <a:pt x="124" y="215"/>
                  </a:cubicBezTo>
                  <a:cubicBezTo>
                    <a:pt x="125" y="216"/>
                    <a:pt x="124" y="219"/>
                    <a:pt x="125" y="221"/>
                  </a:cubicBezTo>
                  <a:cubicBezTo>
                    <a:pt x="126" y="223"/>
                    <a:pt x="127" y="223"/>
                    <a:pt x="127" y="225"/>
                  </a:cubicBezTo>
                  <a:cubicBezTo>
                    <a:pt x="127" y="226"/>
                    <a:pt x="130" y="225"/>
                    <a:pt x="131" y="226"/>
                  </a:cubicBezTo>
                  <a:cubicBezTo>
                    <a:pt x="132" y="227"/>
                    <a:pt x="134" y="227"/>
                    <a:pt x="135" y="227"/>
                  </a:cubicBezTo>
                  <a:cubicBezTo>
                    <a:pt x="136" y="228"/>
                    <a:pt x="136" y="229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0"/>
                    <a:pt x="136" y="230"/>
                    <a:pt x="136" y="230"/>
                  </a:cubicBezTo>
                  <a:cubicBezTo>
                    <a:pt x="136" y="231"/>
                    <a:pt x="137" y="231"/>
                    <a:pt x="137" y="231"/>
                  </a:cubicBezTo>
                  <a:cubicBezTo>
                    <a:pt x="137" y="231"/>
                    <a:pt x="137" y="231"/>
                    <a:pt x="137" y="231"/>
                  </a:cubicBezTo>
                  <a:cubicBezTo>
                    <a:pt x="137" y="232"/>
                    <a:pt x="137" y="232"/>
                    <a:pt x="137" y="232"/>
                  </a:cubicBezTo>
                  <a:cubicBezTo>
                    <a:pt x="137" y="232"/>
                    <a:pt x="137" y="232"/>
                    <a:pt x="137" y="233"/>
                  </a:cubicBezTo>
                  <a:cubicBezTo>
                    <a:pt x="137" y="233"/>
                    <a:pt x="137" y="233"/>
                    <a:pt x="137" y="234"/>
                  </a:cubicBezTo>
                  <a:cubicBezTo>
                    <a:pt x="137" y="234"/>
                    <a:pt x="137" y="234"/>
                    <a:pt x="137" y="234"/>
                  </a:cubicBezTo>
                  <a:cubicBezTo>
                    <a:pt x="137" y="234"/>
                    <a:pt x="137" y="235"/>
                    <a:pt x="137" y="235"/>
                  </a:cubicBezTo>
                  <a:cubicBezTo>
                    <a:pt x="137" y="235"/>
                    <a:pt x="137" y="235"/>
                    <a:pt x="138" y="236"/>
                  </a:cubicBezTo>
                  <a:cubicBezTo>
                    <a:pt x="138" y="236"/>
                    <a:pt x="138" y="236"/>
                    <a:pt x="138" y="236"/>
                  </a:cubicBezTo>
                  <a:cubicBezTo>
                    <a:pt x="138" y="237"/>
                    <a:pt x="138" y="237"/>
                    <a:pt x="138" y="237"/>
                  </a:cubicBezTo>
                  <a:cubicBezTo>
                    <a:pt x="138" y="237"/>
                    <a:pt x="138" y="238"/>
                    <a:pt x="138" y="238"/>
                  </a:cubicBezTo>
                  <a:cubicBezTo>
                    <a:pt x="138" y="238"/>
                    <a:pt x="138" y="238"/>
                    <a:pt x="138" y="238"/>
                  </a:cubicBezTo>
                  <a:cubicBezTo>
                    <a:pt x="138" y="238"/>
                    <a:pt x="138" y="239"/>
                    <a:pt x="138" y="239"/>
                  </a:cubicBezTo>
                  <a:cubicBezTo>
                    <a:pt x="138" y="241"/>
                    <a:pt x="140" y="244"/>
                    <a:pt x="139" y="246"/>
                  </a:cubicBezTo>
                  <a:cubicBezTo>
                    <a:pt x="139" y="247"/>
                    <a:pt x="140" y="248"/>
                    <a:pt x="141" y="249"/>
                  </a:cubicBezTo>
                  <a:cubicBezTo>
                    <a:pt x="142" y="250"/>
                    <a:pt x="144" y="252"/>
                    <a:pt x="143" y="254"/>
                  </a:cubicBezTo>
                  <a:cubicBezTo>
                    <a:pt x="142" y="256"/>
                    <a:pt x="142" y="256"/>
                    <a:pt x="141" y="256"/>
                  </a:cubicBezTo>
                  <a:cubicBezTo>
                    <a:pt x="140" y="256"/>
                    <a:pt x="141" y="257"/>
                    <a:pt x="141" y="258"/>
                  </a:cubicBezTo>
                  <a:cubicBezTo>
                    <a:pt x="142" y="259"/>
                    <a:pt x="144" y="261"/>
                    <a:pt x="145" y="260"/>
                  </a:cubicBezTo>
                  <a:cubicBezTo>
                    <a:pt x="145" y="260"/>
                    <a:pt x="147" y="261"/>
                    <a:pt x="147" y="261"/>
                  </a:cubicBezTo>
                  <a:cubicBezTo>
                    <a:pt x="148" y="262"/>
                    <a:pt x="148" y="265"/>
                    <a:pt x="148" y="266"/>
                  </a:cubicBezTo>
                  <a:cubicBezTo>
                    <a:pt x="147" y="267"/>
                    <a:pt x="147" y="268"/>
                    <a:pt x="148" y="269"/>
                  </a:cubicBezTo>
                  <a:cubicBezTo>
                    <a:pt x="149" y="270"/>
                    <a:pt x="152" y="273"/>
                    <a:pt x="152" y="275"/>
                  </a:cubicBezTo>
                  <a:cubicBezTo>
                    <a:pt x="152" y="276"/>
                    <a:pt x="153" y="278"/>
                    <a:pt x="154" y="277"/>
                  </a:cubicBezTo>
                  <a:cubicBezTo>
                    <a:pt x="154" y="277"/>
                    <a:pt x="156" y="277"/>
                    <a:pt x="156" y="275"/>
                  </a:cubicBezTo>
                  <a:cubicBezTo>
                    <a:pt x="156" y="274"/>
                    <a:pt x="153" y="271"/>
                    <a:pt x="152" y="270"/>
                  </a:cubicBezTo>
                  <a:cubicBezTo>
                    <a:pt x="152" y="269"/>
                    <a:pt x="154" y="270"/>
                    <a:pt x="153" y="268"/>
                  </a:cubicBezTo>
                  <a:cubicBezTo>
                    <a:pt x="153" y="267"/>
                    <a:pt x="151" y="265"/>
                    <a:pt x="152" y="264"/>
                  </a:cubicBezTo>
                  <a:cubicBezTo>
                    <a:pt x="152" y="264"/>
                    <a:pt x="154" y="265"/>
                    <a:pt x="153" y="263"/>
                  </a:cubicBezTo>
                  <a:cubicBezTo>
                    <a:pt x="152" y="261"/>
                    <a:pt x="151" y="259"/>
                    <a:pt x="151" y="258"/>
                  </a:cubicBezTo>
                  <a:cubicBezTo>
                    <a:pt x="150" y="257"/>
                    <a:pt x="149" y="256"/>
                    <a:pt x="149" y="254"/>
                  </a:cubicBezTo>
                  <a:cubicBezTo>
                    <a:pt x="149" y="252"/>
                    <a:pt x="147" y="250"/>
                    <a:pt x="146" y="249"/>
                  </a:cubicBezTo>
                  <a:cubicBezTo>
                    <a:pt x="146" y="248"/>
                    <a:pt x="144" y="246"/>
                    <a:pt x="144" y="246"/>
                  </a:cubicBezTo>
                  <a:cubicBezTo>
                    <a:pt x="144" y="245"/>
                    <a:pt x="145" y="243"/>
                    <a:pt x="144" y="242"/>
                  </a:cubicBezTo>
                  <a:cubicBezTo>
                    <a:pt x="144" y="241"/>
                    <a:pt x="145" y="240"/>
                    <a:pt x="145" y="239"/>
                  </a:cubicBezTo>
                  <a:cubicBezTo>
                    <a:pt x="145" y="238"/>
                    <a:pt x="146" y="237"/>
                    <a:pt x="146" y="238"/>
                  </a:cubicBezTo>
                  <a:cubicBezTo>
                    <a:pt x="147" y="238"/>
                    <a:pt x="148" y="239"/>
                    <a:pt x="148" y="239"/>
                  </a:cubicBezTo>
                  <a:cubicBezTo>
                    <a:pt x="148" y="239"/>
                    <a:pt x="149" y="240"/>
                    <a:pt x="150" y="241"/>
                  </a:cubicBezTo>
                  <a:cubicBezTo>
                    <a:pt x="151" y="242"/>
                    <a:pt x="152" y="241"/>
                    <a:pt x="151" y="242"/>
                  </a:cubicBezTo>
                  <a:cubicBezTo>
                    <a:pt x="151" y="244"/>
                    <a:pt x="151" y="245"/>
                    <a:pt x="151" y="245"/>
                  </a:cubicBezTo>
                  <a:cubicBezTo>
                    <a:pt x="152" y="245"/>
                    <a:pt x="151" y="248"/>
                    <a:pt x="152" y="249"/>
                  </a:cubicBezTo>
                  <a:cubicBezTo>
                    <a:pt x="153" y="249"/>
                    <a:pt x="152" y="252"/>
                    <a:pt x="153" y="253"/>
                  </a:cubicBezTo>
                  <a:cubicBezTo>
                    <a:pt x="154" y="254"/>
                    <a:pt x="155" y="255"/>
                    <a:pt x="157" y="256"/>
                  </a:cubicBezTo>
                  <a:cubicBezTo>
                    <a:pt x="158" y="258"/>
                    <a:pt x="162" y="261"/>
                    <a:pt x="161" y="262"/>
                  </a:cubicBezTo>
                  <a:cubicBezTo>
                    <a:pt x="161" y="262"/>
                    <a:pt x="160" y="263"/>
                    <a:pt x="161" y="264"/>
                  </a:cubicBezTo>
                  <a:cubicBezTo>
                    <a:pt x="161" y="265"/>
                    <a:pt x="163" y="266"/>
                    <a:pt x="164" y="267"/>
                  </a:cubicBezTo>
                  <a:cubicBezTo>
                    <a:pt x="165" y="268"/>
                    <a:pt x="167" y="270"/>
                    <a:pt x="166" y="271"/>
                  </a:cubicBezTo>
                  <a:cubicBezTo>
                    <a:pt x="166" y="272"/>
                    <a:pt x="167" y="273"/>
                    <a:pt x="168" y="275"/>
                  </a:cubicBezTo>
                  <a:cubicBezTo>
                    <a:pt x="169" y="276"/>
                    <a:pt x="170" y="278"/>
                    <a:pt x="170" y="280"/>
                  </a:cubicBezTo>
                  <a:cubicBezTo>
                    <a:pt x="170" y="281"/>
                    <a:pt x="170" y="285"/>
                    <a:pt x="170" y="285"/>
                  </a:cubicBezTo>
                  <a:cubicBezTo>
                    <a:pt x="169" y="286"/>
                    <a:pt x="167" y="288"/>
                    <a:pt x="167" y="288"/>
                  </a:cubicBezTo>
                  <a:cubicBezTo>
                    <a:pt x="167" y="289"/>
                    <a:pt x="166" y="290"/>
                    <a:pt x="168" y="292"/>
                  </a:cubicBezTo>
                  <a:cubicBezTo>
                    <a:pt x="170" y="293"/>
                    <a:pt x="174" y="296"/>
                    <a:pt x="176" y="297"/>
                  </a:cubicBezTo>
                  <a:cubicBezTo>
                    <a:pt x="177" y="299"/>
                    <a:pt x="179" y="298"/>
                    <a:pt x="180" y="299"/>
                  </a:cubicBezTo>
                  <a:cubicBezTo>
                    <a:pt x="181" y="300"/>
                    <a:pt x="183" y="301"/>
                    <a:pt x="184" y="301"/>
                  </a:cubicBezTo>
                  <a:cubicBezTo>
                    <a:pt x="186" y="302"/>
                    <a:pt x="192" y="304"/>
                    <a:pt x="193" y="304"/>
                  </a:cubicBezTo>
                  <a:cubicBezTo>
                    <a:pt x="194" y="305"/>
                    <a:pt x="195" y="307"/>
                    <a:pt x="196" y="307"/>
                  </a:cubicBezTo>
                  <a:cubicBezTo>
                    <a:pt x="198" y="307"/>
                    <a:pt x="200" y="308"/>
                    <a:pt x="202" y="308"/>
                  </a:cubicBezTo>
                  <a:cubicBezTo>
                    <a:pt x="203" y="308"/>
                    <a:pt x="208" y="304"/>
                    <a:pt x="210" y="305"/>
                  </a:cubicBezTo>
                  <a:cubicBezTo>
                    <a:pt x="212" y="306"/>
                    <a:pt x="212" y="306"/>
                    <a:pt x="213" y="307"/>
                  </a:cubicBezTo>
                  <a:cubicBezTo>
                    <a:pt x="214" y="307"/>
                    <a:pt x="215" y="310"/>
                    <a:pt x="216" y="312"/>
                  </a:cubicBezTo>
                  <a:cubicBezTo>
                    <a:pt x="217" y="312"/>
                    <a:pt x="217" y="313"/>
                    <a:pt x="217" y="313"/>
                  </a:cubicBezTo>
                  <a:cubicBezTo>
                    <a:pt x="217" y="313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8" y="314"/>
                    <a:pt x="218" y="314"/>
                  </a:cubicBezTo>
                  <a:cubicBezTo>
                    <a:pt x="218" y="314"/>
                    <a:pt x="219" y="314"/>
                    <a:pt x="219" y="314"/>
                  </a:cubicBezTo>
                  <a:cubicBezTo>
                    <a:pt x="219" y="314"/>
                    <a:pt x="219" y="314"/>
                    <a:pt x="219" y="314"/>
                  </a:cubicBezTo>
                  <a:cubicBezTo>
                    <a:pt x="219" y="315"/>
                    <a:pt x="219" y="315"/>
                    <a:pt x="219" y="315"/>
                  </a:cubicBezTo>
                  <a:cubicBezTo>
                    <a:pt x="219" y="315"/>
                    <a:pt x="220" y="315"/>
                    <a:pt x="220" y="315"/>
                  </a:cubicBezTo>
                  <a:cubicBezTo>
                    <a:pt x="220" y="315"/>
                    <a:pt x="220" y="315"/>
                    <a:pt x="220" y="315"/>
                  </a:cubicBezTo>
                  <a:cubicBezTo>
                    <a:pt x="220" y="315"/>
                    <a:pt x="221" y="315"/>
                    <a:pt x="221" y="315"/>
                  </a:cubicBezTo>
                  <a:cubicBezTo>
                    <a:pt x="222" y="315"/>
                    <a:pt x="222" y="315"/>
                    <a:pt x="223" y="315"/>
                  </a:cubicBezTo>
                  <a:cubicBezTo>
                    <a:pt x="224" y="315"/>
                    <a:pt x="224" y="315"/>
                    <a:pt x="224" y="315"/>
                  </a:cubicBezTo>
                  <a:cubicBezTo>
                    <a:pt x="224" y="315"/>
                    <a:pt x="225" y="315"/>
                    <a:pt x="225" y="315"/>
                  </a:cubicBezTo>
                  <a:cubicBezTo>
                    <a:pt x="225" y="315"/>
                    <a:pt x="225" y="316"/>
                    <a:pt x="226" y="316"/>
                  </a:cubicBezTo>
                  <a:cubicBezTo>
                    <a:pt x="226" y="316"/>
                    <a:pt x="226" y="316"/>
                    <a:pt x="226" y="316"/>
                  </a:cubicBezTo>
                  <a:cubicBezTo>
                    <a:pt x="226" y="316"/>
                    <a:pt x="227" y="316"/>
                    <a:pt x="227" y="316"/>
                  </a:cubicBezTo>
                  <a:cubicBezTo>
                    <a:pt x="227" y="316"/>
                    <a:pt x="231" y="319"/>
                    <a:pt x="233" y="319"/>
                  </a:cubicBezTo>
                  <a:cubicBezTo>
                    <a:pt x="233" y="319"/>
                    <a:pt x="233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4" y="319"/>
                    <a:pt x="234" y="319"/>
                    <a:pt x="234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5" y="319"/>
                    <a:pt x="235" y="319"/>
                    <a:pt x="235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19"/>
                  </a:cubicBezTo>
                  <a:cubicBezTo>
                    <a:pt x="236" y="319"/>
                    <a:pt x="236" y="319"/>
                    <a:pt x="236" y="320"/>
                  </a:cubicBezTo>
                  <a:cubicBezTo>
                    <a:pt x="236" y="320"/>
                    <a:pt x="235" y="320"/>
                    <a:pt x="235" y="320"/>
                  </a:cubicBezTo>
                  <a:cubicBezTo>
                    <a:pt x="235" y="320"/>
                    <a:pt x="235" y="320"/>
                    <a:pt x="235" y="320"/>
                  </a:cubicBezTo>
                  <a:cubicBezTo>
                    <a:pt x="235" y="320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5" y="321"/>
                    <a:pt x="235" y="321"/>
                    <a:pt x="235" y="321"/>
                  </a:cubicBezTo>
                  <a:cubicBezTo>
                    <a:pt x="236" y="322"/>
                    <a:pt x="238" y="323"/>
                    <a:pt x="239" y="324"/>
                  </a:cubicBezTo>
                  <a:cubicBezTo>
                    <a:pt x="240" y="325"/>
                    <a:pt x="239" y="326"/>
                    <a:pt x="240" y="326"/>
                  </a:cubicBezTo>
                  <a:cubicBezTo>
                    <a:pt x="240" y="327"/>
                    <a:pt x="241" y="327"/>
                    <a:pt x="241" y="327"/>
                  </a:cubicBezTo>
                  <a:cubicBezTo>
                    <a:pt x="241" y="327"/>
                    <a:pt x="241" y="327"/>
                    <a:pt x="241" y="327"/>
                  </a:cubicBezTo>
                  <a:cubicBezTo>
                    <a:pt x="241" y="328"/>
                    <a:pt x="241" y="328"/>
                    <a:pt x="241" y="328"/>
                  </a:cubicBezTo>
                  <a:cubicBezTo>
                    <a:pt x="241" y="328"/>
                    <a:pt x="242" y="328"/>
                    <a:pt x="242" y="328"/>
                  </a:cubicBezTo>
                  <a:cubicBezTo>
                    <a:pt x="242" y="329"/>
                    <a:pt x="242" y="329"/>
                    <a:pt x="242" y="329"/>
                  </a:cubicBezTo>
                  <a:cubicBezTo>
                    <a:pt x="241" y="331"/>
                    <a:pt x="240" y="332"/>
                    <a:pt x="241" y="333"/>
                  </a:cubicBezTo>
                  <a:cubicBezTo>
                    <a:pt x="242" y="334"/>
                    <a:pt x="243" y="335"/>
                    <a:pt x="244" y="334"/>
                  </a:cubicBezTo>
                  <a:cubicBezTo>
                    <a:pt x="244" y="333"/>
                    <a:pt x="244" y="333"/>
                    <a:pt x="245" y="334"/>
                  </a:cubicBezTo>
                  <a:cubicBezTo>
                    <a:pt x="245" y="335"/>
                    <a:pt x="245" y="336"/>
                    <a:pt x="246" y="336"/>
                  </a:cubicBezTo>
                  <a:cubicBezTo>
                    <a:pt x="248" y="337"/>
                    <a:pt x="248" y="338"/>
                    <a:pt x="248" y="339"/>
                  </a:cubicBezTo>
                  <a:cubicBezTo>
                    <a:pt x="248" y="339"/>
                    <a:pt x="248" y="339"/>
                    <a:pt x="248" y="339"/>
                  </a:cubicBezTo>
                  <a:cubicBezTo>
                    <a:pt x="249" y="339"/>
                    <a:pt x="249" y="339"/>
                    <a:pt x="249" y="339"/>
                  </a:cubicBezTo>
                  <a:cubicBezTo>
                    <a:pt x="249" y="339"/>
                    <a:pt x="249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0" y="339"/>
                    <a:pt x="250" y="339"/>
                    <a:pt x="250" y="339"/>
                  </a:cubicBezTo>
                  <a:cubicBezTo>
                    <a:pt x="251" y="339"/>
                    <a:pt x="251" y="339"/>
                    <a:pt x="251" y="340"/>
                  </a:cubicBezTo>
                  <a:cubicBezTo>
                    <a:pt x="252" y="340"/>
                    <a:pt x="254" y="340"/>
                    <a:pt x="255" y="341"/>
                  </a:cubicBezTo>
                  <a:cubicBezTo>
                    <a:pt x="257" y="341"/>
                    <a:pt x="256" y="343"/>
                    <a:pt x="258" y="344"/>
                  </a:cubicBezTo>
                  <a:cubicBezTo>
                    <a:pt x="260" y="344"/>
                    <a:pt x="263" y="344"/>
                    <a:pt x="263" y="343"/>
                  </a:cubicBezTo>
                  <a:cubicBezTo>
                    <a:pt x="263" y="343"/>
                    <a:pt x="262" y="341"/>
                    <a:pt x="263" y="340"/>
                  </a:cubicBezTo>
                  <a:cubicBezTo>
                    <a:pt x="264" y="340"/>
                    <a:pt x="265" y="339"/>
                    <a:pt x="266" y="338"/>
                  </a:cubicBezTo>
                  <a:cubicBezTo>
                    <a:pt x="266" y="338"/>
                    <a:pt x="268" y="336"/>
                    <a:pt x="269" y="337"/>
                  </a:cubicBezTo>
                  <a:cubicBezTo>
                    <a:pt x="270" y="338"/>
                    <a:pt x="272" y="339"/>
                    <a:pt x="272" y="340"/>
                  </a:cubicBezTo>
                  <a:cubicBezTo>
                    <a:pt x="271" y="342"/>
                    <a:pt x="271" y="344"/>
                    <a:pt x="273" y="345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6"/>
                    <a:pt x="273" y="346"/>
                  </a:cubicBezTo>
                  <a:cubicBezTo>
                    <a:pt x="273" y="346"/>
                    <a:pt x="273" y="347"/>
                    <a:pt x="273" y="347"/>
                  </a:cubicBezTo>
                  <a:cubicBezTo>
                    <a:pt x="273" y="347"/>
                    <a:pt x="273" y="347"/>
                    <a:pt x="273" y="347"/>
                  </a:cubicBezTo>
                  <a:cubicBezTo>
                    <a:pt x="273" y="347"/>
                    <a:pt x="273" y="348"/>
                    <a:pt x="273" y="348"/>
                  </a:cubicBezTo>
                  <a:cubicBezTo>
                    <a:pt x="273" y="348"/>
                    <a:pt x="273" y="348"/>
                    <a:pt x="273" y="348"/>
                  </a:cubicBezTo>
                  <a:cubicBezTo>
                    <a:pt x="273" y="349"/>
                    <a:pt x="273" y="349"/>
                    <a:pt x="273" y="349"/>
                  </a:cubicBezTo>
                  <a:cubicBezTo>
                    <a:pt x="273" y="352"/>
                    <a:pt x="273" y="352"/>
                    <a:pt x="273" y="353"/>
                  </a:cubicBezTo>
                  <a:cubicBezTo>
                    <a:pt x="272" y="353"/>
                    <a:pt x="271" y="354"/>
                    <a:pt x="272" y="355"/>
                  </a:cubicBezTo>
                  <a:cubicBezTo>
                    <a:pt x="272" y="356"/>
                    <a:pt x="271" y="357"/>
                    <a:pt x="271" y="358"/>
                  </a:cubicBezTo>
                  <a:cubicBezTo>
                    <a:pt x="271" y="359"/>
                    <a:pt x="272" y="360"/>
                    <a:pt x="271" y="361"/>
                  </a:cubicBezTo>
                  <a:cubicBezTo>
                    <a:pt x="269" y="362"/>
                    <a:pt x="268" y="364"/>
                    <a:pt x="267" y="364"/>
                  </a:cubicBezTo>
                  <a:cubicBezTo>
                    <a:pt x="266" y="364"/>
                    <a:pt x="265" y="365"/>
                    <a:pt x="264" y="365"/>
                  </a:cubicBezTo>
                  <a:cubicBezTo>
                    <a:pt x="264" y="365"/>
                    <a:pt x="264" y="368"/>
                    <a:pt x="262" y="369"/>
                  </a:cubicBezTo>
                  <a:cubicBezTo>
                    <a:pt x="262" y="370"/>
                    <a:pt x="261" y="370"/>
                    <a:pt x="261" y="371"/>
                  </a:cubicBezTo>
                  <a:cubicBezTo>
                    <a:pt x="261" y="371"/>
                    <a:pt x="260" y="371"/>
                    <a:pt x="260" y="371"/>
                  </a:cubicBezTo>
                  <a:cubicBezTo>
                    <a:pt x="260" y="372"/>
                    <a:pt x="260" y="372"/>
                    <a:pt x="260" y="372"/>
                  </a:cubicBezTo>
                  <a:cubicBezTo>
                    <a:pt x="259" y="372"/>
                    <a:pt x="259" y="372"/>
                    <a:pt x="258" y="373"/>
                  </a:cubicBezTo>
                  <a:cubicBezTo>
                    <a:pt x="257" y="373"/>
                    <a:pt x="255" y="374"/>
                    <a:pt x="254" y="376"/>
                  </a:cubicBezTo>
                  <a:cubicBezTo>
                    <a:pt x="253" y="378"/>
                    <a:pt x="254" y="378"/>
                    <a:pt x="252" y="378"/>
                  </a:cubicBezTo>
                  <a:cubicBezTo>
                    <a:pt x="251" y="379"/>
                    <a:pt x="250" y="380"/>
                    <a:pt x="249" y="382"/>
                  </a:cubicBezTo>
                  <a:cubicBezTo>
                    <a:pt x="249" y="383"/>
                    <a:pt x="248" y="387"/>
                    <a:pt x="248" y="388"/>
                  </a:cubicBezTo>
                  <a:cubicBezTo>
                    <a:pt x="249" y="388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8" y="390"/>
                    <a:pt x="248" y="390"/>
                    <a:pt x="248" y="390"/>
                  </a:cubicBezTo>
                  <a:cubicBezTo>
                    <a:pt x="247" y="390"/>
                    <a:pt x="247" y="390"/>
                    <a:pt x="247" y="391"/>
                  </a:cubicBezTo>
                  <a:cubicBezTo>
                    <a:pt x="247" y="391"/>
                    <a:pt x="247" y="391"/>
                    <a:pt x="247" y="391"/>
                  </a:cubicBezTo>
                  <a:cubicBezTo>
                    <a:pt x="247" y="391"/>
                    <a:pt x="247" y="391"/>
                    <a:pt x="246" y="391"/>
                  </a:cubicBezTo>
                  <a:cubicBezTo>
                    <a:pt x="246" y="391"/>
                    <a:pt x="246" y="391"/>
                    <a:pt x="246" y="392"/>
                  </a:cubicBezTo>
                  <a:cubicBezTo>
                    <a:pt x="246" y="392"/>
                    <a:pt x="245" y="392"/>
                    <a:pt x="245" y="392"/>
                  </a:cubicBezTo>
                  <a:cubicBezTo>
                    <a:pt x="245" y="392"/>
                    <a:pt x="245" y="392"/>
                    <a:pt x="244" y="393"/>
                  </a:cubicBezTo>
                  <a:cubicBezTo>
                    <a:pt x="243" y="394"/>
                    <a:pt x="242" y="395"/>
                    <a:pt x="243" y="396"/>
                  </a:cubicBezTo>
                  <a:cubicBezTo>
                    <a:pt x="244" y="397"/>
                    <a:pt x="244" y="397"/>
                    <a:pt x="243" y="398"/>
                  </a:cubicBezTo>
                  <a:cubicBezTo>
                    <a:pt x="242" y="399"/>
                    <a:pt x="241" y="400"/>
                    <a:pt x="243" y="400"/>
                  </a:cubicBezTo>
                  <a:cubicBezTo>
                    <a:pt x="244" y="400"/>
                    <a:pt x="248" y="403"/>
                    <a:pt x="248" y="404"/>
                  </a:cubicBezTo>
                  <a:cubicBezTo>
                    <a:pt x="248" y="405"/>
                    <a:pt x="247" y="406"/>
                    <a:pt x="248" y="407"/>
                  </a:cubicBezTo>
                  <a:cubicBezTo>
                    <a:pt x="249" y="409"/>
                    <a:pt x="251" y="411"/>
                    <a:pt x="250" y="412"/>
                  </a:cubicBezTo>
                  <a:cubicBezTo>
                    <a:pt x="250" y="413"/>
                    <a:pt x="253" y="422"/>
                    <a:pt x="253" y="424"/>
                  </a:cubicBezTo>
                  <a:cubicBezTo>
                    <a:pt x="254" y="426"/>
                    <a:pt x="256" y="427"/>
                    <a:pt x="256" y="430"/>
                  </a:cubicBezTo>
                  <a:cubicBezTo>
                    <a:pt x="255" y="432"/>
                    <a:pt x="254" y="434"/>
                    <a:pt x="255" y="437"/>
                  </a:cubicBezTo>
                  <a:cubicBezTo>
                    <a:pt x="255" y="439"/>
                    <a:pt x="255" y="443"/>
                    <a:pt x="257" y="444"/>
                  </a:cubicBezTo>
                  <a:cubicBezTo>
                    <a:pt x="258" y="444"/>
                    <a:pt x="259" y="447"/>
                    <a:pt x="260" y="448"/>
                  </a:cubicBezTo>
                  <a:cubicBezTo>
                    <a:pt x="261" y="450"/>
                    <a:pt x="265" y="452"/>
                    <a:pt x="266" y="453"/>
                  </a:cubicBezTo>
                  <a:cubicBezTo>
                    <a:pt x="267" y="453"/>
                    <a:pt x="271" y="456"/>
                    <a:pt x="272" y="457"/>
                  </a:cubicBezTo>
                  <a:cubicBezTo>
                    <a:pt x="273" y="458"/>
                    <a:pt x="276" y="460"/>
                    <a:pt x="276" y="461"/>
                  </a:cubicBezTo>
                  <a:cubicBezTo>
                    <a:pt x="276" y="462"/>
                    <a:pt x="276" y="462"/>
                    <a:pt x="276" y="463"/>
                  </a:cubicBezTo>
                  <a:cubicBezTo>
                    <a:pt x="276" y="463"/>
                    <a:pt x="276" y="463"/>
                    <a:pt x="276" y="464"/>
                  </a:cubicBezTo>
                  <a:cubicBezTo>
                    <a:pt x="276" y="464"/>
                    <a:pt x="276" y="464"/>
                    <a:pt x="276" y="464"/>
                  </a:cubicBezTo>
                  <a:cubicBezTo>
                    <a:pt x="276" y="465"/>
                    <a:pt x="277" y="465"/>
                    <a:pt x="276" y="465"/>
                  </a:cubicBezTo>
                  <a:cubicBezTo>
                    <a:pt x="276" y="465"/>
                    <a:pt x="276" y="465"/>
                    <a:pt x="276" y="465"/>
                  </a:cubicBezTo>
                  <a:cubicBezTo>
                    <a:pt x="276" y="466"/>
                    <a:pt x="276" y="466"/>
                    <a:pt x="276" y="467"/>
                  </a:cubicBezTo>
                  <a:cubicBezTo>
                    <a:pt x="275" y="468"/>
                    <a:pt x="274" y="470"/>
                    <a:pt x="274" y="472"/>
                  </a:cubicBezTo>
                  <a:cubicBezTo>
                    <a:pt x="274" y="474"/>
                    <a:pt x="275" y="474"/>
                    <a:pt x="274" y="477"/>
                  </a:cubicBezTo>
                  <a:cubicBezTo>
                    <a:pt x="273" y="479"/>
                    <a:pt x="272" y="485"/>
                    <a:pt x="271" y="486"/>
                  </a:cubicBezTo>
                  <a:cubicBezTo>
                    <a:pt x="269" y="486"/>
                    <a:pt x="268" y="487"/>
                    <a:pt x="268" y="488"/>
                  </a:cubicBezTo>
                  <a:cubicBezTo>
                    <a:pt x="268" y="489"/>
                    <a:pt x="268" y="492"/>
                    <a:pt x="267" y="494"/>
                  </a:cubicBezTo>
                  <a:cubicBezTo>
                    <a:pt x="266" y="497"/>
                    <a:pt x="266" y="499"/>
                    <a:pt x="265" y="501"/>
                  </a:cubicBezTo>
                  <a:cubicBezTo>
                    <a:pt x="264" y="503"/>
                    <a:pt x="263" y="508"/>
                    <a:pt x="262" y="509"/>
                  </a:cubicBezTo>
                  <a:cubicBezTo>
                    <a:pt x="262" y="510"/>
                    <a:pt x="261" y="515"/>
                    <a:pt x="260" y="516"/>
                  </a:cubicBezTo>
                  <a:cubicBezTo>
                    <a:pt x="259" y="517"/>
                    <a:pt x="256" y="520"/>
                    <a:pt x="257" y="522"/>
                  </a:cubicBezTo>
                  <a:cubicBezTo>
                    <a:pt x="257" y="523"/>
                    <a:pt x="257" y="523"/>
                    <a:pt x="256" y="525"/>
                  </a:cubicBezTo>
                  <a:cubicBezTo>
                    <a:pt x="255" y="527"/>
                    <a:pt x="254" y="532"/>
                    <a:pt x="254" y="535"/>
                  </a:cubicBezTo>
                  <a:cubicBezTo>
                    <a:pt x="254" y="537"/>
                    <a:pt x="253" y="542"/>
                    <a:pt x="252" y="544"/>
                  </a:cubicBezTo>
                  <a:cubicBezTo>
                    <a:pt x="251" y="545"/>
                    <a:pt x="250" y="548"/>
                    <a:pt x="249" y="549"/>
                  </a:cubicBezTo>
                  <a:cubicBezTo>
                    <a:pt x="248" y="550"/>
                    <a:pt x="244" y="558"/>
                    <a:pt x="242" y="560"/>
                  </a:cubicBezTo>
                  <a:cubicBezTo>
                    <a:pt x="241" y="562"/>
                    <a:pt x="239" y="566"/>
                    <a:pt x="238" y="568"/>
                  </a:cubicBezTo>
                  <a:cubicBezTo>
                    <a:pt x="236" y="570"/>
                    <a:pt x="234" y="571"/>
                    <a:pt x="235" y="573"/>
                  </a:cubicBezTo>
                  <a:cubicBezTo>
                    <a:pt x="236" y="575"/>
                    <a:pt x="236" y="576"/>
                    <a:pt x="235" y="578"/>
                  </a:cubicBezTo>
                  <a:cubicBezTo>
                    <a:pt x="234" y="580"/>
                    <a:pt x="236" y="580"/>
                    <a:pt x="235" y="583"/>
                  </a:cubicBezTo>
                  <a:cubicBezTo>
                    <a:pt x="234" y="585"/>
                    <a:pt x="233" y="586"/>
                    <a:pt x="232" y="589"/>
                  </a:cubicBezTo>
                  <a:cubicBezTo>
                    <a:pt x="230" y="592"/>
                    <a:pt x="230" y="595"/>
                    <a:pt x="229" y="597"/>
                  </a:cubicBezTo>
                  <a:cubicBezTo>
                    <a:pt x="228" y="600"/>
                    <a:pt x="228" y="602"/>
                    <a:pt x="228" y="602"/>
                  </a:cubicBezTo>
                  <a:cubicBezTo>
                    <a:pt x="227" y="603"/>
                    <a:pt x="225" y="606"/>
                    <a:pt x="225" y="608"/>
                  </a:cubicBezTo>
                  <a:cubicBezTo>
                    <a:pt x="225" y="609"/>
                    <a:pt x="224" y="612"/>
                    <a:pt x="225" y="612"/>
                  </a:cubicBezTo>
                  <a:cubicBezTo>
                    <a:pt x="226" y="612"/>
                    <a:pt x="228" y="608"/>
                    <a:pt x="228" y="608"/>
                  </a:cubicBezTo>
                  <a:cubicBezTo>
                    <a:pt x="229" y="607"/>
                    <a:pt x="231" y="605"/>
                    <a:pt x="231" y="604"/>
                  </a:cubicBezTo>
                  <a:cubicBezTo>
                    <a:pt x="231" y="602"/>
                    <a:pt x="231" y="601"/>
                    <a:pt x="231" y="602"/>
                  </a:cubicBezTo>
                  <a:cubicBezTo>
                    <a:pt x="232" y="602"/>
                    <a:pt x="233" y="600"/>
                    <a:pt x="233" y="603"/>
                  </a:cubicBezTo>
                  <a:cubicBezTo>
                    <a:pt x="232" y="605"/>
                    <a:pt x="232" y="605"/>
                    <a:pt x="231" y="608"/>
                  </a:cubicBezTo>
                  <a:cubicBezTo>
                    <a:pt x="230" y="611"/>
                    <a:pt x="230" y="615"/>
                    <a:pt x="229" y="615"/>
                  </a:cubicBezTo>
                  <a:cubicBezTo>
                    <a:pt x="229" y="616"/>
                    <a:pt x="227" y="617"/>
                    <a:pt x="227" y="618"/>
                  </a:cubicBezTo>
                  <a:cubicBezTo>
                    <a:pt x="227" y="619"/>
                    <a:pt x="228" y="621"/>
                    <a:pt x="228" y="622"/>
                  </a:cubicBezTo>
                  <a:cubicBezTo>
                    <a:pt x="228" y="622"/>
                    <a:pt x="227" y="625"/>
                    <a:pt x="226" y="625"/>
                  </a:cubicBezTo>
                  <a:cubicBezTo>
                    <a:pt x="225" y="625"/>
                    <a:pt x="223" y="626"/>
                    <a:pt x="224" y="628"/>
                  </a:cubicBezTo>
                  <a:cubicBezTo>
                    <a:pt x="225" y="629"/>
                    <a:pt x="225" y="629"/>
                    <a:pt x="224" y="630"/>
                  </a:cubicBezTo>
                  <a:cubicBezTo>
                    <a:pt x="223" y="630"/>
                    <a:pt x="222" y="634"/>
                    <a:pt x="222" y="634"/>
                  </a:cubicBezTo>
                  <a:cubicBezTo>
                    <a:pt x="222" y="634"/>
                    <a:pt x="221" y="636"/>
                    <a:pt x="220" y="635"/>
                  </a:cubicBezTo>
                  <a:cubicBezTo>
                    <a:pt x="219" y="634"/>
                    <a:pt x="218" y="635"/>
                    <a:pt x="218" y="634"/>
                  </a:cubicBezTo>
                  <a:cubicBezTo>
                    <a:pt x="217" y="632"/>
                    <a:pt x="216" y="632"/>
                    <a:pt x="215" y="633"/>
                  </a:cubicBezTo>
                  <a:cubicBezTo>
                    <a:pt x="214" y="634"/>
                    <a:pt x="215" y="635"/>
                    <a:pt x="214" y="636"/>
                  </a:cubicBezTo>
                  <a:cubicBezTo>
                    <a:pt x="212" y="637"/>
                    <a:pt x="210" y="644"/>
                    <a:pt x="211" y="642"/>
                  </a:cubicBezTo>
                  <a:cubicBezTo>
                    <a:pt x="212" y="641"/>
                    <a:pt x="214" y="640"/>
                    <a:pt x="214" y="642"/>
                  </a:cubicBezTo>
                  <a:cubicBezTo>
                    <a:pt x="214" y="643"/>
                    <a:pt x="214" y="645"/>
                    <a:pt x="214" y="646"/>
                  </a:cubicBezTo>
                  <a:cubicBezTo>
                    <a:pt x="214" y="647"/>
                    <a:pt x="214" y="650"/>
                    <a:pt x="215" y="650"/>
                  </a:cubicBezTo>
                  <a:cubicBezTo>
                    <a:pt x="216" y="650"/>
                    <a:pt x="219" y="650"/>
                    <a:pt x="218" y="651"/>
                  </a:cubicBezTo>
                  <a:cubicBezTo>
                    <a:pt x="217" y="652"/>
                    <a:pt x="216" y="651"/>
                    <a:pt x="214" y="652"/>
                  </a:cubicBezTo>
                  <a:cubicBezTo>
                    <a:pt x="212" y="652"/>
                    <a:pt x="213" y="654"/>
                    <a:pt x="213" y="656"/>
                  </a:cubicBezTo>
                  <a:cubicBezTo>
                    <a:pt x="213" y="657"/>
                    <a:pt x="212" y="658"/>
                    <a:pt x="211" y="659"/>
                  </a:cubicBezTo>
                  <a:cubicBezTo>
                    <a:pt x="211" y="659"/>
                    <a:pt x="210" y="662"/>
                    <a:pt x="211" y="663"/>
                  </a:cubicBezTo>
                  <a:cubicBezTo>
                    <a:pt x="212" y="663"/>
                    <a:pt x="212" y="665"/>
                    <a:pt x="211" y="665"/>
                  </a:cubicBezTo>
                  <a:cubicBezTo>
                    <a:pt x="209" y="666"/>
                    <a:pt x="209" y="667"/>
                    <a:pt x="210" y="669"/>
                  </a:cubicBezTo>
                  <a:cubicBezTo>
                    <a:pt x="210" y="671"/>
                    <a:pt x="210" y="672"/>
                    <a:pt x="209" y="673"/>
                  </a:cubicBezTo>
                  <a:cubicBezTo>
                    <a:pt x="207" y="673"/>
                    <a:pt x="208" y="677"/>
                    <a:pt x="208" y="677"/>
                  </a:cubicBezTo>
                  <a:cubicBezTo>
                    <a:pt x="207" y="678"/>
                    <a:pt x="207" y="679"/>
                    <a:pt x="207" y="680"/>
                  </a:cubicBezTo>
                  <a:cubicBezTo>
                    <a:pt x="208" y="682"/>
                    <a:pt x="208" y="682"/>
                    <a:pt x="207" y="684"/>
                  </a:cubicBezTo>
                  <a:cubicBezTo>
                    <a:pt x="205" y="685"/>
                    <a:pt x="206" y="687"/>
                    <a:pt x="205" y="688"/>
                  </a:cubicBezTo>
                  <a:cubicBezTo>
                    <a:pt x="204" y="689"/>
                    <a:pt x="206" y="689"/>
                    <a:pt x="205" y="690"/>
                  </a:cubicBezTo>
                  <a:cubicBezTo>
                    <a:pt x="204" y="692"/>
                    <a:pt x="204" y="696"/>
                    <a:pt x="205" y="695"/>
                  </a:cubicBezTo>
                  <a:cubicBezTo>
                    <a:pt x="206" y="693"/>
                    <a:pt x="208" y="691"/>
                    <a:pt x="209" y="690"/>
                  </a:cubicBezTo>
                  <a:cubicBezTo>
                    <a:pt x="209" y="689"/>
                    <a:pt x="207" y="693"/>
                    <a:pt x="207" y="694"/>
                  </a:cubicBezTo>
                  <a:cubicBezTo>
                    <a:pt x="206" y="696"/>
                    <a:pt x="205" y="698"/>
                    <a:pt x="206" y="699"/>
                  </a:cubicBezTo>
                  <a:cubicBezTo>
                    <a:pt x="207" y="700"/>
                    <a:pt x="210" y="698"/>
                    <a:pt x="209" y="700"/>
                  </a:cubicBezTo>
                  <a:cubicBezTo>
                    <a:pt x="207" y="701"/>
                    <a:pt x="210" y="699"/>
                    <a:pt x="212" y="698"/>
                  </a:cubicBezTo>
                  <a:cubicBezTo>
                    <a:pt x="213" y="697"/>
                    <a:pt x="217" y="694"/>
                    <a:pt x="217" y="695"/>
                  </a:cubicBezTo>
                  <a:cubicBezTo>
                    <a:pt x="218" y="696"/>
                    <a:pt x="215" y="699"/>
                    <a:pt x="217" y="698"/>
                  </a:cubicBezTo>
                  <a:cubicBezTo>
                    <a:pt x="219" y="698"/>
                    <a:pt x="220" y="699"/>
                    <a:pt x="221" y="697"/>
                  </a:cubicBezTo>
                  <a:cubicBezTo>
                    <a:pt x="222" y="695"/>
                    <a:pt x="223" y="694"/>
                    <a:pt x="225" y="693"/>
                  </a:cubicBezTo>
                  <a:cubicBezTo>
                    <a:pt x="227" y="693"/>
                    <a:pt x="229" y="692"/>
                    <a:pt x="230" y="691"/>
                  </a:cubicBezTo>
                  <a:cubicBezTo>
                    <a:pt x="230" y="691"/>
                    <a:pt x="230" y="690"/>
                    <a:pt x="230" y="690"/>
                  </a:cubicBezTo>
                  <a:cubicBezTo>
                    <a:pt x="230" y="690"/>
                    <a:pt x="230" y="690"/>
                    <a:pt x="230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1" y="690"/>
                    <a:pt x="231" y="690"/>
                  </a:cubicBezTo>
                  <a:cubicBezTo>
                    <a:pt x="231" y="690"/>
                    <a:pt x="232" y="690"/>
                    <a:pt x="232" y="690"/>
                  </a:cubicBezTo>
                  <a:cubicBezTo>
                    <a:pt x="232" y="691"/>
                    <a:pt x="232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1"/>
                    <a:pt x="233" y="691"/>
                    <a:pt x="233" y="691"/>
                  </a:cubicBezTo>
                  <a:cubicBezTo>
                    <a:pt x="233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2"/>
                    <a:pt x="234" y="692"/>
                  </a:cubicBezTo>
                  <a:cubicBezTo>
                    <a:pt x="234" y="692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1"/>
                  </a:cubicBezTo>
                  <a:cubicBezTo>
                    <a:pt x="234" y="691"/>
                    <a:pt x="234" y="691"/>
                    <a:pt x="234" y="690"/>
                  </a:cubicBezTo>
                  <a:cubicBezTo>
                    <a:pt x="233" y="688"/>
                    <a:pt x="233" y="686"/>
                    <a:pt x="234" y="684"/>
                  </a:cubicBezTo>
                  <a:cubicBezTo>
                    <a:pt x="234" y="683"/>
                    <a:pt x="233" y="680"/>
                    <a:pt x="234" y="678"/>
                  </a:cubicBezTo>
                  <a:cubicBezTo>
                    <a:pt x="234" y="677"/>
                    <a:pt x="237" y="679"/>
                    <a:pt x="236" y="677"/>
                  </a:cubicBezTo>
                  <a:cubicBezTo>
                    <a:pt x="236" y="675"/>
                    <a:pt x="235" y="674"/>
                    <a:pt x="236" y="674"/>
                  </a:cubicBezTo>
                  <a:cubicBezTo>
                    <a:pt x="237" y="673"/>
                    <a:pt x="237" y="675"/>
                    <a:pt x="239" y="674"/>
                  </a:cubicBezTo>
                  <a:cubicBezTo>
                    <a:pt x="241" y="674"/>
                    <a:pt x="240" y="672"/>
                    <a:pt x="242" y="671"/>
                  </a:cubicBezTo>
                  <a:cubicBezTo>
                    <a:pt x="243" y="670"/>
                    <a:pt x="246" y="666"/>
                    <a:pt x="245" y="664"/>
                  </a:cubicBezTo>
                  <a:cubicBezTo>
                    <a:pt x="245" y="661"/>
                    <a:pt x="249" y="656"/>
                    <a:pt x="251" y="656"/>
                  </a:cubicBezTo>
                  <a:cubicBezTo>
                    <a:pt x="253" y="655"/>
                    <a:pt x="255" y="654"/>
                    <a:pt x="256" y="653"/>
                  </a:cubicBezTo>
                  <a:cubicBezTo>
                    <a:pt x="257" y="652"/>
                    <a:pt x="259" y="645"/>
                    <a:pt x="258" y="644"/>
                  </a:cubicBezTo>
                  <a:cubicBezTo>
                    <a:pt x="257" y="643"/>
                    <a:pt x="256" y="643"/>
                    <a:pt x="254" y="642"/>
                  </a:cubicBezTo>
                  <a:cubicBezTo>
                    <a:pt x="253" y="641"/>
                    <a:pt x="250" y="636"/>
                    <a:pt x="251" y="635"/>
                  </a:cubicBezTo>
                  <a:cubicBezTo>
                    <a:pt x="252" y="633"/>
                    <a:pt x="254" y="632"/>
                    <a:pt x="255" y="630"/>
                  </a:cubicBezTo>
                  <a:cubicBezTo>
                    <a:pt x="257" y="628"/>
                    <a:pt x="262" y="626"/>
                    <a:pt x="263" y="626"/>
                  </a:cubicBezTo>
                  <a:cubicBezTo>
                    <a:pt x="263" y="626"/>
                    <a:pt x="264" y="625"/>
                    <a:pt x="265" y="624"/>
                  </a:cubicBezTo>
                  <a:cubicBezTo>
                    <a:pt x="265" y="623"/>
                    <a:pt x="267" y="622"/>
                    <a:pt x="267" y="621"/>
                  </a:cubicBezTo>
                  <a:cubicBezTo>
                    <a:pt x="267" y="621"/>
                    <a:pt x="268" y="615"/>
                    <a:pt x="269" y="614"/>
                  </a:cubicBezTo>
                  <a:cubicBezTo>
                    <a:pt x="270" y="613"/>
                    <a:pt x="274" y="610"/>
                    <a:pt x="273" y="609"/>
                  </a:cubicBezTo>
                  <a:cubicBezTo>
                    <a:pt x="273" y="609"/>
                    <a:pt x="271" y="609"/>
                    <a:pt x="272" y="608"/>
                  </a:cubicBezTo>
                  <a:cubicBezTo>
                    <a:pt x="273" y="607"/>
                    <a:pt x="275" y="605"/>
                    <a:pt x="275" y="605"/>
                  </a:cubicBezTo>
                  <a:cubicBezTo>
                    <a:pt x="274" y="604"/>
                    <a:pt x="272" y="600"/>
                    <a:pt x="272" y="598"/>
                  </a:cubicBezTo>
                  <a:cubicBezTo>
                    <a:pt x="273" y="596"/>
                    <a:pt x="274" y="594"/>
                    <a:pt x="275" y="595"/>
                  </a:cubicBezTo>
                  <a:cubicBezTo>
                    <a:pt x="277" y="596"/>
                    <a:pt x="279" y="597"/>
                    <a:pt x="282" y="597"/>
                  </a:cubicBezTo>
                  <a:cubicBezTo>
                    <a:pt x="284" y="597"/>
                    <a:pt x="286" y="597"/>
                    <a:pt x="287" y="595"/>
                  </a:cubicBezTo>
                  <a:cubicBezTo>
                    <a:pt x="289" y="594"/>
                    <a:pt x="288" y="591"/>
                    <a:pt x="289" y="589"/>
                  </a:cubicBezTo>
                  <a:cubicBezTo>
                    <a:pt x="289" y="588"/>
                    <a:pt x="289" y="583"/>
                    <a:pt x="291" y="583"/>
                  </a:cubicBezTo>
                  <a:cubicBezTo>
                    <a:pt x="292" y="582"/>
                    <a:pt x="293" y="581"/>
                    <a:pt x="295" y="581"/>
                  </a:cubicBezTo>
                  <a:cubicBezTo>
                    <a:pt x="298" y="581"/>
                    <a:pt x="301" y="581"/>
                    <a:pt x="304" y="580"/>
                  </a:cubicBezTo>
                  <a:cubicBezTo>
                    <a:pt x="306" y="580"/>
                    <a:pt x="314" y="577"/>
                    <a:pt x="316" y="574"/>
                  </a:cubicBezTo>
                  <a:cubicBezTo>
                    <a:pt x="318" y="571"/>
                    <a:pt x="321" y="568"/>
                    <a:pt x="321" y="566"/>
                  </a:cubicBezTo>
                  <a:cubicBezTo>
                    <a:pt x="321" y="564"/>
                    <a:pt x="321" y="564"/>
                    <a:pt x="320" y="563"/>
                  </a:cubicBezTo>
                  <a:cubicBezTo>
                    <a:pt x="319" y="563"/>
                    <a:pt x="318" y="562"/>
                    <a:pt x="318" y="561"/>
                  </a:cubicBezTo>
                  <a:cubicBezTo>
                    <a:pt x="319" y="560"/>
                    <a:pt x="321" y="558"/>
                    <a:pt x="320" y="557"/>
                  </a:cubicBezTo>
                  <a:cubicBezTo>
                    <a:pt x="319" y="556"/>
                    <a:pt x="316" y="552"/>
                    <a:pt x="315" y="551"/>
                  </a:cubicBezTo>
                  <a:cubicBezTo>
                    <a:pt x="314" y="550"/>
                    <a:pt x="314" y="549"/>
                    <a:pt x="315" y="549"/>
                  </a:cubicBezTo>
                  <a:cubicBezTo>
                    <a:pt x="315" y="549"/>
                    <a:pt x="315" y="549"/>
                    <a:pt x="316" y="549"/>
                  </a:cubicBezTo>
                  <a:cubicBezTo>
                    <a:pt x="316" y="549"/>
                    <a:pt x="316" y="549"/>
                    <a:pt x="316" y="549"/>
                  </a:cubicBezTo>
                  <a:cubicBezTo>
                    <a:pt x="316" y="549"/>
                    <a:pt x="316" y="549"/>
                    <a:pt x="317" y="549"/>
                  </a:cubicBezTo>
                  <a:cubicBezTo>
                    <a:pt x="317" y="549"/>
                    <a:pt x="317" y="549"/>
                    <a:pt x="317" y="550"/>
                  </a:cubicBezTo>
                  <a:cubicBezTo>
                    <a:pt x="317" y="550"/>
                    <a:pt x="318" y="550"/>
                    <a:pt x="318" y="550"/>
                  </a:cubicBezTo>
                  <a:cubicBezTo>
                    <a:pt x="318" y="550"/>
                    <a:pt x="318" y="550"/>
                    <a:pt x="318" y="550"/>
                  </a:cubicBezTo>
                  <a:cubicBezTo>
                    <a:pt x="318" y="550"/>
                    <a:pt x="319" y="550"/>
                    <a:pt x="319" y="551"/>
                  </a:cubicBezTo>
                  <a:cubicBezTo>
                    <a:pt x="319" y="551"/>
                    <a:pt x="322" y="551"/>
                    <a:pt x="322" y="551"/>
                  </a:cubicBezTo>
                  <a:cubicBezTo>
                    <a:pt x="323" y="552"/>
                    <a:pt x="324" y="554"/>
                    <a:pt x="326" y="554"/>
                  </a:cubicBezTo>
                  <a:cubicBezTo>
                    <a:pt x="328" y="554"/>
                    <a:pt x="334" y="553"/>
                    <a:pt x="336" y="552"/>
                  </a:cubicBezTo>
                  <a:cubicBezTo>
                    <a:pt x="337" y="551"/>
                    <a:pt x="339" y="549"/>
                    <a:pt x="341" y="547"/>
                  </a:cubicBezTo>
                  <a:cubicBezTo>
                    <a:pt x="342" y="546"/>
                    <a:pt x="342" y="545"/>
                    <a:pt x="342" y="545"/>
                  </a:cubicBezTo>
                  <a:cubicBezTo>
                    <a:pt x="343" y="545"/>
                    <a:pt x="343" y="545"/>
                    <a:pt x="343" y="544"/>
                  </a:cubicBezTo>
                  <a:cubicBezTo>
                    <a:pt x="343" y="544"/>
                    <a:pt x="343" y="544"/>
                    <a:pt x="344" y="543"/>
                  </a:cubicBezTo>
                  <a:cubicBezTo>
                    <a:pt x="344" y="543"/>
                    <a:pt x="344" y="543"/>
                    <a:pt x="344" y="543"/>
                  </a:cubicBezTo>
                  <a:cubicBezTo>
                    <a:pt x="344" y="542"/>
                    <a:pt x="344" y="542"/>
                    <a:pt x="344" y="541"/>
                  </a:cubicBezTo>
                  <a:cubicBezTo>
                    <a:pt x="344" y="541"/>
                    <a:pt x="344" y="541"/>
                    <a:pt x="345" y="541"/>
                  </a:cubicBezTo>
                  <a:cubicBezTo>
                    <a:pt x="345" y="541"/>
                    <a:pt x="345" y="541"/>
                    <a:pt x="345" y="541"/>
                  </a:cubicBezTo>
                  <a:cubicBezTo>
                    <a:pt x="345" y="541"/>
                    <a:pt x="345" y="540"/>
                    <a:pt x="345" y="540"/>
                  </a:cubicBezTo>
                  <a:cubicBezTo>
                    <a:pt x="345" y="539"/>
                    <a:pt x="346" y="538"/>
                    <a:pt x="347" y="537"/>
                  </a:cubicBezTo>
                  <a:cubicBezTo>
                    <a:pt x="348" y="536"/>
                    <a:pt x="350" y="535"/>
                    <a:pt x="351" y="533"/>
                  </a:cubicBezTo>
                  <a:cubicBezTo>
                    <a:pt x="351" y="530"/>
                    <a:pt x="352" y="528"/>
                    <a:pt x="353" y="527"/>
                  </a:cubicBezTo>
                  <a:cubicBezTo>
                    <a:pt x="354" y="525"/>
                    <a:pt x="356" y="525"/>
                    <a:pt x="356" y="526"/>
                  </a:cubicBezTo>
                  <a:cubicBezTo>
                    <a:pt x="355" y="527"/>
                    <a:pt x="352" y="531"/>
                    <a:pt x="353" y="531"/>
                  </a:cubicBezTo>
                  <a:cubicBezTo>
                    <a:pt x="354" y="530"/>
                    <a:pt x="358" y="527"/>
                    <a:pt x="359" y="525"/>
                  </a:cubicBezTo>
                  <a:cubicBezTo>
                    <a:pt x="361" y="524"/>
                    <a:pt x="363" y="517"/>
                    <a:pt x="365" y="516"/>
                  </a:cubicBezTo>
                  <a:cubicBezTo>
                    <a:pt x="367" y="515"/>
                    <a:pt x="368" y="515"/>
                    <a:pt x="369" y="514"/>
                  </a:cubicBezTo>
                  <a:cubicBezTo>
                    <a:pt x="370" y="513"/>
                    <a:pt x="369" y="511"/>
                    <a:pt x="370" y="509"/>
                  </a:cubicBezTo>
                  <a:cubicBezTo>
                    <a:pt x="371" y="508"/>
                    <a:pt x="370" y="506"/>
                    <a:pt x="370" y="504"/>
                  </a:cubicBezTo>
                  <a:cubicBezTo>
                    <a:pt x="371" y="503"/>
                    <a:pt x="371" y="500"/>
                    <a:pt x="372" y="498"/>
                  </a:cubicBezTo>
                  <a:cubicBezTo>
                    <a:pt x="374" y="496"/>
                    <a:pt x="379" y="491"/>
                    <a:pt x="382" y="490"/>
                  </a:cubicBezTo>
                  <a:cubicBezTo>
                    <a:pt x="385" y="489"/>
                    <a:pt x="385" y="488"/>
                    <a:pt x="387" y="488"/>
                  </a:cubicBezTo>
                  <a:cubicBezTo>
                    <a:pt x="389" y="487"/>
                    <a:pt x="390" y="485"/>
                    <a:pt x="393" y="484"/>
                  </a:cubicBezTo>
                  <a:cubicBezTo>
                    <a:pt x="395" y="483"/>
                    <a:pt x="401" y="483"/>
                    <a:pt x="404" y="483"/>
                  </a:cubicBezTo>
                  <a:cubicBezTo>
                    <a:pt x="407" y="482"/>
                    <a:pt x="410" y="479"/>
                    <a:pt x="410" y="478"/>
                  </a:cubicBezTo>
                  <a:cubicBezTo>
                    <a:pt x="411" y="477"/>
                    <a:pt x="415" y="470"/>
                    <a:pt x="416" y="469"/>
                  </a:cubicBezTo>
                  <a:cubicBezTo>
                    <a:pt x="418" y="467"/>
                    <a:pt x="420" y="463"/>
                    <a:pt x="421" y="460"/>
                  </a:cubicBezTo>
                  <a:cubicBezTo>
                    <a:pt x="422" y="457"/>
                    <a:pt x="424" y="452"/>
                    <a:pt x="424" y="451"/>
                  </a:cubicBezTo>
                  <a:cubicBezTo>
                    <a:pt x="424" y="449"/>
                    <a:pt x="425" y="450"/>
                    <a:pt x="426" y="446"/>
                  </a:cubicBezTo>
                  <a:cubicBezTo>
                    <a:pt x="427" y="442"/>
                    <a:pt x="426" y="436"/>
                    <a:pt x="428" y="435"/>
                  </a:cubicBezTo>
                  <a:cubicBezTo>
                    <a:pt x="430" y="434"/>
                    <a:pt x="431" y="433"/>
                    <a:pt x="433" y="431"/>
                  </a:cubicBezTo>
                  <a:cubicBezTo>
                    <a:pt x="435" y="428"/>
                    <a:pt x="439" y="422"/>
                    <a:pt x="442" y="420"/>
                  </a:cubicBezTo>
                  <a:cubicBezTo>
                    <a:pt x="445" y="418"/>
                    <a:pt x="450" y="412"/>
                    <a:pt x="450" y="409"/>
                  </a:cubicBezTo>
                  <a:cubicBezTo>
                    <a:pt x="451" y="406"/>
                    <a:pt x="451" y="404"/>
                    <a:pt x="450" y="402"/>
                  </a:cubicBezTo>
                  <a:cubicBezTo>
                    <a:pt x="450" y="400"/>
                    <a:pt x="451" y="399"/>
                    <a:pt x="449" y="39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6" name="Freeform 58"/>
            <p:cNvSpPr/>
            <p:nvPr/>
          </p:nvSpPr>
          <p:spPr bwMode="auto">
            <a:xfrm>
              <a:off x="2728378" y="5234517"/>
              <a:ext cx="154517" cy="135467"/>
            </a:xfrm>
            <a:custGeom>
              <a:avLst/>
              <a:gdLst/>
              <a:ahLst/>
              <a:cxnLst>
                <a:cxn ang="0">
                  <a:pos x="30" y="24"/>
                </a:cxn>
                <a:cxn ang="0">
                  <a:pos x="23" y="18"/>
                </a:cxn>
                <a:cxn ang="0">
                  <a:pos x="19" y="11"/>
                </a:cxn>
                <a:cxn ang="0">
                  <a:pos x="18" y="8"/>
                </a:cxn>
                <a:cxn ang="0">
                  <a:pos x="19" y="3"/>
                </a:cxn>
                <a:cxn ang="0">
                  <a:pos x="18" y="2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16" y="1"/>
                </a:cxn>
                <a:cxn ang="0">
                  <a:pos x="14" y="3"/>
                </a:cxn>
                <a:cxn ang="0">
                  <a:pos x="13" y="1"/>
                </a:cxn>
                <a:cxn ang="0">
                  <a:pos x="11" y="4"/>
                </a:cxn>
                <a:cxn ang="0">
                  <a:pos x="10" y="6"/>
                </a:cxn>
                <a:cxn ang="0">
                  <a:pos x="12" y="7"/>
                </a:cxn>
                <a:cxn ang="0">
                  <a:pos x="12" y="11"/>
                </a:cxn>
                <a:cxn ang="0">
                  <a:pos x="8" y="13"/>
                </a:cxn>
                <a:cxn ang="0">
                  <a:pos x="8" y="17"/>
                </a:cxn>
                <a:cxn ang="0">
                  <a:pos x="10" y="20"/>
                </a:cxn>
                <a:cxn ang="0">
                  <a:pos x="6" y="20"/>
                </a:cxn>
                <a:cxn ang="0">
                  <a:pos x="5" y="21"/>
                </a:cxn>
                <a:cxn ang="0">
                  <a:pos x="2" y="20"/>
                </a:cxn>
                <a:cxn ang="0">
                  <a:pos x="1" y="24"/>
                </a:cxn>
                <a:cxn ang="0">
                  <a:pos x="6" y="25"/>
                </a:cxn>
                <a:cxn ang="0">
                  <a:pos x="11" y="26"/>
                </a:cxn>
                <a:cxn ang="0">
                  <a:pos x="15" y="25"/>
                </a:cxn>
                <a:cxn ang="0">
                  <a:pos x="16" y="25"/>
                </a:cxn>
                <a:cxn ang="0">
                  <a:pos x="16" y="25"/>
                </a:cxn>
                <a:cxn ang="0">
                  <a:pos x="17" y="25"/>
                </a:cxn>
                <a:cxn ang="0">
                  <a:pos x="18" y="25"/>
                </a:cxn>
                <a:cxn ang="0">
                  <a:pos x="18" y="25"/>
                </a:cxn>
                <a:cxn ang="0">
                  <a:pos x="19" y="25"/>
                </a:cxn>
                <a:cxn ang="0">
                  <a:pos x="19" y="25"/>
                </a:cxn>
                <a:cxn ang="0">
                  <a:pos x="20" y="25"/>
                </a:cxn>
                <a:cxn ang="0">
                  <a:pos x="24" y="27"/>
                </a:cxn>
                <a:cxn ang="0">
                  <a:pos x="28" y="25"/>
                </a:cxn>
                <a:cxn ang="0">
                  <a:pos x="30" y="24"/>
                </a:cxn>
              </a:cxnLst>
              <a:rect l="0" t="0" r="r" b="b"/>
              <a:pathLst>
                <a:path w="31" h="27">
                  <a:moveTo>
                    <a:pt x="30" y="24"/>
                  </a:moveTo>
                  <a:cubicBezTo>
                    <a:pt x="28" y="23"/>
                    <a:pt x="23" y="20"/>
                    <a:pt x="23" y="18"/>
                  </a:cubicBezTo>
                  <a:cubicBezTo>
                    <a:pt x="22" y="17"/>
                    <a:pt x="19" y="12"/>
                    <a:pt x="19" y="11"/>
                  </a:cubicBezTo>
                  <a:cubicBezTo>
                    <a:pt x="19" y="10"/>
                    <a:pt x="17" y="9"/>
                    <a:pt x="18" y="8"/>
                  </a:cubicBezTo>
                  <a:cubicBezTo>
                    <a:pt x="18" y="6"/>
                    <a:pt x="20" y="7"/>
                    <a:pt x="19" y="3"/>
                  </a:cubicBezTo>
                  <a:cubicBezTo>
                    <a:pt x="19" y="3"/>
                    <a:pt x="19" y="2"/>
                    <a:pt x="18" y="2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7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6" y="1"/>
                  </a:cubicBezTo>
                  <a:cubicBezTo>
                    <a:pt x="16" y="2"/>
                    <a:pt x="15" y="4"/>
                    <a:pt x="14" y="3"/>
                  </a:cubicBezTo>
                  <a:cubicBezTo>
                    <a:pt x="14" y="2"/>
                    <a:pt x="15" y="0"/>
                    <a:pt x="13" y="1"/>
                  </a:cubicBezTo>
                  <a:cubicBezTo>
                    <a:pt x="12" y="3"/>
                    <a:pt x="11" y="4"/>
                    <a:pt x="11" y="4"/>
                  </a:cubicBezTo>
                  <a:cubicBezTo>
                    <a:pt x="10" y="4"/>
                    <a:pt x="9" y="5"/>
                    <a:pt x="10" y="6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3" y="8"/>
                    <a:pt x="14" y="9"/>
                    <a:pt x="12" y="11"/>
                  </a:cubicBezTo>
                  <a:cubicBezTo>
                    <a:pt x="11" y="12"/>
                    <a:pt x="9" y="13"/>
                    <a:pt x="8" y="13"/>
                  </a:cubicBezTo>
                  <a:cubicBezTo>
                    <a:pt x="7" y="14"/>
                    <a:pt x="6" y="15"/>
                    <a:pt x="8" y="17"/>
                  </a:cubicBezTo>
                  <a:cubicBezTo>
                    <a:pt x="9" y="18"/>
                    <a:pt x="11" y="20"/>
                    <a:pt x="10" y="20"/>
                  </a:cubicBezTo>
                  <a:cubicBezTo>
                    <a:pt x="10" y="20"/>
                    <a:pt x="7" y="19"/>
                    <a:pt x="6" y="20"/>
                  </a:cubicBezTo>
                  <a:cubicBezTo>
                    <a:pt x="6" y="20"/>
                    <a:pt x="6" y="21"/>
                    <a:pt x="5" y="21"/>
                  </a:cubicBezTo>
                  <a:cubicBezTo>
                    <a:pt x="4" y="20"/>
                    <a:pt x="3" y="20"/>
                    <a:pt x="2" y="20"/>
                  </a:cubicBezTo>
                  <a:cubicBezTo>
                    <a:pt x="1" y="21"/>
                    <a:pt x="0" y="24"/>
                    <a:pt x="1" y="24"/>
                  </a:cubicBezTo>
                  <a:cubicBezTo>
                    <a:pt x="2" y="25"/>
                    <a:pt x="5" y="24"/>
                    <a:pt x="6" y="25"/>
                  </a:cubicBezTo>
                  <a:cubicBezTo>
                    <a:pt x="7" y="26"/>
                    <a:pt x="10" y="25"/>
                    <a:pt x="11" y="26"/>
                  </a:cubicBezTo>
                  <a:cubicBezTo>
                    <a:pt x="12" y="26"/>
                    <a:pt x="14" y="25"/>
                    <a:pt x="15" y="25"/>
                  </a:cubicBezTo>
                  <a:cubicBezTo>
                    <a:pt x="15" y="25"/>
                    <a:pt x="15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8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25"/>
                    <a:pt x="18" y="25"/>
                    <a:pt x="19" y="25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9" y="25"/>
                    <a:pt x="19" y="25"/>
                    <a:pt x="20" y="25"/>
                  </a:cubicBezTo>
                  <a:cubicBezTo>
                    <a:pt x="21" y="26"/>
                    <a:pt x="23" y="27"/>
                    <a:pt x="24" y="27"/>
                  </a:cubicBezTo>
                  <a:cubicBezTo>
                    <a:pt x="25" y="27"/>
                    <a:pt x="27" y="25"/>
                    <a:pt x="28" y="25"/>
                  </a:cubicBezTo>
                  <a:cubicBezTo>
                    <a:pt x="29" y="26"/>
                    <a:pt x="31" y="25"/>
                    <a:pt x="30" y="2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7" name="Freeform 59"/>
            <p:cNvSpPr/>
            <p:nvPr/>
          </p:nvSpPr>
          <p:spPr bwMode="auto">
            <a:xfrm>
              <a:off x="2798229" y="5369985"/>
              <a:ext cx="40217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5" y="3"/>
                </a:cxn>
                <a:cxn ang="0">
                  <a:pos x="2" y="1"/>
                </a:cxn>
              </a:cxnLst>
              <a:rect l="0" t="0" r="r" b="b"/>
              <a:pathLst>
                <a:path w="8" h="3">
                  <a:moveTo>
                    <a:pt x="2" y="1"/>
                  </a:moveTo>
                  <a:cubicBezTo>
                    <a:pt x="0" y="2"/>
                    <a:pt x="4" y="3"/>
                    <a:pt x="5" y="3"/>
                  </a:cubicBezTo>
                  <a:cubicBezTo>
                    <a:pt x="8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8" name="Freeform 60"/>
            <p:cNvSpPr/>
            <p:nvPr/>
          </p:nvSpPr>
          <p:spPr bwMode="auto">
            <a:xfrm>
              <a:off x="2747429" y="5376333"/>
              <a:ext cx="40217" cy="19051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3"/>
                </a:cxn>
                <a:cxn ang="0">
                  <a:pos x="7" y="1"/>
                </a:cxn>
                <a:cxn ang="0">
                  <a:pos x="1" y="1"/>
                </a:cxn>
              </a:cxnLst>
              <a:rect l="0" t="0" r="r" b="b"/>
              <a:pathLst>
                <a:path w="8" h="4">
                  <a:moveTo>
                    <a:pt x="1" y="1"/>
                  </a:moveTo>
                  <a:cubicBezTo>
                    <a:pt x="0" y="1"/>
                    <a:pt x="2" y="2"/>
                    <a:pt x="3" y="3"/>
                  </a:cubicBezTo>
                  <a:cubicBezTo>
                    <a:pt x="4" y="4"/>
                    <a:pt x="6" y="1"/>
                    <a:pt x="7" y="1"/>
                  </a:cubicBezTo>
                  <a:cubicBezTo>
                    <a:pt x="8" y="0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59" name="Freeform 61"/>
            <p:cNvSpPr/>
            <p:nvPr/>
          </p:nvSpPr>
          <p:spPr bwMode="auto">
            <a:xfrm>
              <a:off x="2647944" y="5255684"/>
              <a:ext cx="59267" cy="698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5"/>
                </a:cxn>
                <a:cxn ang="0">
                  <a:pos x="5" y="7"/>
                </a:cxn>
                <a:cxn ang="0">
                  <a:pos x="5" y="10"/>
                </a:cxn>
                <a:cxn ang="0">
                  <a:pos x="9" y="13"/>
                </a:cxn>
                <a:cxn ang="0">
                  <a:pos x="12" y="10"/>
                </a:cxn>
                <a:cxn ang="0">
                  <a:pos x="7" y="5"/>
                </a:cxn>
                <a:cxn ang="0">
                  <a:pos x="1" y="0"/>
                </a:cxn>
              </a:cxnLst>
              <a:rect l="0" t="0" r="r" b="b"/>
              <a:pathLst>
                <a:path w="12" h="14">
                  <a:moveTo>
                    <a:pt x="1" y="0"/>
                  </a:moveTo>
                  <a:cubicBezTo>
                    <a:pt x="0" y="0"/>
                    <a:pt x="2" y="2"/>
                    <a:pt x="2" y="3"/>
                  </a:cubicBezTo>
                  <a:cubicBezTo>
                    <a:pt x="2" y="4"/>
                    <a:pt x="3" y="5"/>
                    <a:pt x="4" y="5"/>
                  </a:cubicBezTo>
                  <a:cubicBezTo>
                    <a:pt x="4" y="5"/>
                    <a:pt x="5" y="7"/>
                    <a:pt x="5" y="7"/>
                  </a:cubicBezTo>
                  <a:cubicBezTo>
                    <a:pt x="5" y="7"/>
                    <a:pt x="5" y="9"/>
                    <a:pt x="5" y="10"/>
                  </a:cubicBezTo>
                  <a:cubicBezTo>
                    <a:pt x="6" y="12"/>
                    <a:pt x="7" y="13"/>
                    <a:pt x="9" y="13"/>
                  </a:cubicBezTo>
                  <a:cubicBezTo>
                    <a:pt x="10" y="14"/>
                    <a:pt x="11" y="11"/>
                    <a:pt x="12" y="10"/>
                  </a:cubicBezTo>
                  <a:cubicBezTo>
                    <a:pt x="12" y="10"/>
                    <a:pt x="8" y="6"/>
                    <a:pt x="7" y="5"/>
                  </a:cubicBezTo>
                  <a:cubicBezTo>
                    <a:pt x="6" y="3"/>
                    <a:pt x="3" y="1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0" name="Freeform 62"/>
            <p:cNvSpPr/>
            <p:nvPr/>
          </p:nvSpPr>
          <p:spPr bwMode="auto">
            <a:xfrm>
              <a:off x="2713561" y="5270500"/>
              <a:ext cx="33867" cy="44451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4" y="8"/>
                </a:cxn>
                <a:cxn ang="0">
                  <a:pos x="7" y="1"/>
                </a:cxn>
              </a:cxnLst>
              <a:rect l="0" t="0" r="r" b="b"/>
              <a:pathLst>
                <a:path w="7" h="9">
                  <a:moveTo>
                    <a:pt x="7" y="1"/>
                  </a:moveTo>
                  <a:cubicBezTo>
                    <a:pt x="6" y="0"/>
                    <a:pt x="4" y="1"/>
                    <a:pt x="3" y="2"/>
                  </a:cubicBezTo>
                  <a:cubicBezTo>
                    <a:pt x="2" y="3"/>
                    <a:pt x="0" y="2"/>
                    <a:pt x="0" y="4"/>
                  </a:cubicBezTo>
                  <a:cubicBezTo>
                    <a:pt x="0" y="6"/>
                    <a:pt x="2" y="7"/>
                    <a:pt x="4" y="8"/>
                  </a:cubicBezTo>
                  <a:cubicBezTo>
                    <a:pt x="5" y="9"/>
                    <a:pt x="7" y="1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1" name="Freeform 63"/>
            <p:cNvSpPr/>
            <p:nvPr/>
          </p:nvSpPr>
          <p:spPr bwMode="auto">
            <a:xfrm>
              <a:off x="2762218" y="3145368"/>
              <a:ext cx="234951" cy="80433"/>
            </a:xfrm>
            <a:custGeom>
              <a:avLst/>
              <a:gdLst/>
              <a:ahLst/>
              <a:cxnLst>
                <a:cxn ang="0">
                  <a:pos x="42" y="15"/>
                </a:cxn>
                <a:cxn ang="0">
                  <a:pos x="39" y="13"/>
                </a:cxn>
                <a:cxn ang="0">
                  <a:pos x="39" y="12"/>
                </a:cxn>
                <a:cxn ang="0">
                  <a:pos x="37" y="11"/>
                </a:cxn>
                <a:cxn ang="0">
                  <a:pos x="33" y="9"/>
                </a:cxn>
                <a:cxn ang="0">
                  <a:pos x="28" y="7"/>
                </a:cxn>
                <a:cxn ang="0">
                  <a:pos x="21" y="3"/>
                </a:cxn>
                <a:cxn ang="0">
                  <a:pos x="10" y="2"/>
                </a:cxn>
                <a:cxn ang="0">
                  <a:pos x="2" y="5"/>
                </a:cxn>
                <a:cxn ang="0">
                  <a:pos x="6" y="6"/>
                </a:cxn>
                <a:cxn ang="0">
                  <a:pos x="8" y="8"/>
                </a:cxn>
                <a:cxn ang="0">
                  <a:pos x="8" y="5"/>
                </a:cxn>
                <a:cxn ang="0">
                  <a:pos x="11" y="4"/>
                </a:cxn>
                <a:cxn ang="0">
                  <a:pos x="12" y="5"/>
                </a:cxn>
                <a:cxn ang="0">
                  <a:pos x="15" y="6"/>
                </a:cxn>
                <a:cxn ang="0">
                  <a:pos x="19" y="8"/>
                </a:cxn>
                <a:cxn ang="0">
                  <a:pos x="24" y="8"/>
                </a:cxn>
                <a:cxn ang="0">
                  <a:pos x="26" y="12"/>
                </a:cxn>
                <a:cxn ang="0">
                  <a:pos x="30" y="13"/>
                </a:cxn>
                <a:cxn ang="0">
                  <a:pos x="29" y="15"/>
                </a:cxn>
                <a:cxn ang="0">
                  <a:pos x="31" y="16"/>
                </a:cxn>
                <a:cxn ang="0">
                  <a:pos x="42" y="15"/>
                </a:cxn>
              </a:cxnLst>
              <a:rect l="0" t="0" r="r" b="b"/>
              <a:pathLst>
                <a:path w="47" h="16">
                  <a:moveTo>
                    <a:pt x="42" y="15"/>
                  </a:moveTo>
                  <a:cubicBezTo>
                    <a:pt x="47" y="15"/>
                    <a:pt x="40" y="13"/>
                    <a:pt x="39" y="13"/>
                  </a:cubicBezTo>
                  <a:cubicBezTo>
                    <a:pt x="38" y="13"/>
                    <a:pt x="38" y="12"/>
                    <a:pt x="39" y="12"/>
                  </a:cubicBezTo>
                  <a:cubicBezTo>
                    <a:pt x="39" y="11"/>
                    <a:pt x="38" y="11"/>
                    <a:pt x="37" y="11"/>
                  </a:cubicBezTo>
                  <a:cubicBezTo>
                    <a:pt x="36" y="10"/>
                    <a:pt x="34" y="10"/>
                    <a:pt x="33" y="9"/>
                  </a:cubicBezTo>
                  <a:cubicBezTo>
                    <a:pt x="31" y="8"/>
                    <a:pt x="31" y="7"/>
                    <a:pt x="28" y="7"/>
                  </a:cubicBezTo>
                  <a:cubicBezTo>
                    <a:pt x="26" y="7"/>
                    <a:pt x="23" y="5"/>
                    <a:pt x="21" y="3"/>
                  </a:cubicBezTo>
                  <a:cubicBezTo>
                    <a:pt x="19" y="0"/>
                    <a:pt x="13" y="1"/>
                    <a:pt x="10" y="2"/>
                  </a:cubicBezTo>
                  <a:cubicBezTo>
                    <a:pt x="7" y="2"/>
                    <a:pt x="3" y="4"/>
                    <a:pt x="2" y="5"/>
                  </a:cubicBezTo>
                  <a:cubicBezTo>
                    <a:pt x="0" y="7"/>
                    <a:pt x="4" y="6"/>
                    <a:pt x="6" y="6"/>
                  </a:cubicBezTo>
                  <a:cubicBezTo>
                    <a:pt x="7" y="7"/>
                    <a:pt x="7" y="8"/>
                    <a:pt x="8" y="8"/>
                  </a:cubicBezTo>
                  <a:cubicBezTo>
                    <a:pt x="9" y="8"/>
                    <a:pt x="8" y="6"/>
                    <a:pt x="8" y="5"/>
                  </a:cubicBezTo>
                  <a:cubicBezTo>
                    <a:pt x="8" y="4"/>
                    <a:pt x="9" y="4"/>
                    <a:pt x="11" y="4"/>
                  </a:cubicBezTo>
                  <a:cubicBezTo>
                    <a:pt x="12" y="4"/>
                    <a:pt x="13" y="4"/>
                    <a:pt x="12" y="5"/>
                  </a:cubicBezTo>
                  <a:cubicBezTo>
                    <a:pt x="12" y="6"/>
                    <a:pt x="13" y="6"/>
                    <a:pt x="15" y="6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2" y="8"/>
                    <a:pt x="24" y="8"/>
                  </a:cubicBezTo>
                  <a:cubicBezTo>
                    <a:pt x="25" y="8"/>
                    <a:pt x="26" y="10"/>
                    <a:pt x="26" y="12"/>
                  </a:cubicBezTo>
                  <a:cubicBezTo>
                    <a:pt x="27" y="13"/>
                    <a:pt x="28" y="12"/>
                    <a:pt x="30" y="13"/>
                  </a:cubicBezTo>
                  <a:cubicBezTo>
                    <a:pt x="32" y="14"/>
                    <a:pt x="29" y="15"/>
                    <a:pt x="29" y="15"/>
                  </a:cubicBezTo>
                  <a:cubicBezTo>
                    <a:pt x="28" y="16"/>
                    <a:pt x="29" y="16"/>
                    <a:pt x="31" y="16"/>
                  </a:cubicBezTo>
                  <a:cubicBezTo>
                    <a:pt x="34" y="16"/>
                    <a:pt x="41" y="15"/>
                    <a:pt x="42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2" name="Freeform 64"/>
            <p:cNvSpPr/>
            <p:nvPr/>
          </p:nvSpPr>
          <p:spPr bwMode="auto">
            <a:xfrm>
              <a:off x="2882868" y="3255434"/>
              <a:ext cx="402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6" y="2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8" h="3">
                  <a:moveTo>
                    <a:pt x="1" y="1"/>
                  </a:moveTo>
                  <a:cubicBezTo>
                    <a:pt x="2" y="1"/>
                    <a:pt x="2" y="2"/>
                    <a:pt x="2" y="2"/>
                  </a:cubicBezTo>
                  <a:cubicBezTo>
                    <a:pt x="1" y="3"/>
                    <a:pt x="5" y="2"/>
                    <a:pt x="6" y="2"/>
                  </a:cubicBezTo>
                  <a:cubicBezTo>
                    <a:pt x="8" y="2"/>
                    <a:pt x="5" y="1"/>
                    <a:pt x="3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3" name="Freeform 65"/>
            <p:cNvSpPr/>
            <p:nvPr/>
          </p:nvSpPr>
          <p:spPr bwMode="auto">
            <a:xfrm>
              <a:off x="2967533" y="3255433"/>
              <a:ext cx="44451" cy="10584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7" y="1"/>
                </a:cxn>
                <a:cxn ang="0">
                  <a:pos x="4" y="0"/>
                </a:cxn>
                <a:cxn ang="0">
                  <a:pos x="2" y="1"/>
                </a:cxn>
              </a:cxnLst>
              <a:rect l="0" t="0" r="r" b="b"/>
              <a:pathLst>
                <a:path w="9" h="2">
                  <a:moveTo>
                    <a:pt x="2" y="1"/>
                  </a:moveTo>
                  <a:cubicBezTo>
                    <a:pt x="3" y="1"/>
                    <a:pt x="6" y="2"/>
                    <a:pt x="7" y="1"/>
                  </a:cubicBezTo>
                  <a:cubicBezTo>
                    <a:pt x="9" y="1"/>
                    <a:pt x="6" y="0"/>
                    <a:pt x="4" y="0"/>
                  </a:cubicBezTo>
                  <a:cubicBezTo>
                    <a:pt x="2" y="0"/>
                    <a:pt x="0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4" name="Freeform 66"/>
            <p:cNvSpPr/>
            <p:nvPr/>
          </p:nvSpPr>
          <p:spPr bwMode="auto">
            <a:xfrm>
              <a:off x="2992934" y="3225801"/>
              <a:ext cx="99484" cy="40217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3" y="5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6"/>
                </a:cxn>
                <a:cxn ang="0">
                  <a:pos x="5" y="6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5" y="7"/>
                </a:cxn>
                <a:cxn ang="0">
                  <a:pos x="6" y="7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6"/>
                </a:cxn>
                <a:cxn ang="0">
                  <a:pos x="11" y="7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2"/>
                </a:cxn>
                <a:cxn ang="0">
                  <a:pos x="11" y="1"/>
                </a:cxn>
                <a:cxn ang="0">
                  <a:pos x="10" y="1"/>
                </a:cxn>
                <a:cxn ang="0">
                  <a:pos x="10" y="1"/>
                </a:cxn>
                <a:cxn ang="0">
                  <a:pos x="9" y="1"/>
                </a:cxn>
                <a:cxn ang="0">
                  <a:pos x="9" y="1"/>
                </a:cxn>
                <a:cxn ang="0">
                  <a:pos x="8" y="1"/>
                </a:cxn>
                <a:cxn ang="0">
                  <a:pos x="8" y="1"/>
                </a:cxn>
                <a:cxn ang="0">
                  <a:pos x="7" y="1"/>
                </a:cxn>
                <a:cxn ang="0">
                  <a:pos x="6" y="1"/>
                </a:cxn>
                <a:cxn ang="0">
                  <a:pos x="6" y="1"/>
                </a:cxn>
                <a:cxn ang="0">
                  <a:pos x="5" y="1"/>
                </a:cxn>
                <a:cxn ang="0">
                  <a:pos x="5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3" y="0"/>
                </a:cxn>
                <a:cxn ang="0">
                  <a:pos x="1" y="1"/>
                </a:cxn>
                <a:cxn ang="0">
                  <a:pos x="2" y="4"/>
                </a:cxn>
                <a:cxn ang="0">
                  <a:pos x="3" y="4"/>
                </a:cxn>
              </a:cxnLst>
              <a:rect l="0" t="0" r="r" b="b"/>
              <a:pathLst>
                <a:path w="20" h="8">
                  <a:moveTo>
                    <a:pt x="3" y="4"/>
                  </a:moveTo>
                  <a:cubicBezTo>
                    <a:pt x="3" y="4"/>
                    <a:pt x="3" y="5"/>
                    <a:pt x="3" y="5"/>
                  </a:cubicBezTo>
                  <a:cubicBezTo>
                    <a:pt x="3" y="5"/>
                    <a:pt x="3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6"/>
                    <a:pt x="5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8" y="8"/>
                    <a:pt x="9" y="7"/>
                    <a:pt x="10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2" y="8"/>
                    <a:pt x="14" y="7"/>
                    <a:pt x="15" y="6"/>
                  </a:cubicBezTo>
                  <a:cubicBezTo>
                    <a:pt x="17" y="6"/>
                    <a:pt x="19" y="7"/>
                    <a:pt x="20" y="7"/>
                  </a:cubicBezTo>
                  <a:cubicBezTo>
                    <a:pt x="20" y="7"/>
                    <a:pt x="20" y="5"/>
                    <a:pt x="19" y="5"/>
                  </a:cubicBezTo>
                  <a:cubicBezTo>
                    <a:pt x="17" y="5"/>
                    <a:pt x="17" y="3"/>
                    <a:pt x="16" y="2"/>
                  </a:cubicBezTo>
                  <a:cubicBezTo>
                    <a:pt x="16" y="1"/>
                    <a:pt x="12" y="1"/>
                    <a:pt x="11" y="1"/>
                  </a:cubicBezTo>
                  <a:cubicBezTo>
                    <a:pt x="11" y="1"/>
                    <a:pt x="11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3" y="4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5" name="Freeform 67"/>
            <p:cNvSpPr/>
            <p:nvPr/>
          </p:nvSpPr>
          <p:spPr bwMode="auto">
            <a:xfrm>
              <a:off x="3117817" y="3255434"/>
              <a:ext cx="44451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9" h="3">
                  <a:moveTo>
                    <a:pt x="3" y="0"/>
                  </a:move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4" y="2"/>
                  </a:cubicBezTo>
                  <a:cubicBezTo>
                    <a:pt x="9" y="0"/>
                    <a:pt x="6" y="0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6" name="Freeform 68"/>
            <p:cNvSpPr/>
            <p:nvPr/>
          </p:nvSpPr>
          <p:spPr bwMode="auto">
            <a:xfrm>
              <a:off x="3202485" y="3270251"/>
              <a:ext cx="63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1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7" name="Freeform 69"/>
            <p:cNvSpPr/>
            <p:nvPr/>
          </p:nvSpPr>
          <p:spPr bwMode="auto">
            <a:xfrm>
              <a:off x="3217301" y="3280834"/>
              <a:ext cx="14817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0"/>
                </a:cxn>
                <a:cxn ang="0">
                  <a:pos x="1" y="1"/>
                </a:cxn>
              </a:cxnLst>
              <a:rect l="0" t="0" r="r" b="b"/>
              <a:pathLst>
                <a:path w="3" h="1">
                  <a:moveTo>
                    <a:pt x="1" y="1"/>
                  </a:moveTo>
                  <a:cubicBezTo>
                    <a:pt x="2" y="1"/>
                    <a:pt x="3" y="1"/>
                    <a:pt x="3" y="0"/>
                  </a:cubicBezTo>
                  <a:cubicBezTo>
                    <a:pt x="2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8" name="Freeform 70"/>
            <p:cNvSpPr/>
            <p:nvPr/>
          </p:nvSpPr>
          <p:spPr bwMode="auto">
            <a:xfrm>
              <a:off x="3227885" y="3314700"/>
              <a:ext cx="4233" cy="10584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1"/>
                </a:cxn>
                <a:cxn ang="0">
                  <a:pos x="0" y="2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1" y="1"/>
                    <a:pt x="1" y="0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69" name="Freeform 71"/>
            <p:cNvSpPr/>
            <p:nvPr/>
          </p:nvSpPr>
          <p:spPr bwMode="auto">
            <a:xfrm>
              <a:off x="3217300" y="3365501"/>
              <a:ext cx="10584" cy="4233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0" name="Freeform 72"/>
            <p:cNvSpPr/>
            <p:nvPr/>
          </p:nvSpPr>
          <p:spPr bwMode="auto">
            <a:xfrm>
              <a:off x="3223652" y="3350685"/>
              <a:ext cx="4233" cy="423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  <a:cxn ang="0">
                  <a:pos x="0" y="1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1" name="Freeform 73"/>
            <p:cNvSpPr/>
            <p:nvPr/>
          </p:nvSpPr>
          <p:spPr bwMode="auto">
            <a:xfrm>
              <a:off x="3202484" y="3384552"/>
              <a:ext cx="10584" cy="14817"/>
            </a:xfrm>
            <a:custGeom>
              <a:avLst/>
              <a:gdLst/>
              <a:ahLst/>
              <a:cxnLst>
                <a:cxn ang="0">
                  <a:pos x="1" y="2"/>
                </a:cxn>
                <a:cxn ang="0">
                  <a:pos x="0" y="1"/>
                </a:cxn>
                <a:cxn ang="0">
                  <a:pos x="1" y="2"/>
                </a:cxn>
              </a:cxnLst>
              <a:rect l="0" t="0" r="r" b="b"/>
              <a:pathLst>
                <a:path w="2" h="3">
                  <a:moveTo>
                    <a:pt x="1" y="2"/>
                  </a:moveTo>
                  <a:cubicBezTo>
                    <a:pt x="2" y="1"/>
                    <a:pt x="1" y="0"/>
                    <a:pt x="0" y="1"/>
                  </a:cubicBezTo>
                  <a:cubicBezTo>
                    <a:pt x="0" y="1"/>
                    <a:pt x="0" y="3"/>
                    <a:pt x="1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2" name="Freeform 74"/>
            <p:cNvSpPr/>
            <p:nvPr/>
          </p:nvSpPr>
          <p:spPr bwMode="auto">
            <a:xfrm>
              <a:off x="3253285" y="3361268"/>
              <a:ext cx="14817" cy="1481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0" y="1"/>
                    <a:pt x="1" y="3"/>
                    <a:pt x="2" y="2"/>
                  </a:cubicBezTo>
                  <a:cubicBezTo>
                    <a:pt x="3" y="0"/>
                    <a:pt x="2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3" name="Freeform 75"/>
            <p:cNvSpPr/>
            <p:nvPr/>
          </p:nvSpPr>
          <p:spPr bwMode="auto">
            <a:xfrm>
              <a:off x="2918851" y="3115733"/>
              <a:ext cx="8467" cy="846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2"/>
                </a:cxn>
                <a:cxn ang="0">
                  <a:pos x="1" y="0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4" name="Freeform 76"/>
            <p:cNvSpPr/>
            <p:nvPr/>
          </p:nvSpPr>
          <p:spPr bwMode="auto">
            <a:xfrm>
              <a:off x="2918851" y="3130551"/>
              <a:ext cx="846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0" y="2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5" name="Freeform 77"/>
            <p:cNvSpPr/>
            <p:nvPr/>
          </p:nvSpPr>
          <p:spPr bwMode="auto">
            <a:xfrm>
              <a:off x="3223652" y="2950633"/>
              <a:ext cx="14817" cy="10584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cubicBezTo>
                    <a:pt x="1" y="1"/>
                    <a:pt x="0" y="2"/>
                    <a:pt x="1" y="2"/>
                  </a:cubicBezTo>
                  <a:cubicBezTo>
                    <a:pt x="2" y="2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6" name="Freeform 78"/>
            <p:cNvSpPr/>
            <p:nvPr/>
          </p:nvSpPr>
          <p:spPr bwMode="auto">
            <a:xfrm>
              <a:off x="3327368" y="2520951"/>
              <a:ext cx="55033" cy="23284"/>
            </a:xfrm>
            <a:custGeom>
              <a:avLst/>
              <a:gdLst/>
              <a:ahLst/>
              <a:cxnLst>
                <a:cxn ang="0">
                  <a:pos x="7" y="1"/>
                </a:cxn>
                <a:cxn ang="0">
                  <a:pos x="2" y="1"/>
                </a:cxn>
                <a:cxn ang="0">
                  <a:pos x="10" y="4"/>
                </a:cxn>
                <a:cxn ang="0">
                  <a:pos x="7" y="1"/>
                </a:cxn>
              </a:cxnLst>
              <a:rect l="0" t="0" r="r" b="b"/>
              <a:pathLst>
                <a:path w="11" h="5">
                  <a:moveTo>
                    <a:pt x="7" y="1"/>
                  </a:moveTo>
                  <a:cubicBezTo>
                    <a:pt x="5" y="0"/>
                    <a:pt x="0" y="0"/>
                    <a:pt x="2" y="1"/>
                  </a:cubicBezTo>
                  <a:cubicBezTo>
                    <a:pt x="4" y="2"/>
                    <a:pt x="8" y="5"/>
                    <a:pt x="10" y="4"/>
                  </a:cubicBezTo>
                  <a:cubicBezTo>
                    <a:pt x="11" y="4"/>
                    <a:pt x="10" y="2"/>
                    <a:pt x="7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7" name="Freeform 79"/>
            <p:cNvSpPr/>
            <p:nvPr/>
          </p:nvSpPr>
          <p:spPr bwMode="auto">
            <a:xfrm>
              <a:off x="3367584" y="2595034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4"/>
                </a:cxn>
                <a:cxn ang="0">
                  <a:pos x="4" y="1"/>
                </a:cxn>
                <a:cxn ang="0">
                  <a:pos x="2" y="3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2" y="6"/>
                    <a:pt x="5" y="4"/>
                    <a:pt x="5" y="4"/>
                  </a:cubicBezTo>
                  <a:cubicBezTo>
                    <a:pt x="4" y="3"/>
                    <a:pt x="4" y="2"/>
                    <a:pt x="4" y="1"/>
                  </a:cubicBezTo>
                  <a:cubicBezTo>
                    <a:pt x="4" y="0"/>
                    <a:pt x="3" y="2"/>
                    <a:pt x="2" y="3"/>
                  </a:cubicBezTo>
                  <a:cubicBezTo>
                    <a:pt x="1" y="5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8" name="Freeform 80"/>
            <p:cNvSpPr/>
            <p:nvPr/>
          </p:nvSpPr>
          <p:spPr bwMode="auto">
            <a:xfrm>
              <a:off x="3418384" y="2470151"/>
              <a:ext cx="129117" cy="139700"/>
            </a:xfrm>
            <a:custGeom>
              <a:avLst/>
              <a:gdLst/>
              <a:ahLst/>
              <a:cxnLst>
                <a:cxn ang="0">
                  <a:pos x="16" y="10"/>
                </a:cxn>
                <a:cxn ang="0">
                  <a:pos x="16" y="9"/>
                </a:cxn>
                <a:cxn ang="0">
                  <a:pos x="13" y="11"/>
                </a:cxn>
                <a:cxn ang="0">
                  <a:pos x="14" y="7"/>
                </a:cxn>
                <a:cxn ang="0">
                  <a:pos x="17" y="3"/>
                </a:cxn>
                <a:cxn ang="0">
                  <a:pos x="17" y="2"/>
                </a:cxn>
                <a:cxn ang="0">
                  <a:pos x="19" y="0"/>
                </a:cxn>
                <a:cxn ang="0">
                  <a:pos x="14" y="2"/>
                </a:cxn>
                <a:cxn ang="0">
                  <a:pos x="10" y="6"/>
                </a:cxn>
                <a:cxn ang="0">
                  <a:pos x="7" y="11"/>
                </a:cxn>
                <a:cxn ang="0">
                  <a:pos x="7" y="14"/>
                </a:cxn>
                <a:cxn ang="0">
                  <a:pos x="5" y="14"/>
                </a:cxn>
                <a:cxn ang="0">
                  <a:pos x="2" y="17"/>
                </a:cxn>
                <a:cxn ang="0">
                  <a:pos x="3" y="18"/>
                </a:cxn>
                <a:cxn ang="0">
                  <a:pos x="1" y="21"/>
                </a:cxn>
                <a:cxn ang="0">
                  <a:pos x="4" y="22"/>
                </a:cxn>
                <a:cxn ang="0">
                  <a:pos x="12" y="21"/>
                </a:cxn>
                <a:cxn ang="0">
                  <a:pos x="12" y="23"/>
                </a:cxn>
                <a:cxn ang="0">
                  <a:pos x="12" y="25"/>
                </a:cxn>
                <a:cxn ang="0">
                  <a:pos x="15" y="26"/>
                </a:cxn>
                <a:cxn ang="0">
                  <a:pos x="17" y="24"/>
                </a:cxn>
                <a:cxn ang="0">
                  <a:pos x="19" y="23"/>
                </a:cxn>
                <a:cxn ang="0">
                  <a:pos x="20" y="21"/>
                </a:cxn>
                <a:cxn ang="0">
                  <a:pos x="21" y="22"/>
                </a:cxn>
                <a:cxn ang="0">
                  <a:pos x="20" y="25"/>
                </a:cxn>
                <a:cxn ang="0">
                  <a:pos x="22" y="25"/>
                </a:cxn>
                <a:cxn ang="0">
                  <a:pos x="24" y="27"/>
                </a:cxn>
                <a:cxn ang="0">
                  <a:pos x="26" y="22"/>
                </a:cxn>
                <a:cxn ang="0">
                  <a:pos x="25" y="22"/>
                </a:cxn>
                <a:cxn ang="0">
                  <a:pos x="26" y="20"/>
                </a:cxn>
                <a:cxn ang="0">
                  <a:pos x="23" y="21"/>
                </a:cxn>
                <a:cxn ang="0">
                  <a:pos x="25" y="18"/>
                </a:cxn>
                <a:cxn ang="0">
                  <a:pos x="24" y="18"/>
                </a:cxn>
                <a:cxn ang="0">
                  <a:pos x="24" y="16"/>
                </a:cxn>
                <a:cxn ang="0">
                  <a:pos x="25" y="13"/>
                </a:cxn>
                <a:cxn ang="0">
                  <a:pos x="20" y="12"/>
                </a:cxn>
                <a:cxn ang="0">
                  <a:pos x="18" y="12"/>
                </a:cxn>
                <a:cxn ang="0">
                  <a:pos x="16" y="10"/>
                </a:cxn>
              </a:cxnLst>
              <a:rect l="0" t="0" r="r" b="b"/>
              <a:pathLst>
                <a:path w="26" h="28">
                  <a:moveTo>
                    <a:pt x="16" y="10"/>
                  </a:moveTo>
                  <a:cubicBezTo>
                    <a:pt x="17" y="10"/>
                    <a:pt x="16" y="9"/>
                    <a:pt x="16" y="9"/>
                  </a:cubicBezTo>
                  <a:cubicBezTo>
                    <a:pt x="15" y="8"/>
                    <a:pt x="13" y="10"/>
                    <a:pt x="13" y="11"/>
                  </a:cubicBezTo>
                  <a:cubicBezTo>
                    <a:pt x="12" y="11"/>
                    <a:pt x="14" y="7"/>
                    <a:pt x="14" y="7"/>
                  </a:cubicBezTo>
                  <a:cubicBezTo>
                    <a:pt x="14" y="6"/>
                    <a:pt x="17" y="3"/>
                    <a:pt x="17" y="3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7" y="1"/>
                    <a:pt x="19" y="0"/>
                    <a:pt x="19" y="0"/>
                  </a:cubicBezTo>
                  <a:cubicBezTo>
                    <a:pt x="19" y="0"/>
                    <a:pt x="15" y="1"/>
                    <a:pt x="14" y="2"/>
                  </a:cubicBezTo>
                  <a:cubicBezTo>
                    <a:pt x="14" y="2"/>
                    <a:pt x="12" y="4"/>
                    <a:pt x="10" y="6"/>
                  </a:cubicBezTo>
                  <a:cubicBezTo>
                    <a:pt x="9" y="7"/>
                    <a:pt x="7" y="11"/>
                    <a:pt x="7" y="11"/>
                  </a:cubicBezTo>
                  <a:cubicBezTo>
                    <a:pt x="6" y="12"/>
                    <a:pt x="7" y="12"/>
                    <a:pt x="7" y="14"/>
                  </a:cubicBezTo>
                  <a:cubicBezTo>
                    <a:pt x="7" y="15"/>
                    <a:pt x="6" y="14"/>
                    <a:pt x="5" y="14"/>
                  </a:cubicBezTo>
                  <a:cubicBezTo>
                    <a:pt x="5" y="15"/>
                    <a:pt x="3" y="16"/>
                    <a:pt x="2" y="17"/>
                  </a:cubicBezTo>
                  <a:cubicBezTo>
                    <a:pt x="1" y="18"/>
                    <a:pt x="3" y="18"/>
                    <a:pt x="3" y="18"/>
                  </a:cubicBezTo>
                  <a:cubicBezTo>
                    <a:pt x="4" y="18"/>
                    <a:pt x="2" y="19"/>
                    <a:pt x="1" y="21"/>
                  </a:cubicBezTo>
                  <a:cubicBezTo>
                    <a:pt x="0" y="22"/>
                    <a:pt x="2" y="22"/>
                    <a:pt x="4" y="22"/>
                  </a:cubicBezTo>
                  <a:cubicBezTo>
                    <a:pt x="5" y="22"/>
                    <a:pt x="11" y="21"/>
                    <a:pt x="12" y="21"/>
                  </a:cubicBezTo>
                  <a:cubicBezTo>
                    <a:pt x="13" y="21"/>
                    <a:pt x="14" y="22"/>
                    <a:pt x="12" y="23"/>
                  </a:cubicBezTo>
                  <a:cubicBezTo>
                    <a:pt x="11" y="24"/>
                    <a:pt x="12" y="24"/>
                    <a:pt x="12" y="25"/>
                  </a:cubicBezTo>
                  <a:cubicBezTo>
                    <a:pt x="13" y="27"/>
                    <a:pt x="14" y="26"/>
                    <a:pt x="15" y="26"/>
                  </a:cubicBezTo>
                  <a:cubicBezTo>
                    <a:pt x="16" y="26"/>
                    <a:pt x="17" y="24"/>
                    <a:pt x="17" y="24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19" y="23"/>
                    <a:pt x="20" y="21"/>
                    <a:pt x="20" y="21"/>
                  </a:cubicBezTo>
                  <a:cubicBezTo>
                    <a:pt x="21" y="20"/>
                    <a:pt x="21" y="22"/>
                    <a:pt x="21" y="22"/>
                  </a:cubicBezTo>
                  <a:cubicBezTo>
                    <a:pt x="22" y="23"/>
                    <a:pt x="20" y="25"/>
                    <a:pt x="20" y="25"/>
                  </a:cubicBezTo>
                  <a:cubicBezTo>
                    <a:pt x="20" y="26"/>
                    <a:pt x="22" y="25"/>
                    <a:pt x="22" y="25"/>
                  </a:cubicBezTo>
                  <a:cubicBezTo>
                    <a:pt x="23" y="24"/>
                    <a:pt x="22" y="26"/>
                    <a:pt x="24" y="27"/>
                  </a:cubicBezTo>
                  <a:cubicBezTo>
                    <a:pt x="25" y="28"/>
                    <a:pt x="26" y="23"/>
                    <a:pt x="26" y="22"/>
                  </a:cubicBezTo>
                  <a:cubicBezTo>
                    <a:pt x="26" y="21"/>
                    <a:pt x="25" y="22"/>
                    <a:pt x="25" y="22"/>
                  </a:cubicBezTo>
                  <a:cubicBezTo>
                    <a:pt x="24" y="22"/>
                    <a:pt x="25" y="20"/>
                    <a:pt x="26" y="20"/>
                  </a:cubicBezTo>
                  <a:cubicBezTo>
                    <a:pt x="26" y="19"/>
                    <a:pt x="23" y="21"/>
                    <a:pt x="23" y="21"/>
                  </a:cubicBezTo>
                  <a:cubicBezTo>
                    <a:pt x="23" y="20"/>
                    <a:pt x="24" y="19"/>
                    <a:pt x="25" y="18"/>
                  </a:cubicBezTo>
                  <a:cubicBezTo>
                    <a:pt x="26" y="17"/>
                    <a:pt x="25" y="17"/>
                    <a:pt x="24" y="18"/>
                  </a:cubicBezTo>
                  <a:cubicBezTo>
                    <a:pt x="24" y="18"/>
                    <a:pt x="24" y="17"/>
                    <a:pt x="24" y="16"/>
                  </a:cubicBezTo>
                  <a:cubicBezTo>
                    <a:pt x="23" y="14"/>
                    <a:pt x="24" y="13"/>
                    <a:pt x="25" y="13"/>
                  </a:cubicBezTo>
                  <a:cubicBezTo>
                    <a:pt x="25" y="13"/>
                    <a:pt x="21" y="12"/>
                    <a:pt x="20" y="12"/>
                  </a:cubicBezTo>
                  <a:cubicBezTo>
                    <a:pt x="20" y="12"/>
                    <a:pt x="19" y="12"/>
                    <a:pt x="18" y="12"/>
                  </a:cubicBezTo>
                  <a:cubicBezTo>
                    <a:pt x="17" y="13"/>
                    <a:pt x="16" y="11"/>
                    <a:pt x="16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79" name="Freeform 81"/>
            <p:cNvSpPr/>
            <p:nvPr/>
          </p:nvSpPr>
          <p:spPr bwMode="auto">
            <a:xfrm>
              <a:off x="3103000" y="2139952"/>
              <a:ext cx="25400" cy="29633"/>
            </a:xfrm>
            <a:custGeom>
              <a:avLst/>
              <a:gdLst/>
              <a:ahLst/>
              <a:cxnLst>
                <a:cxn ang="0">
                  <a:pos x="2" y="6"/>
                </a:cxn>
                <a:cxn ang="0">
                  <a:pos x="5" y="2"/>
                </a:cxn>
                <a:cxn ang="0">
                  <a:pos x="3" y="0"/>
                </a:cxn>
                <a:cxn ang="0">
                  <a:pos x="2" y="6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cubicBezTo>
                    <a:pt x="3" y="6"/>
                    <a:pt x="5" y="3"/>
                    <a:pt x="5" y="2"/>
                  </a:cubicBezTo>
                  <a:cubicBezTo>
                    <a:pt x="5" y="1"/>
                    <a:pt x="5" y="0"/>
                    <a:pt x="3" y="0"/>
                  </a:cubicBezTo>
                  <a:cubicBezTo>
                    <a:pt x="2" y="0"/>
                    <a:pt x="0" y="6"/>
                    <a:pt x="2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0" name="Freeform 82"/>
            <p:cNvSpPr/>
            <p:nvPr/>
          </p:nvSpPr>
          <p:spPr bwMode="auto">
            <a:xfrm>
              <a:off x="3043734" y="2120901"/>
              <a:ext cx="48684" cy="40217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2" y="5"/>
                </a:cxn>
                <a:cxn ang="0">
                  <a:pos x="0" y="7"/>
                </a:cxn>
                <a:cxn ang="0">
                  <a:pos x="2" y="7"/>
                </a:cxn>
                <a:cxn ang="0">
                  <a:pos x="3" y="7"/>
                </a:cxn>
                <a:cxn ang="0">
                  <a:pos x="6" y="6"/>
                </a:cxn>
                <a:cxn ang="0">
                  <a:pos x="10" y="1"/>
                </a:cxn>
                <a:cxn ang="0">
                  <a:pos x="9" y="2"/>
                </a:cxn>
                <a:cxn ang="0">
                  <a:pos x="6" y="2"/>
                </a:cxn>
              </a:cxnLst>
              <a:rect l="0" t="0" r="r" b="b"/>
              <a:pathLst>
                <a:path w="10" h="8">
                  <a:moveTo>
                    <a:pt x="6" y="2"/>
                  </a:moveTo>
                  <a:cubicBezTo>
                    <a:pt x="4" y="2"/>
                    <a:pt x="3" y="4"/>
                    <a:pt x="2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1" y="8"/>
                    <a:pt x="1" y="7"/>
                    <a:pt x="2" y="7"/>
                  </a:cubicBezTo>
                  <a:cubicBezTo>
                    <a:pt x="2" y="6"/>
                    <a:pt x="2" y="7"/>
                    <a:pt x="3" y="7"/>
                  </a:cubicBezTo>
                  <a:cubicBezTo>
                    <a:pt x="3" y="7"/>
                    <a:pt x="4" y="6"/>
                    <a:pt x="6" y="6"/>
                  </a:cubicBezTo>
                  <a:cubicBezTo>
                    <a:pt x="8" y="5"/>
                    <a:pt x="10" y="2"/>
                    <a:pt x="10" y="1"/>
                  </a:cubicBezTo>
                  <a:cubicBezTo>
                    <a:pt x="10" y="0"/>
                    <a:pt x="10" y="1"/>
                    <a:pt x="9" y="2"/>
                  </a:cubicBezTo>
                  <a:cubicBezTo>
                    <a:pt x="8" y="2"/>
                    <a:pt x="7" y="1"/>
                    <a:pt x="6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1" name="Freeform 83"/>
            <p:cNvSpPr/>
            <p:nvPr/>
          </p:nvSpPr>
          <p:spPr bwMode="auto">
            <a:xfrm>
              <a:off x="2992934" y="2019301"/>
              <a:ext cx="129117" cy="105833"/>
            </a:xfrm>
            <a:custGeom>
              <a:avLst/>
              <a:gdLst/>
              <a:ahLst/>
              <a:cxnLst>
                <a:cxn ang="0">
                  <a:pos x="26" y="15"/>
                </a:cxn>
                <a:cxn ang="0">
                  <a:pos x="23" y="14"/>
                </a:cxn>
                <a:cxn ang="0">
                  <a:pos x="21" y="15"/>
                </a:cxn>
                <a:cxn ang="0">
                  <a:pos x="21" y="9"/>
                </a:cxn>
                <a:cxn ang="0">
                  <a:pos x="17" y="8"/>
                </a:cxn>
                <a:cxn ang="0">
                  <a:pos x="16" y="5"/>
                </a:cxn>
                <a:cxn ang="0">
                  <a:pos x="14" y="3"/>
                </a:cxn>
                <a:cxn ang="0">
                  <a:pos x="12" y="5"/>
                </a:cxn>
                <a:cxn ang="0">
                  <a:pos x="13" y="2"/>
                </a:cxn>
                <a:cxn ang="0">
                  <a:pos x="11" y="0"/>
                </a:cxn>
                <a:cxn ang="0">
                  <a:pos x="10" y="3"/>
                </a:cxn>
                <a:cxn ang="0">
                  <a:pos x="7" y="12"/>
                </a:cxn>
                <a:cxn ang="0">
                  <a:pos x="3" y="14"/>
                </a:cxn>
                <a:cxn ang="0">
                  <a:pos x="1" y="16"/>
                </a:cxn>
                <a:cxn ang="0">
                  <a:pos x="5" y="17"/>
                </a:cxn>
                <a:cxn ang="0">
                  <a:pos x="5" y="21"/>
                </a:cxn>
                <a:cxn ang="0">
                  <a:pos x="10" y="20"/>
                </a:cxn>
                <a:cxn ang="0">
                  <a:pos x="13" y="17"/>
                </a:cxn>
                <a:cxn ang="0">
                  <a:pos x="13" y="15"/>
                </a:cxn>
                <a:cxn ang="0">
                  <a:pos x="17" y="12"/>
                </a:cxn>
                <a:cxn ang="0">
                  <a:pos x="17" y="14"/>
                </a:cxn>
                <a:cxn ang="0">
                  <a:pos x="18" y="16"/>
                </a:cxn>
                <a:cxn ang="0">
                  <a:pos x="22" y="18"/>
                </a:cxn>
                <a:cxn ang="0">
                  <a:pos x="26" y="15"/>
                </a:cxn>
              </a:cxnLst>
              <a:rect l="0" t="0" r="r" b="b"/>
              <a:pathLst>
                <a:path w="26" h="21">
                  <a:moveTo>
                    <a:pt x="26" y="15"/>
                  </a:moveTo>
                  <a:cubicBezTo>
                    <a:pt x="26" y="14"/>
                    <a:pt x="24" y="14"/>
                    <a:pt x="23" y="14"/>
                  </a:cubicBezTo>
                  <a:cubicBezTo>
                    <a:pt x="22" y="13"/>
                    <a:pt x="22" y="14"/>
                    <a:pt x="21" y="15"/>
                  </a:cubicBezTo>
                  <a:cubicBezTo>
                    <a:pt x="20" y="15"/>
                    <a:pt x="22" y="10"/>
                    <a:pt x="21" y="9"/>
                  </a:cubicBezTo>
                  <a:cubicBezTo>
                    <a:pt x="19" y="9"/>
                    <a:pt x="17" y="9"/>
                    <a:pt x="17" y="8"/>
                  </a:cubicBezTo>
                  <a:cubicBezTo>
                    <a:pt x="17" y="7"/>
                    <a:pt x="17" y="6"/>
                    <a:pt x="16" y="5"/>
                  </a:cubicBezTo>
                  <a:cubicBezTo>
                    <a:pt x="15" y="5"/>
                    <a:pt x="15" y="4"/>
                    <a:pt x="14" y="3"/>
                  </a:cubicBezTo>
                  <a:cubicBezTo>
                    <a:pt x="13" y="3"/>
                    <a:pt x="13" y="5"/>
                    <a:pt x="12" y="5"/>
                  </a:cubicBezTo>
                  <a:cubicBezTo>
                    <a:pt x="11" y="5"/>
                    <a:pt x="12" y="3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1" y="0"/>
                    <a:pt x="10" y="2"/>
                    <a:pt x="10" y="3"/>
                  </a:cubicBezTo>
                  <a:cubicBezTo>
                    <a:pt x="9" y="4"/>
                    <a:pt x="7" y="10"/>
                    <a:pt x="7" y="12"/>
                  </a:cubicBezTo>
                  <a:cubicBezTo>
                    <a:pt x="7" y="13"/>
                    <a:pt x="5" y="13"/>
                    <a:pt x="3" y="14"/>
                  </a:cubicBezTo>
                  <a:cubicBezTo>
                    <a:pt x="0" y="15"/>
                    <a:pt x="0" y="15"/>
                    <a:pt x="1" y="16"/>
                  </a:cubicBezTo>
                  <a:cubicBezTo>
                    <a:pt x="1" y="17"/>
                    <a:pt x="4" y="17"/>
                    <a:pt x="5" y="17"/>
                  </a:cubicBezTo>
                  <a:cubicBezTo>
                    <a:pt x="6" y="17"/>
                    <a:pt x="3" y="21"/>
                    <a:pt x="5" y="21"/>
                  </a:cubicBezTo>
                  <a:cubicBezTo>
                    <a:pt x="6" y="21"/>
                    <a:pt x="9" y="20"/>
                    <a:pt x="10" y="20"/>
                  </a:cubicBezTo>
                  <a:cubicBezTo>
                    <a:pt x="10" y="20"/>
                    <a:pt x="12" y="17"/>
                    <a:pt x="13" y="17"/>
                  </a:cubicBezTo>
                  <a:cubicBezTo>
                    <a:pt x="14" y="16"/>
                    <a:pt x="13" y="15"/>
                    <a:pt x="13" y="15"/>
                  </a:cubicBezTo>
                  <a:cubicBezTo>
                    <a:pt x="13" y="15"/>
                    <a:pt x="16" y="13"/>
                    <a:pt x="17" y="12"/>
                  </a:cubicBezTo>
                  <a:cubicBezTo>
                    <a:pt x="17" y="12"/>
                    <a:pt x="17" y="14"/>
                    <a:pt x="17" y="14"/>
                  </a:cubicBezTo>
                  <a:cubicBezTo>
                    <a:pt x="16" y="15"/>
                    <a:pt x="17" y="16"/>
                    <a:pt x="18" y="16"/>
                  </a:cubicBezTo>
                  <a:cubicBezTo>
                    <a:pt x="20" y="16"/>
                    <a:pt x="21" y="18"/>
                    <a:pt x="22" y="18"/>
                  </a:cubicBezTo>
                  <a:cubicBezTo>
                    <a:pt x="24" y="18"/>
                    <a:pt x="26" y="16"/>
                    <a:pt x="26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2" name="Freeform 84"/>
            <p:cNvSpPr/>
            <p:nvPr/>
          </p:nvSpPr>
          <p:spPr bwMode="auto">
            <a:xfrm>
              <a:off x="3153801" y="2106084"/>
              <a:ext cx="23284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2" y="3"/>
                </a:cxn>
                <a:cxn ang="0">
                  <a:pos x="4" y="2"/>
                </a:cxn>
                <a:cxn ang="0">
                  <a:pos x="3" y="2"/>
                </a:cxn>
                <a:cxn ang="0">
                  <a:pos x="1" y="0"/>
                </a:cxn>
              </a:cxnLst>
              <a:rect l="0" t="0" r="r" b="b"/>
              <a:pathLst>
                <a:path w="5" h="4">
                  <a:moveTo>
                    <a:pt x="1" y="0"/>
                  </a:moveTo>
                  <a:cubicBezTo>
                    <a:pt x="0" y="1"/>
                    <a:pt x="1" y="3"/>
                    <a:pt x="2" y="3"/>
                  </a:cubicBezTo>
                  <a:cubicBezTo>
                    <a:pt x="2" y="4"/>
                    <a:pt x="4" y="3"/>
                    <a:pt x="4" y="2"/>
                  </a:cubicBezTo>
                  <a:cubicBezTo>
                    <a:pt x="5" y="2"/>
                    <a:pt x="3" y="2"/>
                    <a:pt x="3" y="2"/>
                  </a:cubicBezTo>
                  <a:cubicBezTo>
                    <a:pt x="3" y="2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3" name="Freeform 85"/>
            <p:cNvSpPr/>
            <p:nvPr/>
          </p:nvSpPr>
          <p:spPr bwMode="auto">
            <a:xfrm>
              <a:off x="3172851" y="2099733"/>
              <a:ext cx="19051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2"/>
                </a:cxn>
                <a:cxn ang="0">
                  <a:pos x="3" y="1"/>
                </a:cxn>
                <a:cxn ang="0">
                  <a:pos x="1" y="1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2"/>
                    <a:pt x="3" y="1"/>
                    <a:pt x="3" y="1"/>
                  </a:cubicBezTo>
                  <a:cubicBezTo>
                    <a:pt x="2" y="0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4" name="Freeform 86"/>
            <p:cNvSpPr/>
            <p:nvPr/>
          </p:nvSpPr>
          <p:spPr bwMode="auto">
            <a:xfrm>
              <a:off x="3242701" y="1934633"/>
              <a:ext cx="29633" cy="25400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5" y="3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2" y="5"/>
                </a:cxn>
              </a:cxnLst>
              <a:rect l="0" t="0" r="r" b="b"/>
              <a:pathLst>
                <a:path w="6" h="5">
                  <a:moveTo>
                    <a:pt x="2" y="5"/>
                  </a:move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6" y="0"/>
                    <a:pt x="4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0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5" name="Freeform 87"/>
            <p:cNvSpPr/>
            <p:nvPr/>
          </p:nvSpPr>
          <p:spPr bwMode="auto">
            <a:xfrm>
              <a:off x="3162268" y="1854201"/>
              <a:ext cx="40217" cy="21167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7" y="1"/>
                </a:cxn>
                <a:cxn ang="0">
                  <a:pos x="2" y="1"/>
                </a:cxn>
                <a:cxn ang="0">
                  <a:pos x="4" y="3"/>
                </a:cxn>
                <a:cxn ang="0">
                  <a:pos x="7" y="4"/>
                </a:cxn>
              </a:cxnLst>
              <a:rect l="0" t="0" r="r" b="b"/>
              <a:pathLst>
                <a:path w="8" h="4">
                  <a:moveTo>
                    <a:pt x="7" y="4"/>
                  </a:moveTo>
                  <a:cubicBezTo>
                    <a:pt x="8" y="4"/>
                    <a:pt x="8" y="2"/>
                    <a:pt x="7" y="1"/>
                  </a:cubicBezTo>
                  <a:cubicBezTo>
                    <a:pt x="7" y="0"/>
                    <a:pt x="4" y="1"/>
                    <a:pt x="2" y="1"/>
                  </a:cubicBezTo>
                  <a:cubicBezTo>
                    <a:pt x="0" y="2"/>
                    <a:pt x="2" y="2"/>
                    <a:pt x="4" y="3"/>
                  </a:cubicBezTo>
                  <a:cubicBezTo>
                    <a:pt x="5" y="4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6" name="Freeform 88"/>
            <p:cNvSpPr/>
            <p:nvPr/>
          </p:nvSpPr>
          <p:spPr bwMode="auto">
            <a:xfrm>
              <a:off x="3378168" y="2161117"/>
              <a:ext cx="29633" cy="190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1"/>
                </a:cxn>
                <a:cxn ang="0">
                  <a:pos x="3" y="4"/>
                </a:cxn>
                <a:cxn ang="0">
                  <a:pos x="5" y="2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6" h="4">
                  <a:moveTo>
                    <a:pt x="3" y="0"/>
                  </a:move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2" y="3"/>
                    <a:pt x="3" y="4"/>
                  </a:cubicBezTo>
                  <a:cubicBezTo>
                    <a:pt x="4" y="4"/>
                    <a:pt x="4" y="3"/>
                    <a:pt x="5" y="2"/>
                  </a:cubicBezTo>
                  <a:cubicBezTo>
                    <a:pt x="6" y="2"/>
                    <a:pt x="4" y="2"/>
                    <a:pt x="4" y="2"/>
                  </a:cubicBezTo>
                  <a:cubicBezTo>
                    <a:pt x="3" y="2"/>
                    <a:pt x="3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7" name="Freeform 89"/>
            <p:cNvSpPr/>
            <p:nvPr/>
          </p:nvSpPr>
          <p:spPr bwMode="auto">
            <a:xfrm>
              <a:off x="3037384" y="1665818"/>
              <a:ext cx="465667" cy="503767"/>
            </a:xfrm>
            <a:custGeom>
              <a:avLst/>
              <a:gdLst/>
              <a:ahLst/>
              <a:cxnLst>
                <a:cxn ang="0">
                  <a:pos x="5" y="27"/>
                </a:cxn>
                <a:cxn ang="0">
                  <a:pos x="7" y="32"/>
                </a:cxn>
                <a:cxn ang="0">
                  <a:pos x="11" y="35"/>
                </a:cxn>
                <a:cxn ang="0">
                  <a:pos x="22" y="38"/>
                </a:cxn>
                <a:cxn ang="0">
                  <a:pos x="32" y="38"/>
                </a:cxn>
                <a:cxn ang="0">
                  <a:pos x="42" y="38"/>
                </a:cxn>
                <a:cxn ang="0">
                  <a:pos x="49" y="45"/>
                </a:cxn>
                <a:cxn ang="0">
                  <a:pos x="51" y="54"/>
                </a:cxn>
                <a:cxn ang="0">
                  <a:pos x="48" y="63"/>
                </a:cxn>
                <a:cxn ang="0">
                  <a:pos x="41" y="72"/>
                </a:cxn>
                <a:cxn ang="0">
                  <a:pos x="30" y="73"/>
                </a:cxn>
                <a:cxn ang="0">
                  <a:pos x="28" y="83"/>
                </a:cxn>
                <a:cxn ang="0">
                  <a:pos x="43" y="82"/>
                </a:cxn>
                <a:cxn ang="0">
                  <a:pos x="50" y="88"/>
                </a:cxn>
                <a:cxn ang="0">
                  <a:pos x="53" y="95"/>
                </a:cxn>
                <a:cxn ang="0">
                  <a:pos x="62" y="97"/>
                </a:cxn>
                <a:cxn ang="0">
                  <a:pos x="67" y="94"/>
                </a:cxn>
                <a:cxn ang="0">
                  <a:pos x="61" y="89"/>
                </a:cxn>
                <a:cxn ang="0">
                  <a:pos x="64" y="88"/>
                </a:cxn>
                <a:cxn ang="0">
                  <a:pos x="72" y="94"/>
                </a:cxn>
                <a:cxn ang="0">
                  <a:pos x="76" y="95"/>
                </a:cxn>
                <a:cxn ang="0">
                  <a:pos x="76" y="90"/>
                </a:cxn>
                <a:cxn ang="0">
                  <a:pos x="76" y="85"/>
                </a:cxn>
                <a:cxn ang="0">
                  <a:pos x="71" y="78"/>
                </a:cxn>
                <a:cxn ang="0">
                  <a:pos x="69" y="74"/>
                </a:cxn>
                <a:cxn ang="0">
                  <a:pos x="68" y="70"/>
                </a:cxn>
                <a:cxn ang="0">
                  <a:pos x="73" y="68"/>
                </a:cxn>
                <a:cxn ang="0">
                  <a:pos x="77" y="71"/>
                </a:cxn>
                <a:cxn ang="0">
                  <a:pos x="78" y="74"/>
                </a:cxn>
                <a:cxn ang="0">
                  <a:pos x="82" y="75"/>
                </a:cxn>
                <a:cxn ang="0">
                  <a:pos x="87" y="72"/>
                </a:cxn>
                <a:cxn ang="0">
                  <a:pos x="90" y="66"/>
                </a:cxn>
                <a:cxn ang="0">
                  <a:pos x="89" y="63"/>
                </a:cxn>
                <a:cxn ang="0">
                  <a:pos x="84" y="62"/>
                </a:cxn>
                <a:cxn ang="0">
                  <a:pos x="83" y="60"/>
                </a:cxn>
                <a:cxn ang="0">
                  <a:pos x="79" y="55"/>
                </a:cxn>
                <a:cxn ang="0">
                  <a:pos x="74" y="51"/>
                </a:cxn>
                <a:cxn ang="0">
                  <a:pos x="71" y="48"/>
                </a:cxn>
                <a:cxn ang="0">
                  <a:pos x="74" y="45"/>
                </a:cxn>
                <a:cxn ang="0">
                  <a:pos x="76" y="40"/>
                </a:cxn>
                <a:cxn ang="0">
                  <a:pos x="71" y="35"/>
                </a:cxn>
                <a:cxn ang="0">
                  <a:pos x="68" y="29"/>
                </a:cxn>
                <a:cxn ang="0">
                  <a:pos x="62" y="25"/>
                </a:cxn>
                <a:cxn ang="0">
                  <a:pos x="55" y="21"/>
                </a:cxn>
                <a:cxn ang="0">
                  <a:pos x="49" y="15"/>
                </a:cxn>
                <a:cxn ang="0">
                  <a:pos x="39" y="17"/>
                </a:cxn>
                <a:cxn ang="0">
                  <a:pos x="34" y="15"/>
                </a:cxn>
                <a:cxn ang="0">
                  <a:pos x="30" y="15"/>
                </a:cxn>
                <a:cxn ang="0">
                  <a:pos x="34" y="6"/>
                </a:cxn>
                <a:cxn ang="0">
                  <a:pos x="30" y="2"/>
                </a:cxn>
                <a:cxn ang="0">
                  <a:pos x="28" y="5"/>
                </a:cxn>
                <a:cxn ang="0">
                  <a:pos x="22" y="8"/>
                </a:cxn>
                <a:cxn ang="0">
                  <a:pos x="20" y="16"/>
                </a:cxn>
                <a:cxn ang="0">
                  <a:pos x="26" y="25"/>
                </a:cxn>
                <a:cxn ang="0">
                  <a:pos x="21" y="26"/>
                </a:cxn>
                <a:cxn ang="0">
                  <a:pos x="18" y="22"/>
                </a:cxn>
                <a:cxn ang="0">
                  <a:pos x="24" y="3"/>
                </a:cxn>
                <a:cxn ang="0">
                  <a:pos x="12" y="3"/>
                </a:cxn>
                <a:cxn ang="0">
                  <a:pos x="1" y="17"/>
                </a:cxn>
              </a:cxnLst>
              <a:rect l="0" t="0" r="r" b="b"/>
              <a:pathLst>
                <a:path w="93" h="101">
                  <a:moveTo>
                    <a:pt x="1" y="21"/>
                  </a:moveTo>
                  <a:cubicBezTo>
                    <a:pt x="2" y="22"/>
                    <a:pt x="2" y="22"/>
                    <a:pt x="2" y="23"/>
                  </a:cubicBezTo>
                  <a:cubicBezTo>
                    <a:pt x="1" y="23"/>
                    <a:pt x="2" y="25"/>
                    <a:pt x="2" y="26"/>
                  </a:cubicBezTo>
                  <a:cubicBezTo>
                    <a:pt x="3" y="26"/>
                    <a:pt x="3" y="26"/>
                    <a:pt x="5" y="27"/>
                  </a:cubicBezTo>
                  <a:cubicBezTo>
                    <a:pt x="7" y="27"/>
                    <a:pt x="7" y="28"/>
                    <a:pt x="8" y="29"/>
                  </a:cubicBezTo>
                  <a:cubicBezTo>
                    <a:pt x="8" y="29"/>
                    <a:pt x="5" y="28"/>
                    <a:pt x="4" y="28"/>
                  </a:cubicBezTo>
                  <a:cubicBezTo>
                    <a:pt x="3" y="28"/>
                    <a:pt x="4" y="30"/>
                    <a:pt x="5" y="31"/>
                  </a:cubicBezTo>
                  <a:cubicBezTo>
                    <a:pt x="6" y="32"/>
                    <a:pt x="6" y="31"/>
                    <a:pt x="7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9" y="34"/>
                    <a:pt x="6" y="33"/>
                    <a:pt x="7" y="33"/>
                  </a:cubicBezTo>
                  <a:cubicBezTo>
                    <a:pt x="7" y="33"/>
                    <a:pt x="8" y="35"/>
                    <a:pt x="9" y="35"/>
                  </a:cubicBezTo>
                  <a:cubicBezTo>
                    <a:pt x="9" y="36"/>
                    <a:pt x="10" y="35"/>
                    <a:pt x="11" y="35"/>
                  </a:cubicBezTo>
                  <a:cubicBezTo>
                    <a:pt x="11" y="35"/>
                    <a:pt x="12" y="36"/>
                    <a:pt x="12" y="36"/>
                  </a:cubicBezTo>
                  <a:cubicBezTo>
                    <a:pt x="13" y="36"/>
                    <a:pt x="14" y="36"/>
                    <a:pt x="15" y="36"/>
                  </a:cubicBezTo>
                  <a:cubicBezTo>
                    <a:pt x="15" y="36"/>
                    <a:pt x="15" y="37"/>
                    <a:pt x="16" y="37"/>
                  </a:cubicBezTo>
                  <a:cubicBezTo>
                    <a:pt x="17" y="38"/>
                    <a:pt x="21" y="38"/>
                    <a:pt x="22" y="38"/>
                  </a:cubicBezTo>
                  <a:cubicBezTo>
                    <a:pt x="23" y="38"/>
                    <a:pt x="23" y="39"/>
                    <a:pt x="24" y="39"/>
                  </a:cubicBezTo>
                  <a:cubicBezTo>
                    <a:pt x="24" y="39"/>
                    <a:pt x="25" y="38"/>
                    <a:pt x="25" y="38"/>
                  </a:cubicBezTo>
                  <a:cubicBezTo>
                    <a:pt x="26" y="38"/>
                    <a:pt x="26" y="39"/>
                    <a:pt x="26" y="38"/>
                  </a:cubicBezTo>
                  <a:cubicBezTo>
                    <a:pt x="26" y="38"/>
                    <a:pt x="32" y="38"/>
                    <a:pt x="32" y="38"/>
                  </a:cubicBezTo>
                  <a:cubicBezTo>
                    <a:pt x="33" y="37"/>
                    <a:pt x="36" y="37"/>
                    <a:pt x="37" y="37"/>
                  </a:cubicBezTo>
                  <a:cubicBezTo>
                    <a:pt x="38" y="37"/>
                    <a:pt x="39" y="39"/>
                    <a:pt x="39" y="40"/>
                  </a:cubicBezTo>
                  <a:cubicBezTo>
                    <a:pt x="40" y="40"/>
                    <a:pt x="40" y="40"/>
                    <a:pt x="40" y="39"/>
                  </a:cubicBezTo>
                  <a:cubicBezTo>
                    <a:pt x="41" y="38"/>
                    <a:pt x="42" y="38"/>
                    <a:pt x="42" y="38"/>
                  </a:cubicBezTo>
                  <a:cubicBezTo>
                    <a:pt x="43" y="38"/>
                    <a:pt x="43" y="39"/>
                    <a:pt x="42" y="39"/>
                  </a:cubicBezTo>
                  <a:cubicBezTo>
                    <a:pt x="42" y="40"/>
                    <a:pt x="42" y="41"/>
                    <a:pt x="42" y="42"/>
                  </a:cubicBezTo>
                  <a:cubicBezTo>
                    <a:pt x="43" y="43"/>
                    <a:pt x="44" y="43"/>
                    <a:pt x="45" y="44"/>
                  </a:cubicBezTo>
                  <a:cubicBezTo>
                    <a:pt x="46" y="45"/>
                    <a:pt x="48" y="45"/>
                    <a:pt x="49" y="45"/>
                  </a:cubicBezTo>
                  <a:cubicBezTo>
                    <a:pt x="50" y="45"/>
                    <a:pt x="51" y="45"/>
                    <a:pt x="50" y="46"/>
                  </a:cubicBezTo>
                  <a:cubicBezTo>
                    <a:pt x="49" y="46"/>
                    <a:pt x="49" y="49"/>
                    <a:pt x="49" y="50"/>
                  </a:cubicBezTo>
                  <a:cubicBezTo>
                    <a:pt x="50" y="51"/>
                    <a:pt x="50" y="52"/>
                    <a:pt x="51" y="52"/>
                  </a:cubicBezTo>
                  <a:cubicBezTo>
                    <a:pt x="52" y="52"/>
                    <a:pt x="52" y="52"/>
                    <a:pt x="51" y="54"/>
                  </a:cubicBezTo>
                  <a:cubicBezTo>
                    <a:pt x="51" y="56"/>
                    <a:pt x="52" y="57"/>
                    <a:pt x="52" y="58"/>
                  </a:cubicBezTo>
                  <a:cubicBezTo>
                    <a:pt x="52" y="59"/>
                    <a:pt x="51" y="59"/>
                    <a:pt x="50" y="60"/>
                  </a:cubicBezTo>
                  <a:cubicBezTo>
                    <a:pt x="50" y="60"/>
                    <a:pt x="51" y="61"/>
                    <a:pt x="51" y="62"/>
                  </a:cubicBezTo>
                  <a:cubicBezTo>
                    <a:pt x="52" y="62"/>
                    <a:pt x="49" y="62"/>
                    <a:pt x="48" y="63"/>
                  </a:cubicBezTo>
                  <a:cubicBezTo>
                    <a:pt x="47" y="63"/>
                    <a:pt x="44" y="65"/>
                    <a:pt x="44" y="66"/>
                  </a:cubicBezTo>
                  <a:cubicBezTo>
                    <a:pt x="44" y="67"/>
                    <a:pt x="45" y="69"/>
                    <a:pt x="45" y="70"/>
                  </a:cubicBezTo>
                  <a:cubicBezTo>
                    <a:pt x="46" y="71"/>
                    <a:pt x="44" y="72"/>
                    <a:pt x="43" y="72"/>
                  </a:cubicBezTo>
                  <a:cubicBezTo>
                    <a:pt x="41" y="73"/>
                    <a:pt x="42" y="72"/>
                    <a:pt x="41" y="72"/>
                  </a:cubicBezTo>
                  <a:cubicBezTo>
                    <a:pt x="40" y="72"/>
                    <a:pt x="40" y="72"/>
                    <a:pt x="38" y="72"/>
                  </a:cubicBezTo>
                  <a:cubicBezTo>
                    <a:pt x="37" y="72"/>
                    <a:pt x="36" y="72"/>
                    <a:pt x="36" y="71"/>
                  </a:cubicBezTo>
                  <a:cubicBezTo>
                    <a:pt x="35" y="71"/>
                    <a:pt x="32" y="71"/>
                    <a:pt x="32" y="72"/>
                  </a:cubicBezTo>
                  <a:cubicBezTo>
                    <a:pt x="31" y="72"/>
                    <a:pt x="30" y="72"/>
                    <a:pt x="30" y="73"/>
                  </a:cubicBezTo>
                  <a:cubicBezTo>
                    <a:pt x="29" y="73"/>
                    <a:pt x="30" y="74"/>
                    <a:pt x="30" y="74"/>
                  </a:cubicBezTo>
                  <a:cubicBezTo>
                    <a:pt x="31" y="74"/>
                    <a:pt x="30" y="76"/>
                    <a:pt x="29" y="77"/>
                  </a:cubicBezTo>
                  <a:cubicBezTo>
                    <a:pt x="29" y="78"/>
                    <a:pt x="27" y="78"/>
                    <a:pt x="27" y="79"/>
                  </a:cubicBezTo>
                  <a:cubicBezTo>
                    <a:pt x="26" y="80"/>
                    <a:pt x="27" y="83"/>
                    <a:pt x="28" y="83"/>
                  </a:cubicBezTo>
                  <a:cubicBezTo>
                    <a:pt x="29" y="84"/>
                    <a:pt x="31" y="84"/>
                    <a:pt x="32" y="84"/>
                  </a:cubicBezTo>
                  <a:cubicBezTo>
                    <a:pt x="33" y="83"/>
                    <a:pt x="37" y="82"/>
                    <a:pt x="38" y="82"/>
                  </a:cubicBezTo>
                  <a:cubicBezTo>
                    <a:pt x="39" y="82"/>
                    <a:pt x="40" y="82"/>
                    <a:pt x="41" y="83"/>
                  </a:cubicBezTo>
                  <a:cubicBezTo>
                    <a:pt x="42" y="83"/>
                    <a:pt x="42" y="83"/>
                    <a:pt x="43" y="82"/>
                  </a:cubicBezTo>
                  <a:cubicBezTo>
                    <a:pt x="43" y="82"/>
                    <a:pt x="45" y="83"/>
                    <a:pt x="46" y="84"/>
                  </a:cubicBezTo>
                  <a:cubicBezTo>
                    <a:pt x="46" y="84"/>
                    <a:pt x="45" y="86"/>
                    <a:pt x="45" y="87"/>
                  </a:cubicBezTo>
                  <a:cubicBezTo>
                    <a:pt x="46" y="87"/>
                    <a:pt x="47" y="87"/>
                    <a:pt x="48" y="87"/>
                  </a:cubicBezTo>
                  <a:cubicBezTo>
                    <a:pt x="49" y="87"/>
                    <a:pt x="49" y="88"/>
                    <a:pt x="50" y="88"/>
                  </a:cubicBezTo>
                  <a:cubicBezTo>
                    <a:pt x="51" y="88"/>
                    <a:pt x="49" y="89"/>
                    <a:pt x="48" y="90"/>
                  </a:cubicBezTo>
                  <a:cubicBezTo>
                    <a:pt x="47" y="90"/>
                    <a:pt x="48" y="91"/>
                    <a:pt x="50" y="91"/>
                  </a:cubicBezTo>
                  <a:cubicBezTo>
                    <a:pt x="51" y="92"/>
                    <a:pt x="50" y="93"/>
                    <a:pt x="51" y="93"/>
                  </a:cubicBezTo>
                  <a:cubicBezTo>
                    <a:pt x="51" y="94"/>
                    <a:pt x="52" y="95"/>
                    <a:pt x="53" y="95"/>
                  </a:cubicBezTo>
                  <a:cubicBezTo>
                    <a:pt x="54" y="95"/>
                    <a:pt x="53" y="94"/>
                    <a:pt x="53" y="93"/>
                  </a:cubicBezTo>
                  <a:cubicBezTo>
                    <a:pt x="53" y="93"/>
                    <a:pt x="54" y="94"/>
                    <a:pt x="56" y="95"/>
                  </a:cubicBezTo>
                  <a:cubicBezTo>
                    <a:pt x="57" y="95"/>
                    <a:pt x="57" y="95"/>
                    <a:pt x="57" y="96"/>
                  </a:cubicBezTo>
                  <a:cubicBezTo>
                    <a:pt x="58" y="96"/>
                    <a:pt x="61" y="97"/>
                    <a:pt x="62" y="97"/>
                  </a:cubicBezTo>
                  <a:cubicBezTo>
                    <a:pt x="62" y="97"/>
                    <a:pt x="65" y="100"/>
                    <a:pt x="66" y="101"/>
                  </a:cubicBezTo>
                  <a:cubicBezTo>
                    <a:pt x="68" y="101"/>
                    <a:pt x="68" y="99"/>
                    <a:pt x="69" y="99"/>
                  </a:cubicBezTo>
                  <a:cubicBezTo>
                    <a:pt x="70" y="98"/>
                    <a:pt x="69" y="97"/>
                    <a:pt x="69" y="97"/>
                  </a:cubicBezTo>
                  <a:cubicBezTo>
                    <a:pt x="69" y="96"/>
                    <a:pt x="68" y="95"/>
                    <a:pt x="67" y="94"/>
                  </a:cubicBezTo>
                  <a:cubicBezTo>
                    <a:pt x="66" y="94"/>
                    <a:pt x="66" y="93"/>
                    <a:pt x="64" y="92"/>
                  </a:cubicBezTo>
                  <a:cubicBezTo>
                    <a:pt x="63" y="90"/>
                    <a:pt x="64" y="91"/>
                    <a:pt x="64" y="90"/>
                  </a:cubicBezTo>
                  <a:cubicBezTo>
                    <a:pt x="64" y="89"/>
                    <a:pt x="64" y="90"/>
                    <a:pt x="63" y="90"/>
                  </a:cubicBezTo>
                  <a:cubicBezTo>
                    <a:pt x="62" y="90"/>
                    <a:pt x="62" y="90"/>
                    <a:pt x="61" y="89"/>
                  </a:cubicBezTo>
                  <a:cubicBezTo>
                    <a:pt x="61" y="88"/>
                    <a:pt x="60" y="87"/>
                    <a:pt x="60" y="86"/>
                  </a:cubicBezTo>
                  <a:cubicBezTo>
                    <a:pt x="60" y="86"/>
                    <a:pt x="61" y="86"/>
                    <a:pt x="61" y="87"/>
                  </a:cubicBezTo>
                  <a:cubicBezTo>
                    <a:pt x="61" y="87"/>
                    <a:pt x="62" y="87"/>
                    <a:pt x="62" y="86"/>
                  </a:cubicBezTo>
                  <a:cubicBezTo>
                    <a:pt x="63" y="86"/>
                    <a:pt x="63" y="88"/>
                    <a:pt x="64" y="88"/>
                  </a:cubicBezTo>
                  <a:cubicBezTo>
                    <a:pt x="65" y="89"/>
                    <a:pt x="65" y="88"/>
                    <a:pt x="65" y="88"/>
                  </a:cubicBezTo>
                  <a:cubicBezTo>
                    <a:pt x="66" y="88"/>
                    <a:pt x="66" y="89"/>
                    <a:pt x="67" y="90"/>
                  </a:cubicBezTo>
                  <a:cubicBezTo>
                    <a:pt x="68" y="91"/>
                    <a:pt x="69" y="91"/>
                    <a:pt x="69" y="92"/>
                  </a:cubicBezTo>
                  <a:cubicBezTo>
                    <a:pt x="70" y="93"/>
                    <a:pt x="72" y="93"/>
                    <a:pt x="72" y="94"/>
                  </a:cubicBezTo>
                  <a:cubicBezTo>
                    <a:pt x="73" y="94"/>
                    <a:pt x="72" y="95"/>
                    <a:pt x="72" y="96"/>
                  </a:cubicBezTo>
                  <a:cubicBezTo>
                    <a:pt x="71" y="96"/>
                    <a:pt x="72" y="96"/>
                    <a:pt x="73" y="96"/>
                  </a:cubicBezTo>
                  <a:cubicBezTo>
                    <a:pt x="73" y="96"/>
                    <a:pt x="74" y="96"/>
                    <a:pt x="74" y="97"/>
                  </a:cubicBezTo>
                  <a:cubicBezTo>
                    <a:pt x="75" y="97"/>
                    <a:pt x="76" y="96"/>
                    <a:pt x="76" y="95"/>
                  </a:cubicBezTo>
                  <a:cubicBezTo>
                    <a:pt x="76" y="95"/>
                    <a:pt x="74" y="95"/>
                    <a:pt x="74" y="94"/>
                  </a:cubicBezTo>
                  <a:cubicBezTo>
                    <a:pt x="74" y="94"/>
                    <a:pt x="75" y="93"/>
                    <a:pt x="75" y="92"/>
                  </a:cubicBezTo>
                  <a:cubicBezTo>
                    <a:pt x="75" y="91"/>
                    <a:pt x="75" y="90"/>
                    <a:pt x="75" y="90"/>
                  </a:cubicBezTo>
                  <a:cubicBezTo>
                    <a:pt x="75" y="89"/>
                    <a:pt x="76" y="90"/>
                    <a:pt x="76" y="90"/>
                  </a:cubicBezTo>
                  <a:cubicBezTo>
                    <a:pt x="76" y="91"/>
                    <a:pt x="77" y="90"/>
                    <a:pt x="78" y="90"/>
                  </a:cubicBezTo>
                  <a:cubicBezTo>
                    <a:pt x="78" y="90"/>
                    <a:pt x="77" y="89"/>
                    <a:pt x="78" y="88"/>
                  </a:cubicBezTo>
                  <a:cubicBezTo>
                    <a:pt x="78" y="88"/>
                    <a:pt x="77" y="87"/>
                    <a:pt x="77" y="87"/>
                  </a:cubicBezTo>
                  <a:cubicBezTo>
                    <a:pt x="77" y="86"/>
                    <a:pt x="77" y="85"/>
                    <a:pt x="76" y="85"/>
                  </a:cubicBezTo>
                  <a:cubicBezTo>
                    <a:pt x="75" y="84"/>
                    <a:pt x="75" y="82"/>
                    <a:pt x="74" y="81"/>
                  </a:cubicBezTo>
                  <a:cubicBezTo>
                    <a:pt x="73" y="80"/>
                    <a:pt x="74" y="79"/>
                    <a:pt x="73" y="79"/>
                  </a:cubicBezTo>
                  <a:cubicBezTo>
                    <a:pt x="73" y="78"/>
                    <a:pt x="72" y="79"/>
                    <a:pt x="72" y="79"/>
                  </a:cubicBezTo>
                  <a:cubicBezTo>
                    <a:pt x="72" y="80"/>
                    <a:pt x="72" y="78"/>
                    <a:pt x="71" y="78"/>
                  </a:cubicBezTo>
                  <a:cubicBezTo>
                    <a:pt x="70" y="78"/>
                    <a:pt x="70" y="78"/>
                    <a:pt x="69" y="78"/>
                  </a:cubicBezTo>
                  <a:cubicBezTo>
                    <a:pt x="68" y="78"/>
                    <a:pt x="69" y="77"/>
                    <a:pt x="70" y="76"/>
                  </a:cubicBezTo>
                  <a:cubicBezTo>
                    <a:pt x="71" y="76"/>
                    <a:pt x="70" y="76"/>
                    <a:pt x="70" y="75"/>
                  </a:cubicBezTo>
                  <a:cubicBezTo>
                    <a:pt x="69" y="75"/>
                    <a:pt x="70" y="74"/>
                    <a:pt x="69" y="74"/>
                  </a:cubicBezTo>
                  <a:cubicBezTo>
                    <a:pt x="68" y="74"/>
                    <a:pt x="69" y="73"/>
                    <a:pt x="69" y="73"/>
                  </a:cubicBezTo>
                  <a:cubicBezTo>
                    <a:pt x="69" y="72"/>
                    <a:pt x="67" y="72"/>
                    <a:pt x="67" y="72"/>
                  </a:cubicBezTo>
                  <a:cubicBezTo>
                    <a:pt x="67" y="72"/>
                    <a:pt x="68" y="71"/>
                    <a:pt x="69" y="71"/>
                  </a:cubicBezTo>
                  <a:cubicBezTo>
                    <a:pt x="70" y="70"/>
                    <a:pt x="68" y="70"/>
                    <a:pt x="68" y="70"/>
                  </a:cubicBezTo>
                  <a:cubicBezTo>
                    <a:pt x="68" y="69"/>
                    <a:pt x="68" y="69"/>
                    <a:pt x="69" y="69"/>
                  </a:cubicBezTo>
                  <a:cubicBezTo>
                    <a:pt x="69" y="68"/>
                    <a:pt x="70" y="67"/>
                    <a:pt x="70" y="67"/>
                  </a:cubicBezTo>
                  <a:cubicBezTo>
                    <a:pt x="71" y="67"/>
                    <a:pt x="72" y="67"/>
                    <a:pt x="72" y="66"/>
                  </a:cubicBezTo>
                  <a:cubicBezTo>
                    <a:pt x="73" y="66"/>
                    <a:pt x="73" y="67"/>
                    <a:pt x="73" y="68"/>
                  </a:cubicBezTo>
                  <a:cubicBezTo>
                    <a:pt x="73" y="69"/>
                    <a:pt x="73" y="70"/>
                    <a:pt x="74" y="70"/>
                  </a:cubicBezTo>
                  <a:cubicBezTo>
                    <a:pt x="74" y="70"/>
                    <a:pt x="75" y="70"/>
                    <a:pt x="76" y="69"/>
                  </a:cubicBezTo>
                  <a:cubicBezTo>
                    <a:pt x="76" y="69"/>
                    <a:pt x="75" y="70"/>
                    <a:pt x="75" y="70"/>
                  </a:cubicBezTo>
                  <a:cubicBezTo>
                    <a:pt x="75" y="71"/>
                    <a:pt x="76" y="71"/>
                    <a:pt x="77" y="71"/>
                  </a:cubicBezTo>
                  <a:cubicBezTo>
                    <a:pt x="78" y="71"/>
                    <a:pt x="76" y="71"/>
                    <a:pt x="76" y="72"/>
                  </a:cubicBezTo>
                  <a:cubicBezTo>
                    <a:pt x="76" y="72"/>
                    <a:pt x="77" y="73"/>
                    <a:pt x="78" y="73"/>
                  </a:cubicBezTo>
                  <a:cubicBezTo>
                    <a:pt x="78" y="73"/>
                    <a:pt x="78" y="73"/>
                    <a:pt x="77" y="74"/>
                  </a:cubicBezTo>
                  <a:cubicBezTo>
                    <a:pt x="76" y="75"/>
                    <a:pt x="77" y="74"/>
                    <a:pt x="78" y="74"/>
                  </a:cubicBezTo>
                  <a:cubicBezTo>
                    <a:pt x="79" y="74"/>
                    <a:pt x="77" y="76"/>
                    <a:pt x="77" y="76"/>
                  </a:cubicBezTo>
                  <a:cubicBezTo>
                    <a:pt x="77" y="76"/>
                    <a:pt x="79" y="76"/>
                    <a:pt x="80" y="76"/>
                  </a:cubicBezTo>
                  <a:cubicBezTo>
                    <a:pt x="81" y="75"/>
                    <a:pt x="82" y="77"/>
                    <a:pt x="83" y="77"/>
                  </a:cubicBezTo>
                  <a:cubicBezTo>
                    <a:pt x="84" y="77"/>
                    <a:pt x="82" y="75"/>
                    <a:pt x="82" y="75"/>
                  </a:cubicBezTo>
                  <a:cubicBezTo>
                    <a:pt x="82" y="75"/>
                    <a:pt x="82" y="74"/>
                    <a:pt x="83" y="74"/>
                  </a:cubicBezTo>
                  <a:cubicBezTo>
                    <a:pt x="84" y="73"/>
                    <a:pt x="84" y="72"/>
                    <a:pt x="84" y="72"/>
                  </a:cubicBezTo>
                  <a:cubicBezTo>
                    <a:pt x="84" y="71"/>
                    <a:pt x="85" y="73"/>
                    <a:pt x="85" y="73"/>
                  </a:cubicBezTo>
                  <a:cubicBezTo>
                    <a:pt x="86" y="74"/>
                    <a:pt x="86" y="73"/>
                    <a:pt x="87" y="72"/>
                  </a:cubicBezTo>
                  <a:cubicBezTo>
                    <a:pt x="88" y="72"/>
                    <a:pt x="89" y="73"/>
                    <a:pt x="90" y="72"/>
                  </a:cubicBezTo>
                  <a:cubicBezTo>
                    <a:pt x="91" y="72"/>
                    <a:pt x="91" y="71"/>
                    <a:pt x="90" y="70"/>
                  </a:cubicBezTo>
                  <a:cubicBezTo>
                    <a:pt x="89" y="70"/>
                    <a:pt x="88" y="68"/>
                    <a:pt x="88" y="67"/>
                  </a:cubicBezTo>
                  <a:cubicBezTo>
                    <a:pt x="88" y="66"/>
                    <a:pt x="89" y="66"/>
                    <a:pt x="90" y="66"/>
                  </a:cubicBezTo>
                  <a:cubicBezTo>
                    <a:pt x="92" y="66"/>
                    <a:pt x="92" y="65"/>
                    <a:pt x="92" y="65"/>
                  </a:cubicBezTo>
                  <a:cubicBezTo>
                    <a:pt x="93" y="64"/>
                    <a:pt x="92" y="64"/>
                    <a:pt x="92" y="64"/>
                  </a:cubicBezTo>
                  <a:cubicBezTo>
                    <a:pt x="91" y="64"/>
                    <a:pt x="91" y="62"/>
                    <a:pt x="90" y="62"/>
                  </a:cubicBezTo>
                  <a:cubicBezTo>
                    <a:pt x="90" y="62"/>
                    <a:pt x="90" y="63"/>
                    <a:pt x="89" y="63"/>
                  </a:cubicBezTo>
                  <a:cubicBezTo>
                    <a:pt x="89" y="64"/>
                    <a:pt x="88" y="63"/>
                    <a:pt x="87" y="63"/>
                  </a:cubicBezTo>
                  <a:cubicBezTo>
                    <a:pt x="86" y="63"/>
                    <a:pt x="88" y="61"/>
                    <a:pt x="87" y="61"/>
                  </a:cubicBezTo>
                  <a:cubicBezTo>
                    <a:pt x="87" y="61"/>
                    <a:pt x="86" y="62"/>
                    <a:pt x="85" y="63"/>
                  </a:cubicBezTo>
                  <a:cubicBezTo>
                    <a:pt x="85" y="63"/>
                    <a:pt x="85" y="62"/>
                    <a:pt x="84" y="62"/>
                  </a:cubicBezTo>
                  <a:cubicBezTo>
                    <a:pt x="84" y="61"/>
                    <a:pt x="82" y="63"/>
                    <a:pt x="81" y="63"/>
                  </a:cubicBezTo>
                  <a:cubicBezTo>
                    <a:pt x="80" y="64"/>
                    <a:pt x="81" y="62"/>
                    <a:pt x="82" y="62"/>
                  </a:cubicBezTo>
                  <a:cubicBezTo>
                    <a:pt x="82" y="62"/>
                    <a:pt x="81" y="61"/>
                    <a:pt x="81" y="60"/>
                  </a:cubicBezTo>
                  <a:cubicBezTo>
                    <a:pt x="81" y="60"/>
                    <a:pt x="83" y="60"/>
                    <a:pt x="83" y="60"/>
                  </a:cubicBezTo>
                  <a:cubicBezTo>
                    <a:pt x="84" y="60"/>
                    <a:pt x="83" y="58"/>
                    <a:pt x="83" y="57"/>
                  </a:cubicBezTo>
                  <a:cubicBezTo>
                    <a:pt x="82" y="56"/>
                    <a:pt x="81" y="57"/>
                    <a:pt x="80" y="57"/>
                  </a:cubicBezTo>
                  <a:cubicBezTo>
                    <a:pt x="80" y="56"/>
                    <a:pt x="81" y="54"/>
                    <a:pt x="81" y="54"/>
                  </a:cubicBezTo>
                  <a:cubicBezTo>
                    <a:pt x="81" y="54"/>
                    <a:pt x="80" y="54"/>
                    <a:pt x="79" y="55"/>
                  </a:cubicBezTo>
                  <a:cubicBezTo>
                    <a:pt x="78" y="56"/>
                    <a:pt x="79" y="54"/>
                    <a:pt x="78" y="55"/>
                  </a:cubicBezTo>
                  <a:cubicBezTo>
                    <a:pt x="76" y="55"/>
                    <a:pt x="76" y="53"/>
                    <a:pt x="76" y="53"/>
                  </a:cubicBezTo>
                  <a:cubicBezTo>
                    <a:pt x="75" y="53"/>
                    <a:pt x="75" y="53"/>
                    <a:pt x="76" y="52"/>
                  </a:cubicBezTo>
                  <a:cubicBezTo>
                    <a:pt x="77" y="52"/>
                    <a:pt x="75" y="51"/>
                    <a:pt x="74" y="51"/>
                  </a:cubicBezTo>
                  <a:cubicBezTo>
                    <a:pt x="73" y="51"/>
                    <a:pt x="73" y="51"/>
                    <a:pt x="71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70" y="49"/>
                    <a:pt x="71" y="49"/>
                    <a:pt x="72" y="50"/>
                  </a:cubicBezTo>
                  <a:cubicBezTo>
                    <a:pt x="73" y="50"/>
                    <a:pt x="72" y="48"/>
                    <a:pt x="71" y="48"/>
                  </a:cubicBezTo>
                  <a:cubicBezTo>
                    <a:pt x="70" y="48"/>
                    <a:pt x="71" y="48"/>
                    <a:pt x="72" y="47"/>
                  </a:cubicBezTo>
                  <a:cubicBezTo>
                    <a:pt x="73" y="47"/>
                    <a:pt x="71" y="47"/>
                    <a:pt x="72" y="46"/>
                  </a:cubicBezTo>
                  <a:cubicBezTo>
                    <a:pt x="73" y="46"/>
                    <a:pt x="71" y="46"/>
                    <a:pt x="70" y="45"/>
                  </a:cubicBezTo>
                  <a:cubicBezTo>
                    <a:pt x="69" y="45"/>
                    <a:pt x="73" y="45"/>
                    <a:pt x="74" y="45"/>
                  </a:cubicBezTo>
                  <a:cubicBezTo>
                    <a:pt x="75" y="45"/>
                    <a:pt x="76" y="45"/>
                    <a:pt x="77" y="44"/>
                  </a:cubicBezTo>
                  <a:cubicBezTo>
                    <a:pt x="77" y="43"/>
                    <a:pt x="73" y="43"/>
                    <a:pt x="72" y="43"/>
                  </a:cubicBezTo>
                  <a:cubicBezTo>
                    <a:pt x="71" y="42"/>
                    <a:pt x="73" y="41"/>
                    <a:pt x="74" y="41"/>
                  </a:cubicBezTo>
                  <a:cubicBezTo>
                    <a:pt x="75" y="40"/>
                    <a:pt x="76" y="40"/>
                    <a:pt x="76" y="40"/>
                  </a:cubicBezTo>
                  <a:cubicBezTo>
                    <a:pt x="77" y="40"/>
                    <a:pt x="77" y="36"/>
                    <a:pt x="77" y="35"/>
                  </a:cubicBezTo>
                  <a:cubicBezTo>
                    <a:pt x="76" y="34"/>
                    <a:pt x="75" y="35"/>
                    <a:pt x="74" y="35"/>
                  </a:cubicBezTo>
                  <a:cubicBezTo>
                    <a:pt x="73" y="36"/>
                    <a:pt x="72" y="36"/>
                    <a:pt x="70" y="36"/>
                  </a:cubicBezTo>
                  <a:cubicBezTo>
                    <a:pt x="68" y="36"/>
                    <a:pt x="70" y="35"/>
                    <a:pt x="71" y="35"/>
                  </a:cubicBezTo>
                  <a:cubicBezTo>
                    <a:pt x="73" y="34"/>
                    <a:pt x="74" y="33"/>
                    <a:pt x="75" y="33"/>
                  </a:cubicBezTo>
                  <a:cubicBezTo>
                    <a:pt x="75" y="32"/>
                    <a:pt x="74" y="32"/>
                    <a:pt x="73" y="31"/>
                  </a:cubicBezTo>
                  <a:cubicBezTo>
                    <a:pt x="73" y="31"/>
                    <a:pt x="72" y="30"/>
                    <a:pt x="71" y="30"/>
                  </a:cubicBezTo>
                  <a:cubicBezTo>
                    <a:pt x="70" y="30"/>
                    <a:pt x="68" y="30"/>
                    <a:pt x="68" y="29"/>
                  </a:cubicBezTo>
                  <a:cubicBezTo>
                    <a:pt x="67" y="29"/>
                    <a:pt x="67" y="28"/>
                    <a:pt x="66" y="28"/>
                  </a:cubicBezTo>
                  <a:cubicBezTo>
                    <a:pt x="66" y="28"/>
                    <a:pt x="65" y="27"/>
                    <a:pt x="65" y="27"/>
                  </a:cubicBezTo>
                  <a:cubicBezTo>
                    <a:pt x="66" y="26"/>
                    <a:pt x="66" y="26"/>
                    <a:pt x="66" y="25"/>
                  </a:cubicBezTo>
                  <a:cubicBezTo>
                    <a:pt x="65" y="24"/>
                    <a:pt x="63" y="25"/>
                    <a:pt x="62" y="25"/>
                  </a:cubicBezTo>
                  <a:cubicBezTo>
                    <a:pt x="61" y="25"/>
                    <a:pt x="59" y="23"/>
                    <a:pt x="5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22"/>
                    <a:pt x="55" y="22"/>
                    <a:pt x="55" y="22"/>
                  </a:cubicBezTo>
                  <a:cubicBezTo>
                    <a:pt x="55" y="22"/>
                    <a:pt x="55" y="21"/>
                    <a:pt x="55" y="21"/>
                  </a:cubicBezTo>
                  <a:cubicBezTo>
                    <a:pt x="55" y="20"/>
                    <a:pt x="54" y="20"/>
                    <a:pt x="53" y="20"/>
                  </a:cubicBezTo>
                  <a:cubicBezTo>
                    <a:pt x="52" y="20"/>
                    <a:pt x="54" y="18"/>
                    <a:pt x="53" y="18"/>
                  </a:cubicBezTo>
                  <a:cubicBezTo>
                    <a:pt x="53" y="17"/>
                    <a:pt x="52" y="16"/>
                    <a:pt x="51" y="15"/>
                  </a:cubicBezTo>
                  <a:cubicBezTo>
                    <a:pt x="50" y="15"/>
                    <a:pt x="49" y="15"/>
                    <a:pt x="49" y="15"/>
                  </a:cubicBezTo>
                  <a:cubicBezTo>
                    <a:pt x="48" y="14"/>
                    <a:pt x="43" y="14"/>
                    <a:pt x="42" y="14"/>
                  </a:cubicBezTo>
                  <a:cubicBezTo>
                    <a:pt x="42" y="14"/>
                    <a:pt x="41" y="15"/>
                    <a:pt x="41" y="15"/>
                  </a:cubicBezTo>
                  <a:cubicBezTo>
                    <a:pt x="40" y="16"/>
                    <a:pt x="42" y="17"/>
                    <a:pt x="42" y="17"/>
                  </a:cubicBezTo>
                  <a:cubicBezTo>
                    <a:pt x="42" y="17"/>
                    <a:pt x="40" y="17"/>
                    <a:pt x="39" y="17"/>
                  </a:cubicBezTo>
                  <a:cubicBezTo>
                    <a:pt x="39" y="16"/>
                    <a:pt x="38" y="19"/>
                    <a:pt x="37" y="19"/>
                  </a:cubicBezTo>
                  <a:cubicBezTo>
                    <a:pt x="36" y="20"/>
                    <a:pt x="37" y="16"/>
                    <a:pt x="38" y="15"/>
                  </a:cubicBezTo>
                  <a:cubicBezTo>
                    <a:pt x="38" y="14"/>
                    <a:pt x="37" y="14"/>
                    <a:pt x="37" y="14"/>
                  </a:cubicBezTo>
                  <a:cubicBezTo>
                    <a:pt x="36" y="14"/>
                    <a:pt x="34" y="15"/>
                    <a:pt x="34" y="15"/>
                  </a:cubicBezTo>
                  <a:cubicBezTo>
                    <a:pt x="34" y="16"/>
                    <a:pt x="33" y="15"/>
                    <a:pt x="33" y="15"/>
                  </a:cubicBezTo>
                  <a:cubicBezTo>
                    <a:pt x="32" y="15"/>
                    <a:pt x="31" y="17"/>
                    <a:pt x="30" y="18"/>
                  </a:cubicBezTo>
                  <a:cubicBezTo>
                    <a:pt x="29" y="19"/>
                    <a:pt x="28" y="20"/>
                    <a:pt x="27" y="20"/>
                  </a:cubicBezTo>
                  <a:cubicBezTo>
                    <a:pt x="26" y="20"/>
                    <a:pt x="29" y="17"/>
                    <a:pt x="30" y="15"/>
                  </a:cubicBezTo>
                  <a:cubicBezTo>
                    <a:pt x="31" y="14"/>
                    <a:pt x="31" y="14"/>
                    <a:pt x="32" y="13"/>
                  </a:cubicBezTo>
                  <a:cubicBezTo>
                    <a:pt x="33" y="13"/>
                    <a:pt x="33" y="10"/>
                    <a:pt x="33" y="9"/>
                  </a:cubicBezTo>
                  <a:cubicBezTo>
                    <a:pt x="32" y="9"/>
                    <a:pt x="34" y="8"/>
                    <a:pt x="34" y="7"/>
                  </a:cubicBezTo>
                  <a:cubicBezTo>
                    <a:pt x="35" y="7"/>
                    <a:pt x="34" y="7"/>
                    <a:pt x="34" y="6"/>
                  </a:cubicBezTo>
                  <a:cubicBezTo>
                    <a:pt x="34" y="6"/>
                    <a:pt x="35" y="6"/>
                    <a:pt x="35" y="4"/>
                  </a:cubicBezTo>
                  <a:cubicBezTo>
                    <a:pt x="35" y="3"/>
                    <a:pt x="36" y="2"/>
                    <a:pt x="36" y="1"/>
                  </a:cubicBezTo>
                  <a:cubicBezTo>
                    <a:pt x="36" y="1"/>
                    <a:pt x="33" y="1"/>
                    <a:pt x="33" y="1"/>
                  </a:cubicBezTo>
                  <a:cubicBezTo>
                    <a:pt x="32" y="1"/>
                    <a:pt x="30" y="2"/>
                    <a:pt x="30" y="2"/>
                  </a:cubicBezTo>
                  <a:cubicBezTo>
                    <a:pt x="30" y="3"/>
                    <a:pt x="31" y="4"/>
                    <a:pt x="30" y="4"/>
                  </a:cubicBezTo>
                  <a:cubicBezTo>
                    <a:pt x="30" y="4"/>
                    <a:pt x="29" y="4"/>
                    <a:pt x="29" y="3"/>
                  </a:cubicBezTo>
                  <a:cubicBezTo>
                    <a:pt x="28" y="3"/>
                    <a:pt x="26" y="4"/>
                    <a:pt x="26" y="4"/>
                  </a:cubicBezTo>
                  <a:cubicBezTo>
                    <a:pt x="26" y="4"/>
                    <a:pt x="28" y="5"/>
                    <a:pt x="28" y="5"/>
                  </a:cubicBezTo>
                  <a:cubicBezTo>
                    <a:pt x="29" y="6"/>
                    <a:pt x="29" y="6"/>
                    <a:pt x="30" y="7"/>
                  </a:cubicBezTo>
                  <a:cubicBezTo>
                    <a:pt x="30" y="7"/>
                    <a:pt x="28" y="8"/>
                    <a:pt x="27" y="8"/>
                  </a:cubicBezTo>
                  <a:cubicBezTo>
                    <a:pt x="25" y="8"/>
                    <a:pt x="25" y="8"/>
                    <a:pt x="24" y="8"/>
                  </a:cubicBezTo>
                  <a:cubicBezTo>
                    <a:pt x="23" y="9"/>
                    <a:pt x="23" y="8"/>
                    <a:pt x="22" y="8"/>
                  </a:cubicBezTo>
                  <a:cubicBezTo>
                    <a:pt x="21" y="8"/>
                    <a:pt x="21" y="11"/>
                    <a:pt x="21" y="12"/>
                  </a:cubicBezTo>
                  <a:cubicBezTo>
                    <a:pt x="21" y="14"/>
                    <a:pt x="21" y="14"/>
                    <a:pt x="22" y="15"/>
                  </a:cubicBezTo>
                  <a:cubicBezTo>
                    <a:pt x="23" y="16"/>
                    <a:pt x="22" y="16"/>
                    <a:pt x="22" y="16"/>
                  </a:cubicBezTo>
                  <a:cubicBezTo>
                    <a:pt x="21" y="16"/>
                    <a:pt x="20" y="16"/>
                    <a:pt x="20" y="16"/>
                  </a:cubicBezTo>
                  <a:cubicBezTo>
                    <a:pt x="19" y="16"/>
                    <a:pt x="20" y="18"/>
                    <a:pt x="20" y="19"/>
                  </a:cubicBezTo>
                  <a:cubicBezTo>
                    <a:pt x="19" y="20"/>
                    <a:pt x="21" y="21"/>
                    <a:pt x="22" y="21"/>
                  </a:cubicBezTo>
                  <a:cubicBezTo>
                    <a:pt x="23" y="22"/>
                    <a:pt x="22" y="22"/>
                    <a:pt x="23" y="23"/>
                  </a:cubicBezTo>
                  <a:cubicBezTo>
                    <a:pt x="23" y="23"/>
                    <a:pt x="26" y="24"/>
                    <a:pt x="26" y="25"/>
                  </a:cubicBezTo>
                  <a:cubicBezTo>
                    <a:pt x="26" y="26"/>
                    <a:pt x="25" y="26"/>
                    <a:pt x="24" y="27"/>
                  </a:cubicBezTo>
                  <a:cubicBezTo>
                    <a:pt x="24" y="27"/>
                    <a:pt x="24" y="27"/>
                    <a:pt x="23" y="27"/>
                  </a:cubicBezTo>
                  <a:cubicBezTo>
                    <a:pt x="23" y="27"/>
                    <a:pt x="22" y="28"/>
                    <a:pt x="22" y="28"/>
                  </a:cubicBezTo>
                  <a:cubicBezTo>
                    <a:pt x="21" y="28"/>
                    <a:pt x="21" y="27"/>
                    <a:pt x="21" y="26"/>
                  </a:cubicBezTo>
                  <a:cubicBezTo>
                    <a:pt x="21" y="26"/>
                    <a:pt x="19" y="27"/>
                    <a:pt x="17" y="28"/>
                  </a:cubicBezTo>
                  <a:cubicBezTo>
                    <a:pt x="16" y="28"/>
                    <a:pt x="19" y="26"/>
                    <a:pt x="19" y="25"/>
                  </a:cubicBezTo>
                  <a:cubicBezTo>
                    <a:pt x="20" y="25"/>
                    <a:pt x="20" y="24"/>
                    <a:pt x="19" y="24"/>
                  </a:cubicBezTo>
                  <a:cubicBezTo>
                    <a:pt x="19" y="24"/>
                    <a:pt x="20" y="23"/>
                    <a:pt x="18" y="22"/>
                  </a:cubicBezTo>
                  <a:cubicBezTo>
                    <a:pt x="17" y="22"/>
                    <a:pt x="16" y="20"/>
                    <a:pt x="15" y="19"/>
                  </a:cubicBezTo>
                  <a:cubicBezTo>
                    <a:pt x="15" y="17"/>
                    <a:pt x="18" y="14"/>
                    <a:pt x="18" y="13"/>
                  </a:cubicBezTo>
                  <a:cubicBezTo>
                    <a:pt x="18" y="12"/>
                    <a:pt x="18" y="11"/>
                    <a:pt x="18" y="9"/>
                  </a:cubicBezTo>
                  <a:cubicBezTo>
                    <a:pt x="19" y="7"/>
                    <a:pt x="23" y="4"/>
                    <a:pt x="24" y="3"/>
                  </a:cubicBezTo>
                  <a:cubicBezTo>
                    <a:pt x="25" y="3"/>
                    <a:pt x="26" y="1"/>
                    <a:pt x="26" y="1"/>
                  </a:cubicBezTo>
                  <a:cubicBezTo>
                    <a:pt x="27" y="0"/>
                    <a:pt x="26" y="0"/>
                    <a:pt x="25" y="1"/>
                  </a:cubicBezTo>
                  <a:cubicBezTo>
                    <a:pt x="25" y="1"/>
                    <a:pt x="18" y="1"/>
                    <a:pt x="18" y="1"/>
                  </a:cubicBezTo>
                  <a:cubicBezTo>
                    <a:pt x="17" y="1"/>
                    <a:pt x="12" y="3"/>
                    <a:pt x="12" y="3"/>
                  </a:cubicBezTo>
                  <a:cubicBezTo>
                    <a:pt x="11" y="3"/>
                    <a:pt x="10" y="4"/>
                    <a:pt x="9" y="5"/>
                  </a:cubicBezTo>
                  <a:cubicBezTo>
                    <a:pt x="8" y="6"/>
                    <a:pt x="7" y="7"/>
                    <a:pt x="6" y="7"/>
                  </a:cubicBezTo>
                  <a:cubicBezTo>
                    <a:pt x="5" y="7"/>
                    <a:pt x="5" y="10"/>
                    <a:pt x="5" y="11"/>
                  </a:cubicBezTo>
                  <a:cubicBezTo>
                    <a:pt x="5" y="12"/>
                    <a:pt x="2" y="16"/>
                    <a:pt x="1" y="17"/>
                  </a:cubicBezTo>
                  <a:cubicBezTo>
                    <a:pt x="0" y="18"/>
                    <a:pt x="0" y="20"/>
                    <a:pt x="1" y="2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8" name="Freeform 90"/>
            <p:cNvSpPr/>
            <p:nvPr/>
          </p:nvSpPr>
          <p:spPr bwMode="auto">
            <a:xfrm>
              <a:off x="3213067" y="1665818"/>
              <a:ext cx="84667" cy="63500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9" y="12"/>
                </a:cxn>
                <a:cxn ang="0">
                  <a:pos x="13" y="13"/>
                </a:cxn>
                <a:cxn ang="0">
                  <a:pos x="15" y="9"/>
                </a:cxn>
                <a:cxn ang="0">
                  <a:pos x="15" y="6"/>
                </a:cxn>
                <a:cxn ang="0">
                  <a:pos x="15" y="4"/>
                </a:cxn>
                <a:cxn ang="0">
                  <a:pos x="14" y="2"/>
                </a:cxn>
                <a:cxn ang="0">
                  <a:pos x="9" y="3"/>
                </a:cxn>
                <a:cxn ang="0">
                  <a:pos x="7" y="1"/>
                </a:cxn>
                <a:cxn ang="0">
                  <a:pos x="3" y="1"/>
                </a:cxn>
                <a:cxn ang="0">
                  <a:pos x="2" y="3"/>
                </a:cxn>
                <a:cxn ang="0">
                  <a:pos x="1" y="8"/>
                </a:cxn>
                <a:cxn ang="0">
                  <a:pos x="0" y="12"/>
                </a:cxn>
              </a:cxnLst>
              <a:rect l="0" t="0" r="r" b="b"/>
              <a:pathLst>
                <a:path w="17" h="13">
                  <a:moveTo>
                    <a:pt x="0" y="12"/>
                  </a:moveTo>
                  <a:cubicBezTo>
                    <a:pt x="1" y="13"/>
                    <a:pt x="8" y="12"/>
                    <a:pt x="9" y="12"/>
                  </a:cubicBezTo>
                  <a:cubicBezTo>
                    <a:pt x="10" y="12"/>
                    <a:pt x="11" y="13"/>
                    <a:pt x="13" y="13"/>
                  </a:cubicBezTo>
                  <a:cubicBezTo>
                    <a:pt x="17" y="12"/>
                    <a:pt x="16" y="10"/>
                    <a:pt x="15" y="9"/>
                  </a:cubicBezTo>
                  <a:cubicBezTo>
                    <a:pt x="15" y="8"/>
                    <a:pt x="16" y="7"/>
                    <a:pt x="15" y="6"/>
                  </a:cubicBezTo>
                  <a:cubicBezTo>
                    <a:pt x="15" y="5"/>
                    <a:pt x="15" y="4"/>
                    <a:pt x="15" y="4"/>
                  </a:cubicBezTo>
                  <a:cubicBezTo>
                    <a:pt x="16" y="3"/>
                    <a:pt x="15" y="3"/>
                    <a:pt x="14" y="2"/>
                  </a:cubicBezTo>
                  <a:cubicBezTo>
                    <a:pt x="13" y="2"/>
                    <a:pt x="10" y="2"/>
                    <a:pt x="9" y="3"/>
                  </a:cubicBezTo>
                  <a:cubicBezTo>
                    <a:pt x="9" y="3"/>
                    <a:pt x="7" y="2"/>
                    <a:pt x="7" y="1"/>
                  </a:cubicBezTo>
                  <a:cubicBezTo>
                    <a:pt x="6" y="0"/>
                    <a:pt x="5" y="1"/>
                    <a:pt x="3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4"/>
                    <a:pt x="1" y="7"/>
                    <a:pt x="1" y="8"/>
                  </a:cubicBezTo>
                  <a:cubicBezTo>
                    <a:pt x="1" y="10"/>
                    <a:pt x="0" y="12"/>
                    <a:pt x="0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89" name="Freeform 91"/>
            <p:cNvSpPr/>
            <p:nvPr/>
          </p:nvSpPr>
          <p:spPr bwMode="auto">
            <a:xfrm>
              <a:off x="2823600" y="1854200"/>
              <a:ext cx="78317" cy="61384"/>
            </a:xfrm>
            <a:custGeom>
              <a:avLst/>
              <a:gdLst/>
              <a:ahLst/>
              <a:cxnLst>
                <a:cxn ang="0">
                  <a:pos x="14" y="6"/>
                </a:cxn>
                <a:cxn ang="0">
                  <a:pos x="13" y="4"/>
                </a:cxn>
                <a:cxn ang="0">
                  <a:pos x="11" y="3"/>
                </a:cxn>
                <a:cxn ang="0">
                  <a:pos x="11" y="2"/>
                </a:cxn>
                <a:cxn ang="0">
                  <a:pos x="9" y="0"/>
                </a:cxn>
                <a:cxn ang="0">
                  <a:pos x="7" y="1"/>
                </a:cxn>
                <a:cxn ang="0">
                  <a:pos x="6" y="4"/>
                </a:cxn>
                <a:cxn ang="0">
                  <a:pos x="5" y="5"/>
                </a:cxn>
                <a:cxn ang="0">
                  <a:pos x="4" y="7"/>
                </a:cxn>
                <a:cxn ang="0">
                  <a:pos x="0" y="7"/>
                </a:cxn>
                <a:cxn ang="0">
                  <a:pos x="1" y="9"/>
                </a:cxn>
                <a:cxn ang="0">
                  <a:pos x="3" y="10"/>
                </a:cxn>
                <a:cxn ang="0">
                  <a:pos x="7" y="11"/>
                </a:cxn>
                <a:cxn ang="0">
                  <a:pos x="10" y="12"/>
                </a:cxn>
                <a:cxn ang="0">
                  <a:pos x="15" y="10"/>
                </a:cxn>
                <a:cxn ang="0">
                  <a:pos x="15" y="9"/>
                </a:cxn>
                <a:cxn ang="0">
                  <a:pos x="14" y="7"/>
                </a:cxn>
                <a:cxn ang="0">
                  <a:pos x="14" y="6"/>
                </a:cxn>
              </a:cxnLst>
              <a:rect l="0" t="0" r="r" b="b"/>
              <a:pathLst>
                <a:path w="16" h="12">
                  <a:moveTo>
                    <a:pt x="14" y="6"/>
                  </a:moveTo>
                  <a:cubicBezTo>
                    <a:pt x="14" y="6"/>
                    <a:pt x="13" y="4"/>
                    <a:pt x="13" y="4"/>
                  </a:cubicBezTo>
                  <a:cubicBezTo>
                    <a:pt x="13" y="3"/>
                    <a:pt x="12" y="3"/>
                    <a:pt x="11" y="3"/>
                  </a:cubicBezTo>
                  <a:cubicBezTo>
                    <a:pt x="11" y="3"/>
                    <a:pt x="10" y="2"/>
                    <a:pt x="11" y="2"/>
                  </a:cubicBezTo>
                  <a:cubicBezTo>
                    <a:pt x="11" y="1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2"/>
                    <a:pt x="6" y="3"/>
                    <a:pt x="6" y="4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4" y="7"/>
                    <a:pt x="4" y="7"/>
                  </a:cubicBezTo>
                  <a:cubicBezTo>
                    <a:pt x="3" y="7"/>
                    <a:pt x="1" y="7"/>
                    <a:pt x="0" y="7"/>
                  </a:cubicBezTo>
                  <a:cubicBezTo>
                    <a:pt x="0" y="7"/>
                    <a:pt x="0" y="9"/>
                    <a:pt x="1" y="9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1"/>
                    <a:pt x="6" y="11"/>
                    <a:pt x="7" y="11"/>
                  </a:cubicBezTo>
                  <a:cubicBezTo>
                    <a:pt x="8" y="12"/>
                    <a:pt x="9" y="12"/>
                    <a:pt x="10" y="12"/>
                  </a:cubicBezTo>
                  <a:cubicBezTo>
                    <a:pt x="11" y="12"/>
                    <a:pt x="14" y="11"/>
                    <a:pt x="15" y="10"/>
                  </a:cubicBezTo>
                  <a:cubicBezTo>
                    <a:pt x="16" y="10"/>
                    <a:pt x="15" y="10"/>
                    <a:pt x="15" y="9"/>
                  </a:cubicBezTo>
                  <a:cubicBezTo>
                    <a:pt x="14" y="9"/>
                    <a:pt x="14" y="7"/>
                    <a:pt x="14" y="7"/>
                  </a:cubicBezTo>
                  <a:cubicBezTo>
                    <a:pt x="13" y="7"/>
                    <a:pt x="13" y="6"/>
                    <a:pt x="14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0" name="Freeform 92"/>
            <p:cNvSpPr/>
            <p:nvPr/>
          </p:nvSpPr>
          <p:spPr bwMode="auto">
            <a:xfrm>
              <a:off x="2408734" y="1634067"/>
              <a:ext cx="209551" cy="171451"/>
            </a:xfrm>
            <a:custGeom>
              <a:avLst/>
              <a:gdLst/>
              <a:ahLst/>
              <a:cxnLst>
                <a:cxn ang="0">
                  <a:pos x="3" y="28"/>
                </a:cxn>
                <a:cxn ang="0">
                  <a:pos x="4" y="33"/>
                </a:cxn>
                <a:cxn ang="0">
                  <a:pos x="7" y="34"/>
                </a:cxn>
                <a:cxn ang="0">
                  <a:pos x="9" y="33"/>
                </a:cxn>
                <a:cxn ang="0">
                  <a:pos x="11" y="31"/>
                </a:cxn>
                <a:cxn ang="0">
                  <a:pos x="14" y="31"/>
                </a:cxn>
                <a:cxn ang="0">
                  <a:pos x="19" y="28"/>
                </a:cxn>
                <a:cxn ang="0">
                  <a:pos x="24" y="19"/>
                </a:cxn>
                <a:cxn ang="0">
                  <a:pos x="28" y="17"/>
                </a:cxn>
                <a:cxn ang="0">
                  <a:pos x="31" y="16"/>
                </a:cxn>
                <a:cxn ang="0">
                  <a:pos x="36" y="14"/>
                </a:cxn>
                <a:cxn ang="0">
                  <a:pos x="41" y="10"/>
                </a:cxn>
                <a:cxn ang="0">
                  <a:pos x="40" y="9"/>
                </a:cxn>
                <a:cxn ang="0">
                  <a:pos x="39" y="8"/>
                </a:cxn>
                <a:cxn ang="0">
                  <a:pos x="36" y="5"/>
                </a:cxn>
                <a:cxn ang="0">
                  <a:pos x="33" y="4"/>
                </a:cxn>
                <a:cxn ang="0">
                  <a:pos x="31" y="6"/>
                </a:cxn>
                <a:cxn ang="0">
                  <a:pos x="31" y="5"/>
                </a:cxn>
                <a:cxn ang="0">
                  <a:pos x="30" y="4"/>
                </a:cxn>
                <a:cxn ang="0">
                  <a:pos x="27" y="3"/>
                </a:cxn>
                <a:cxn ang="0">
                  <a:pos x="24" y="3"/>
                </a:cxn>
                <a:cxn ang="0">
                  <a:pos x="25" y="1"/>
                </a:cxn>
                <a:cxn ang="0">
                  <a:pos x="25" y="1"/>
                </a:cxn>
                <a:cxn ang="0">
                  <a:pos x="19" y="1"/>
                </a:cxn>
                <a:cxn ang="0">
                  <a:pos x="15" y="2"/>
                </a:cxn>
                <a:cxn ang="0">
                  <a:pos x="11" y="5"/>
                </a:cxn>
                <a:cxn ang="0">
                  <a:pos x="12" y="5"/>
                </a:cxn>
                <a:cxn ang="0">
                  <a:pos x="12" y="7"/>
                </a:cxn>
                <a:cxn ang="0">
                  <a:pos x="12" y="8"/>
                </a:cxn>
                <a:cxn ang="0">
                  <a:pos x="11" y="10"/>
                </a:cxn>
                <a:cxn ang="0">
                  <a:pos x="9" y="11"/>
                </a:cxn>
                <a:cxn ang="0">
                  <a:pos x="6" y="16"/>
                </a:cxn>
                <a:cxn ang="0">
                  <a:pos x="5" y="18"/>
                </a:cxn>
                <a:cxn ang="0">
                  <a:pos x="4" y="19"/>
                </a:cxn>
                <a:cxn ang="0">
                  <a:pos x="2" y="24"/>
                </a:cxn>
                <a:cxn ang="0">
                  <a:pos x="1" y="26"/>
                </a:cxn>
                <a:cxn ang="0">
                  <a:pos x="3" y="28"/>
                </a:cxn>
              </a:cxnLst>
              <a:rect l="0" t="0" r="r" b="b"/>
              <a:pathLst>
                <a:path w="42" h="34">
                  <a:moveTo>
                    <a:pt x="3" y="28"/>
                  </a:moveTo>
                  <a:cubicBezTo>
                    <a:pt x="4" y="29"/>
                    <a:pt x="4" y="32"/>
                    <a:pt x="4" y="33"/>
                  </a:cubicBezTo>
                  <a:cubicBezTo>
                    <a:pt x="4" y="34"/>
                    <a:pt x="6" y="34"/>
                    <a:pt x="7" y="34"/>
                  </a:cubicBezTo>
                  <a:cubicBezTo>
                    <a:pt x="8" y="34"/>
                    <a:pt x="9" y="33"/>
                    <a:pt x="9" y="33"/>
                  </a:cubicBezTo>
                  <a:cubicBezTo>
                    <a:pt x="10" y="33"/>
                    <a:pt x="10" y="32"/>
                    <a:pt x="11" y="31"/>
                  </a:cubicBezTo>
                  <a:cubicBezTo>
                    <a:pt x="11" y="30"/>
                    <a:pt x="11" y="31"/>
                    <a:pt x="14" y="31"/>
                  </a:cubicBezTo>
                  <a:cubicBezTo>
                    <a:pt x="16" y="31"/>
                    <a:pt x="18" y="30"/>
                    <a:pt x="19" y="28"/>
                  </a:cubicBezTo>
                  <a:cubicBezTo>
                    <a:pt x="21" y="27"/>
                    <a:pt x="24" y="20"/>
                    <a:pt x="24" y="19"/>
                  </a:cubicBezTo>
                  <a:cubicBezTo>
                    <a:pt x="24" y="19"/>
                    <a:pt x="26" y="17"/>
                    <a:pt x="28" y="17"/>
                  </a:cubicBezTo>
                  <a:cubicBezTo>
                    <a:pt x="29" y="17"/>
                    <a:pt x="30" y="16"/>
                    <a:pt x="31" y="16"/>
                  </a:cubicBezTo>
                  <a:cubicBezTo>
                    <a:pt x="33" y="15"/>
                    <a:pt x="35" y="15"/>
                    <a:pt x="36" y="14"/>
                  </a:cubicBezTo>
                  <a:cubicBezTo>
                    <a:pt x="38" y="14"/>
                    <a:pt x="41" y="11"/>
                    <a:pt x="41" y="10"/>
                  </a:cubicBezTo>
                  <a:cubicBezTo>
                    <a:pt x="42" y="10"/>
                    <a:pt x="41" y="9"/>
                    <a:pt x="40" y="9"/>
                  </a:cubicBezTo>
                  <a:cubicBezTo>
                    <a:pt x="39" y="9"/>
                    <a:pt x="39" y="8"/>
                    <a:pt x="39" y="8"/>
                  </a:cubicBezTo>
                  <a:cubicBezTo>
                    <a:pt x="38" y="7"/>
                    <a:pt x="37" y="6"/>
                    <a:pt x="36" y="5"/>
                  </a:cubicBezTo>
                  <a:cubicBezTo>
                    <a:pt x="36" y="4"/>
                    <a:pt x="34" y="4"/>
                    <a:pt x="33" y="4"/>
                  </a:cubicBezTo>
                  <a:cubicBezTo>
                    <a:pt x="32" y="5"/>
                    <a:pt x="32" y="5"/>
                    <a:pt x="31" y="6"/>
                  </a:cubicBezTo>
                  <a:cubicBezTo>
                    <a:pt x="30" y="6"/>
                    <a:pt x="30" y="5"/>
                    <a:pt x="31" y="5"/>
                  </a:cubicBezTo>
                  <a:cubicBezTo>
                    <a:pt x="31" y="4"/>
                    <a:pt x="31" y="4"/>
                    <a:pt x="30" y="4"/>
                  </a:cubicBezTo>
                  <a:cubicBezTo>
                    <a:pt x="29" y="4"/>
                    <a:pt x="28" y="3"/>
                    <a:pt x="27" y="3"/>
                  </a:cubicBezTo>
                  <a:cubicBezTo>
                    <a:pt x="26" y="2"/>
                    <a:pt x="25" y="3"/>
                    <a:pt x="24" y="3"/>
                  </a:cubicBezTo>
                  <a:cubicBezTo>
                    <a:pt x="22" y="3"/>
                    <a:pt x="24" y="2"/>
                    <a:pt x="25" y="1"/>
                  </a:cubicBezTo>
                  <a:cubicBezTo>
                    <a:pt x="26" y="1"/>
                    <a:pt x="26" y="0"/>
                    <a:pt x="25" y="1"/>
                  </a:cubicBezTo>
                  <a:cubicBezTo>
                    <a:pt x="23" y="1"/>
                    <a:pt x="21" y="1"/>
                    <a:pt x="19" y="1"/>
                  </a:cubicBezTo>
                  <a:cubicBezTo>
                    <a:pt x="18" y="1"/>
                    <a:pt x="17" y="2"/>
                    <a:pt x="15" y="2"/>
                  </a:cubicBezTo>
                  <a:cubicBezTo>
                    <a:pt x="14" y="3"/>
                    <a:pt x="12" y="4"/>
                    <a:pt x="11" y="5"/>
                  </a:cubicBezTo>
                  <a:cubicBezTo>
                    <a:pt x="10" y="5"/>
                    <a:pt x="12" y="5"/>
                    <a:pt x="12" y="5"/>
                  </a:cubicBezTo>
                  <a:cubicBezTo>
                    <a:pt x="12" y="5"/>
                    <a:pt x="12" y="6"/>
                    <a:pt x="12" y="7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10"/>
                    <a:pt x="11" y="10"/>
                  </a:cubicBezTo>
                  <a:cubicBezTo>
                    <a:pt x="11" y="10"/>
                    <a:pt x="10" y="10"/>
                    <a:pt x="9" y="11"/>
                  </a:cubicBezTo>
                  <a:cubicBezTo>
                    <a:pt x="8" y="12"/>
                    <a:pt x="6" y="16"/>
                    <a:pt x="6" y="16"/>
                  </a:cubicBezTo>
                  <a:cubicBezTo>
                    <a:pt x="6" y="17"/>
                    <a:pt x="6" y="17"/>
                    <a:pt x="5" y="18"/>
                  </a:cubicBezTo>
                  <a:cubicBezTo>
                    <a:pt x="4" y="18"/>
                    <a:pt x="4" y="18"/>
                    <a:pt x="4" y="19"/>
                  </a:cubicBezTo>
                  <a:cubicBezTo>
                    <a:pt x="4" y="20"/>
                    <a:pt x="2" y="24"/>
                    <a:pt x="2" y="24"/>
                  </a:cubicBezTo>
                  <a:cubicBezTo>
                    <a:pt x="1" y="25"/>
                    <a:pt x="1" y="25"/>
                    <a:pt x="1" y="26"/>
                  </a:cubicBezTo>
                  <a:cubicBezTo>
                    <a:pt x="0" y="27"/>
                    <a:pt x="2" y="27"/>
                    <a:pt x="3" y="2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1" name="Freeform 93"/>
            <p:cNvSpPr/>
            <p:nvPr/>
          </p:nvSpPr>
          <p:spPr bwMode="auto">
            <a:xfrm>
              <a:off x="2512451" y="1695451"/>
              <a:ext cx="304800" cy="220133"/>
            </a:xfrm>
            <a:custGeom>
              <a:avLst/>
              <a:gdLst/>
              <a:ahLst/>
              <a:cxnLst>
                <a:cxn ang="0">
                  <a:pos x="10" y="6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1" y="15"/>
                </a:cxn>
                <a:cxn ang="0">
                  <a:pos x="2" y="18"/>
                </a:cxn>
                <a:cxn ang="0">
                  <a:pos x="4" y="19"/>
                </a:cxn>
                <a:cxn ang="0">
                  <a:pos x="11" y="18"/>
                </a:cxn>
                <a:cxn ang="0">
                  <a:pos x="9" y="20"/>
                </a:cxn>
                <a:cxn ang="0">
                  <a:pos x="2" y="22"/>
                </a:cxn>
                <a:cxn ang="0">
                  <a:pos x="4" y="26"/>
                </a:cxn>
                <a:cxn ang="0">
                  <a:pos x="8" y="26"/>
                </a:cxn>
                <a:cxn ang="0">
                  <a:pos x="17" y="25"/>
                </a:cxn>
                <a:cxn ang="0">
                  <a:pos x="24" y="27"/>
                </a:cxn>
                <a:cxn ang="0">
                  <a:pos x="22" y="29"/>
                </a:cxn>
                <a:cxn ang="0">
                  <a:pos x="17" y="30"/>
                </a:cxn>
                <a:cxn ang="0">
                  <a:pos x="7" y="30"/>
                </a:cxn>
                <a:cxn ang="0">
                  <a:pos x="2" y="34"/>
                </a:cxn>
                <a:cxn ang="0">
                  <a:pos x="5" y="38"/>
                </a:cxn>
                <a:cxn ang="0">
                  <a:pos x="12" y="40"/>
                </a:cxn>
                <a:cxn ang="0">
                  <a:pos x="14" y="44"/>
                </a:cxn>
                <a:cxn ang="0">
                  <a:pos x="24" y="43"/>
                </a:cxn>
                <a:cxn ang="0">
                  <a:pos x="35" y="40"/>
                </a:cxn>
                <a:cxn ang="0">
                  <a:pos x="40" y="40"/>
                </a:cxn>
                <a:cxn ang="0">
                  <a:pos x="42" y="41"/>
                </a:cxn>
                <a:cxn ang="0">
                  <a:pos x="50" y="42"/>
                </a:cxn>
                <a:cxn ang="0">
                  <a:pos x="56" y="38"/>
                </a:cxn>
                <a:cxn ang="0">
                  <a:pos x="54" y="36"/>
                </a:cxn>
                <a:cxn ang="0">
                  <a:pos x="50" y="37"/>
                </a:cxn>
                <a:cxn ang="0">
                  <a:pos x="50" y="36"/>
                </a:cxn>
                <a:cxn ang="0">
                  <a:pos x="50" y="34"/>
                </a:cxn>
                <a:cxn ang="0">
                  <a:pos x="53" y="35"/>
                </a:cxn>
                <a:cxn ang="0">
                  <a:pos x="55" y="33"/>
                </a:cxn>
                <a:cxn ang="0">
                  <a:pos x="59" y="34"/>
                </a:cxn>
                <a:cxn ang="0">
                  <a:pos x="59" y="32"/>
                </a:cxn>
                <a:cxn ang="0">
                  <a:pos x="58" y="30"/>
                </a:cxn>
                <a:cxn ang="0">
                  <a:pos x="55" y="29"/>
                </a:cxn>
                <a:cxn ang="0">
                  <a:pos x="50" y="24"/>
                </a:cxn>
                <a:cxn ang="0">
                  <a:pos x="53" y="8"/>
                </a:cxn>
                <a:cxn ang="0">
                  <a:pos x="51" y="3"/>
                </a:cxn>
                <a:cxn ang="0">
                  <a:pos x="47" y="2"/>
                </a:cxn>
                <a:cxn ang="0">
                  <a:pos x="45" y="3"/>
                </a:cxn>
                <a:cxn ang="0">
                  <a:pos x="44" y="7"/>
                </a:cxn>
                <a:cxn ang="0">
                  <a:pos x="42" y="17"/>
                </a:cxn>
                <a:cxn ang="0">
                  <a:pos x="39" y="17"/>
                </a:cxn>
                <a:cxn ang="0">
                  <a:pos x="38" y="4"/>
                </a:cxn>
                <a:cxn ang="0">
                  <a:pos x="35" y="4"/>
                </a:cxn>
                <a:cxn ang="0">
                  <a:pos x="36" y="8"/>
                </a:cxn>
                <a:cxn ang="0">
                  <a:pos x="28" y="9"/>
                </a:cxn>
                <a:cxn ang="0">
                  <a:pos x="30" y="3"/>
                </a:cxn>
                <a:cxn ang="0">
                  <a:pos x="27" y="4"/>
                </a:cxn>
                <a:cxn ang="0">
                  <a:pos x="23" y="7"/>
                </a:cxn>
                <a:cxn ang="0">
                  <a:pos x="23" y="4"/>
                </a:cxn>
                <a:cxn ang="0">
                  <a:pos x="24" y="0"/>
                </a:cxn>
                <a:cxn ang="0">
                  <a:pos x="17" y="2"/>
                </a:cxn>
              </a:cxnLst>
              <a:rect l="0" t="0" r="r" b="b"/>
              <a:pathLst>
                <a:path w="61" h="44">
                  <a:moveTo>
                    <a:pt x="12" y="5"/>
                  </a:moveTo>
                  <a:cubicBezTo>
                    <a:pt x="12" y="5"/>
                    <a:pt x="10" y="5"/>
                    <a:pt x="10" y="6"/>
                  </a:cubicBezTo>
                  <a:cubicBezTo>
                    <a:pt x="10" y="7"/>
                    <a:pt x="9" y="7"/>
                    <a:pt x="8" y="7"/>
                  </a:cubicBezTo>
                  <a:cubicBezTo>
                    <a:pt x="7" y="7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1"/>
                    <a:pt x="6" y="11"/>
                  </a:cubicBezTo>
                  <a:cubicBezTo>
                    <a:pt x="5" y="12"/>
                    <a:pt x="3" y="12"/>
                    <a:pt x="2" y="13"/>
                  </a:cubicBezTo>
                  <a:cubicBezTo>
                    <a:pt x="2" y="13"/>
                    <a:pt x="1" y="15"/>
                    <a:pt x="1" y="15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0" y="18"/>
                    <a:pt x="2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8"/>
                    <a:pt x="3" y="19"/>
                    <a:pt x="4" y="19"/>
                  </a:cubicBezTo>
                  <a:cubicBezTo>
                    <a:pt x="5" y="19"/>
                    <a:pt x="7" y="20"/>
                    <a:pt x="8" y="19"/>
                  </a:cubicBezTo>
                  <a:cubicBezTo>
                    <a:pt x="8" y="18"/>
                    <a:pt x="9" y="18"/>
                    <a:pt x="11" y="18"/>
                  </a:cubicBezTo>
                  <a:cubicBezTo>
                    <a:pt x="12" y="19"/>
                    <a:pt x="14" y="19"/>
                    <a:pt x="13" y="19"/>
                  </a:cubicBezTo>
                  <a:cubicBezTo>
                    <a:pt x="12" y="19"/>
                    <a:pt x="10" y="19"/>
                    <a:pt x="9" y="20"/>
                  </a:cubicBezTo>
                  <a:cubicBezTo>
                    <a:pt x="8" y="20"/>
                    <a:pt x="8" y="20"/>
                    <a:pt x="6" y="20"/>
                  </a:cubicBezTo>
                  <a:cubicBezTo>
                    <a:pt x="5" y="21"/>
                    <a:pt x="2" y="22"/>
                    <a:pt x="2" y="22"/>
                  </a:cubicBezTo>
                  <a:cubicBezTo>
                    <a:pt x="2" y="22"/>
                    <a:pt x="1" y="25"/>
                    <a:pt x="2" y="25"/>
                  </a:cubicBezTo>
                  <a:cubicBezTo>
                    <a:pt x="2" y="25"/>
                    <a:pt x="3" y="26"/>
                    <a:pt x="4" y="26"/>
                  </a:cubicBezTo>
                  <a:cubicBezTo>
                    <a:pt x="6" y="26"/>
                    <a:pt x="6" y="27"/>
                    <a:pt x="6" y="27"/>
                  </a:cubicBezTo>
                  <a:cubicBezTo>
                    <a:pt x="7" y="26"/>
                    <a:pt x="7" y="26"/>
                    <a:pt x="8" y="26"/>
                  </a:cubicBezTo>
                  <a:cubicBezTo>
                    <a:pt x="9" y="26"/>
                    <a:pt x="10" y="27"/>
                    <a:pt x="11" y="26"/>
                  </a:cubicBezTo>
                  <a:cubicBezTo>
                    <a:pt x="13" y="26"/>
                    <a:pt x="16" y="25"/>
                    <a:pt x="17" y="25"/>
                  </a:cubicBezTo>
                  <a:cubicBezTo>
                    <a:pt x="18" y="26"/>
                    <a:pt x="19" y="26"/>
                    <a:pt x="20" y="26"/>
                  </a:cubicBezTo>
                  <a:cubicBezTo>
                    <a:pt x="21" y="26"/>
                    <a:pt x="25" y="27"/>
                    <a:pt x="24" y="27"/>
                  </a:cubicBezTo>
                  <a:cubicBezTo>
                    <a:pt x="23" y="27"/>
                    <a:pt x="21" y="28"/>
                    <a:pt x="21" y="28"/>
                  </a:cubicBezTo>
                  <a:cubicBezTo>
                    <a:pt x="21" y="28"/>
                    <a:pt x="22" y="29"/>
                    <a:pt x="22" y="29"/>
                  </a:cubicBezTo>
                  <a:cubicBezTo>
                    <a:pt x="21" y="29"/>
                    <a:pt x="21" y="30"/>
                    <a:pt x="20" y="30"/>
                  </a:cubicBezTo>
                  <a:cubicBezTo>
                    <a:pt x="20" y="30"/>
                    <a:pt x="18" y="30"/>
                    <a:pt x="17" y="30"/>
                  </a:cubicBezTo>
                  <a:cubicBezTo>
                    <a:pt x="15" y="30"/>
                    <a:pt x="12" y="31"/>
                    <a:pt x="11" y="31"/>
                  </a:cubicBezTo>
                  <a:cubicBezTo>
                    <a:pt x="9" y="31"/>
                    <a:pt x="8" y="30"/>
                    <a:pt x="7" y="30"/>
                  </a:cubicBezTo>
                  <a:cubicBezTo>
                    <a:pt x="5" y="31"/>
                    <a:pt x="2" y="31"/>
                    <a:pt x="3" y="31"/>
                  </a:cubicBezTo>
                  <a:cubicBezTo>
                    <a:pt x="3" y="32"/>
                    <a:pt x="2" y="34"/>
                    <a:pt x="2" y="34"/>
                  </a:cubicBezTo>
                  <a:cubicBezTo>
                    <a:pt x="3" y="35"/>
                    <a:pt x="4" y="35"/>
                    <a:pt x="4" y="36"/>
                  </a:cubicBezTo>
                  <a:cubicBezTo>
                    <a:pt x="3" y="37"/>
                    <a:pt x="4" y="38"/>
                    <a:pt x="5" y="38"/>
                  </a:cubicBezTo>
                  <a:cubicBezTo>
                    <a:pt x="7" y="39"/>
                    <a:pt x="10" y="38"/>
                    <a:pt x="11" y="39"/>
                  </a:cubicBezTo>
                  <a:cubicBezTo>
                    <a:pt x="11" y="39"/>
                    <a:pt x="12" y="40"/>
                    <a:pt x="12" y="40"/>
                  </a:cubicBezTo>
                  <a:cubicBezTo>
                    <a:pt x="12" y="41"/>
                    <a:pt x="11" y="41"/>
                    <a:pt x="12" y="42"/>
                  </a:cubicBezTo>
                  <a:cubicBezTo>
                    <a:pt x="12" y="43"/>
                    <a:pt x="12" y="44"/>
                    <a:pt x="14" y="44"/>
                  </a:cubicBezTo>
                  <a:cubicBezTo>
                    <a:pt x="16" y="44"/>
                    <a:pt x="20" y="42"/>
                    <a:pt x="21" y="43"/>
                  </a:cubicBezTo>
                  <a:cubicBezTo>
                    <a:pt x="22" y="43"/>
                    <a:pt x="22" y="43"/>
                    <a:pt x="24" y="43"/>
                  </a:cubicBezTo>
                  <a:cubicBezTo>
                    <a:pt x="25" y="43"/>
                    <a:pt x="28" y="41"/>
                    <a:pt x="29" y="41"/>
                  </a:cubicBezTo>
                  <a:cubicBezTo>
                    <a:pt x="30" y="41"/>
                    <a:pt x="34" y="40"/>
                    <a:pt x="35" y="40"/>
                  </a:cubicBezTo>
                  <a:cubicBezTo>
                    <a:pt x="35" y="40"/>
                    <a:pt x="36" y="39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1" y="40"/>
                    <a:pt x="44" y="40"/>
                    <a:pt x="43" y="40"/>
                  </a:cubicBezTo>
                  <a:cubicBezTo>
                    <a:pt x="43" y="40"/>
                    <a:pt x="41" y="41"/>
                    <a:pt x="42" y="41"/>
                  </a:cubicBezTo>
                  <a:cubicBezTo>
                    <a:pt x="43" y="41"/>
                    <a:pt x="45" y="41"/>
                    <a:pt x="47" y="41"/>
                  </a:cubicBezTo>
                  <a:cubicBezTo>
                    <a:pt x="48" y="42"/>
                    <a:pt x="49" y="42"/>
                    <a:pt x="50" y="42"/>
                  </a:cubicBezTo>
                  <a:cubicBezTo>
                    <a:pt x="51" y="42"/>
                    <a:pt x="55" y="40"/>
                    <a:pt x="55" y="40"/>
                  </a:cubicBezTo>
                  <a:cubicBezTo>
                    <a:pt x="55" y="39"/>
                    <a:pt x="56" y="38"/>
                    <a:pt x="56" y="38"/>
                  </a:cubicBezTo>
                  <a:cubicBezTo>
                    <a:pt x="56" y="38"/>
                    <a:pt x="55" y="39"/>
                    <a:pt x="55" y="38"/>
                  </a:cubicBezTo>
                  <a:cubicBezTo>
                    <a:pt x="55" y="38"/>
                    <a:pt x="55" y="36"/>
                    <a:pt x="54" y="36"/>
                  </a:cubicBezTo>
                  <a:cubicBezTo>
                    <a:pt x="53" y="36"/>
                    <a:pt x="52" y="37"/>
                    <a:pt x="51" y="37"/>
                  </a:cubicBezTo>
                  <a:cubicBezTo>
                    <a:pt x="51" y="37"/>
                    <a:pt x="51" y="37"/>
                    <a:pt x="50" y="37"/>
                  </a:cubicBezTo>
                  <a:cubicBezTo>
                    <a:pt x="49" y="37"/>
                    <a:pt x="48" y="38"/>
                    <a:pt x="49" y="37"/>
                  </a:cubicBezTo>
                  <a:cubicBezTo>
                    <a:pt x="49" y="36"/>
                    <a:pt x="50" y="36"/>
                    <a:pt x="50" y="36"/>
                  </a:cubicBezTo>
                  <a:cubicBezTo>
                    <a:pt x="49" y="35"/>
                    <a:pt x="48" y="36"/>
                    <a:pt x="48" y="35"/>
                  </a:cubicBezTo>
                  <a:cubicBezTo>
                    <a:pt x="49" y="34"/>
                    <a:pt x="50" y="33"/>
                    <a:pt x="50" y="34"/>
                  </a:cubicBezTo>
                  <a:cubicBezTo>
                    <a:pt x="50" y="34"/>
                    <a:pt x="50" y="35"/>
                    <a:pt x="51" y="35"/>
                  </a:cubicBezTo>
                  <a:cubicBezTo>
                    <a:pt x="52" y="35"/>
                    <a:pt x="54" y="35"/>
                    <a:pt x="53" y="35"/>
                  </a:cubicBezTo>
                  <a:cubicBezTo>
                    <a:pt x="52" y="34"/>
                    <a:pt x="51" y="34"/>
                    <a:pt x="53" y="34"/>
                  </a:cubicBezTo>
                  <a:cubicBezTo>
                    <a:pt x="54" y="34"/>
                    <a:pt x="54" y="33"/>
                    <a:pt x="55" y="33"/>
                  </a:cubicBezTo>
                  <a:cubicBezTo>
                    <a:pt x="56" y="34"/>
                    <a:pt x="57" y="33"/>
                    <a:pt x="58" y="34"/>
                  </a:cubicBezTo>
                  <a:cubicBezTo>
                    <a:pt x="58" y="34"/>
                    <a:pt x="58" y="35"/>
                    <a:pt x="59" y="34"/>
                  </a:cubicBezTo>
                  <a:cubicBezTo>
                    <a:pt x="59" y="34"/>
                    <a:pt x="60" y="33"/>
                    <a:pt x="60" y="33"/>
                  </a:cubicBezTo>
                  <a:cubicBezTo>
                    <a:pt x="59" y="33"/>
                    <a:pt x="58" y="32"/>
                    <a:pt x="59" y="32"/>
                  </a:cubicBezTo>
                  <a:cubicBezTo>
                    <a:pt x="60" y="32"/>
                    <a:pt x="61" y="31"/>
                    <a:pt x="60" y="31"/>
                  </a:cubicBezTo>
                  <a:cubicBezTo>
                    <a:pt x="60" y="30"/>
                    <a:pt x="59" y="30"/>
                    <a:pt x="58" y="30"/>
                  </a:cubicBezTo>
                  <a:cubicBezTo>
                    <a:pt x="58" y="30"/>
                    <a:pt x="57" y="31"/>
                    <a:pt x="56" y="31"/>
                  </a:cubicBezTo>
                  <a:cubicBezTo>
                    <a:pt x="56" y="30"/>
                    <a:pt x="56" y="31"/>
                    <a:pt x="55" y="29"/>
                  </a:cubicBezTo>
                  <a:cubicBezTo>
                    <a:pt x="54" y="28"/>
                    <a:pt x="54" y="27"/>
                    <a:pt x="53" y="26"/>
                  </a:cubicBezTo>
                  <a:cubicBezTo>
                    <a:pt x="52" y="26"/>
                    <a:pt x="50" y="25"/>
                    <a:pt x="50" y="24"/>
                  </a:cubicBezTo>
                  <a:cubicBezTo>
                    <a:pt x="49" y="22"/>
                    <a:pt x="52" y="13"/>
                    <a:pt x="52" y="12"/>
                  </a:cubicBezTo>
                  <a:cubicBezTo>
                    <a:pt x="52" y="11"/>
                    <a:pt x="53" y="9"/>
                    <a:pt x="53" y="8"/>
                  </a:cubicBezTo>
                  <a:cubicBezTo>
                    <a:pt x="53" y="7"/>
                    <a:pt x="53" y="7"/>
                    <a:pt x="52" y="6"/>
                  </a:cubicBezTo>
                  <a:cubicBezTo>
                    <a:pt x="52" y="5"/>
                    <a:pt x="51" y="3"/>
                    <a:pt x="51" y="3"/>
                  </a:cubicBezTo>
                  <a:cubicBezTo>
                    <a:pt x="50" y="2"/>
                    <a:pt x="49" y="0"/>
                    <a:pt x="49" y="1"/>
                  </a:cubicBezTo>
                  <a:cubicBezTo>
                    <a:pt x="48" y="1"/>
                    <a:pt x="48" y="2"/>
                    <a:pt x="47" y="2"/>
                  </a:cubicBezTo>
                  <a:cubicBezTo>
                    <a:pt x="46" y="2"/>
                    <a:pt x="45" y="0"/>
                    <a:pt x="45" y="1"/>
                  </a:cubicBezTo>
                  <a:cubicBezTo>
                    <a:pt x="45" y="2"/>
                    <a:pt x="45" y="2"/>
                    <a:pt x="45" y="3"/>
                  </a:cubicBezTo>
                  <a:cubicBezTo>
                    <a:pt x="44" y="3"/>
                    <a:pt x="44" y="3"/>
                    <a:pt x="44" y="4"/>
                  </a:cubicBezTo>
                  <a:cubicBezTo>
                    <a:pt x="44" y="4"/>
                    <a:pt x="44" y="6"/>
                    <a:pt x="44" y="7"/>
                  </a:cubicBezTo>
                  <a:cubicBezTo>
                    <a:pt x="44" y="8"/>
                    <a:pt x="44" y="12"/>
                    <a:pt x="43" y="13"/>
                  </a:cubicBezTo>
                  <a:cubicBezTo>
                    <a:pt x="43" y="14"/>
                    <a:pt x="42" y="17"/>
                    <a:pt x="42" y="17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40" y="17"/>
                    <a:pt x="39" y="17"/>
                    <a:pt x="39" y="17"/>
                  </a:cubicBezTo>
                  <a:cubicBezTo>
                    <a:pt x="39" y="17"/>
                    <a:pt x="40" y="9"/>
                    <a:pt x="40" y="8"/>
                  </a:cubicBezTo>
                  <a:cubicBezTo>
                    <a:pt x="40" y="7"/>
                    <a:pt x="38" y="5"/>
                    <a:pt x="38" y="4"/>
                  </a:cubicBezTo>
                  <a:cubicBezTo>
                    <a:pt x="38" y="3"/>
                    <a:pt x="35" y="2"/>
                    <a:pt x="34" y="2"/>
                  </a:cubicBezTo>
                  <a:cubicBezTo>
                    <a:pt x="34" y="2"/>
                    <a:pt x="34" y="4"/>
                    <a:pt x="35" y="4"/>
                  </a:cubicBezTo>
                  <a:cubicBezTo>
                    <a:pt x="35" y="5"/>
                    <a:pt x="36" y="4"/>
                    <a:pt x="36" y="6"/>
                  </a:cubicBezTo>
                  <a:cubicBezTo>
                    <a:pt x="36" y="7"/>
                    <a:pt x="37" y="8"/>
                    <a:pt x="36" y="8"/>
                  </a:cubicBezTo>
                  <a:cubicBezTo>
                    <a:pt x="34" y="8"/>
                    <a:pt x="34" y="7"/>
                    <a:pt x="33" y="8"/>
                  </a:cubicBezTo>
                  <a:cubicBezTo>
                    <a:pt x="32" y="8"/>
                    <a:pt x="29" y="9"/>
                    <a:pt x="28" y="9"/>
                  </a:cubicBezTo>
                  <a:cubicBezTo>
                    <a:pt x="28" y="8"/>
                    <a:pt x="32" y="7"/>
                    <a:pt x="32" y="5"/>
                  </a:cubicBezTo>
                  <a:cubicBezTo>
                    <a:pt x="32" y="4"/>
                    <a:pt x="30" y="4"/>
                    <a:pt x="30" y="3"/>
                  </a:cubicBezTo>
                  <a:cubicBezTo>
                    <a:pt x="30" y="3"/>
                    <a:pt x="28" y="2"/>
                    <a:pt x="28" y="2"/>
                  </a:cubicBezTo>
                  <a:cubicBezTo>
                    <a:pt x="27" y="2"/>
                    <a:pt x="28" y="4"/>
                    <a:pt x="27" y="4"/>
                  </a:cubicBezTo>
                  <a:cubicBezTo>
                    <a:pt x="27" y="4"/>
                    <a:pt x="25" y="8"/>
                    <a:pt x="25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20" y="7"/>
                  </a:cubicBezTo>
                  <a:cubicBezTo>
                    <a:pt x="20" y="7"/>
                    <a:pt x="22" y="5"/>
                    <a:pt x="23" y="4"/>
                  </a:cubicBezTo>
                  <a:cubicBezTo>
                    <a:pt x="23" y="4"/>
                    <a:pt x="24" y="4"/>
                    <a:pt x="24" y="3"/>
                  </a:cubicBezTo>
                  <a:cubicBezTo>
                    <a:pt x="24" y="2"/>
                    <a:pt x="25" y="0"/>
                    <a:pt x="24" y="0"/>
                  </a:cubicBezTo>
                  <a:cubicBezTo>
                    <a:pt x="23" y="0"/>
                    <a:pt x="22" y="0"/>
                    <a:pt x="21" y="0"/>
                  </a:cubicBezTo>
                  <a:cubicBezTo>
                    <a:pt x="21" y="1"/>
                    <a:pt x="18" y="2"/>
                    <a:pt x="17" y="2"/>
                  </a:cubicBezTo>
                  <a:cubicBezTo>
                    <a:pt x="16" y="3"/>
                    <a:pt x="13" y="4"/>
                    <a:pt x="12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2" name="Freeform 94"/>
            <p:cNvSpPr/>
            <p:nvPr/>
          </p:nvSpPr>
          <p:spPr bwMode="auto">
            <a:xfrm>
              <a:off x="2757985" y="1670051"/>
              <a:ext cx="55033" cy="508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8"/>
                </a:cxn>
                <a:cxn ang="0">
                  <a:pos x="6" y="8"/>
                </a:cxn>
                <a:cxn ang="0">
                  <a:pos x="8" y="7"/>
                </a:cxn>
                <a:cxn ang="0">
                  <a:pos x="10" y="3"/>
                </a:cxn>
                <a:cxn ang="0">
                  <a:pos x="11" y="0"/>
                </a:cxn>
                <a:cxn ang="0">
                  <a:pos x="3" y="0"/>
                </a:cxn>
                <a:cxn ang="0">
                  <a:pos x="1" y="3"/>
                </a:cxn>
                <a:cxn ang="0">
                  <a:pos x="3" y="5"/>
                </a:cxn>
              </a:cxnLst>
              <a:rect l="0" t="0" r="r" b="b"/>
              <a:pathLst>
                <a:path w="11" h="10">
                  <a:moveTo>
                    <a:pt x="3" y="5"/>
                  </a:moveTo>
                  <a:cubicBezTo>
                    <a:pt x="4" y="6"/>
                    <a:pt x="4" y="7"/>
                    <a:pt x="5" y="8"/>
                  </a:cubicBezTo>
                  <a:cubicBezTo>
                    <a:pt x="5" y="10"/>
                    <a:pt x="6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6"/>
                    <a:pt x="9" y="4"/>
                    <a:pt x="10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10" y="0"/>
                    <a:pt x="3" y="0"/>
                    <a:pt x="3" y="0"/>
                  </a:cubicBezTo>
                  <a:cubicBezTo>
                    <a:pt x="2" y="1"/>
                    <a:pt x="1" y="2"/>
                    <a:pt x="1" y="3"/>
                  </a:cubicBezTo>
                  <a:cubicBezTo>
                    <a:pt x="0" y="4"/>
                    <a:pt x="2" y="5"/>
                    <a:pt x="3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3" name="Freeform 95"/>
            <p:cNvSpPr/>
            <p:nvPr/>
          </p:nvSpPr>
          <p:spPr bwMode="auto">
            <a:xfrm>
              <a:off x="2203418" y="1869018"/>
              <a:ext cx="14817" cy="16933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3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2" y="0"/>
                    <a:pt x="2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4" name="Freeform 96"/>
            <p:cNvSpPr/>
            <p:nvPr/>
          </p:nvSpPr>
          <p:spPr bwMode="auto">
            <a:xfrm>
              <a:off x="2937900" y="1655233"/>
              <a:ext cx="120651" cy="110067"/>
            </a:xfrm>
            <a:custGeom>
              <a:avLst/>
              <a:gdLst/>
              <a:ahLst/>
              <a:cxnLst>
                <a:cxn ang="0">
                  <a:pos x="2" y="16"/>
                </a:cxn>
                <a:cxn ang="0">
                  <a:pos x="3" y="17"/>
                </a:cxn>
                <a:cxn ang="0">
                  <a:pos x="2" y="20"/>
                </a:cxn>
                <a:cxn ang="0">
                  <a:pos x="3" y="21"/>
                </a:cxn>
                <a:cxn ang="0">
                  <a:pos x="2" y="22"/>
                </a:cxn>
                <a:cxn ang="0">
                  <a:pos x="6" y="22"/>
                </a:cxn>
                <a:cxn ang="0">
                  <a:pos x="7" y="20"/>
                </a:cxn>
                <a:cxn ang="0">
                  <a:pos x="7" y="17"/>
                </a:cxn>
                <a:cxn ang="0">
                  <a:pos x="6" y="16"/>
                </a:cxn>
                <a:cxn ang="0">
                  <a:pos x="10" y="14"/>
                </a:cxn>
                <a:cxn ang="0">
                  <a:pos x="11" y="14"/>
                </a:cxn>
                <a:cxn ang="0">
                  <a:pos x="14" y="14"/>
                </a:cxn>
                <a:cxn ang="0">
                  <a:pos x="17" y="11"/>
                </a:cxn>
                <a:cxn ang="0">
                  <a:pos x="18" y="9"/>
                </a:cxn>
                <a:cxn ang="0">
                  <a:pos x="21" y="6"/>
                </a:cxn>
                <a:cxn ang="0">
                  <a:pos x="24" y="3"/>
                </a:cxn>
                <a:cxn ang="0">
                  <a:pos x="23" y="2"/>
                </a:cxn>
                <a:cxn ang="0">
                  <a:pos x="21" y="1"/>
                </a:cxn>
                <a:cxn ang="0">
                  <a:pos x="19" y="2"/>
                </a:cxn>
                <a:cxn ang="0">
                  <a:pos x="17" y="2"/>
                </a:cxn>
                <a:cxn ang="0">
                  <a:pos x="16" y="1"/>
                </a:cxn>
                <a:cxn ang="0">
                  <a:pos x="12" y="0"/>
                </a:cxn>
                <a:cxn ang="0">
                  <a:pos x="11" y="1"/>
                </a:cxn>
                <a:cxn ang="0">
                  <a:pos x="7" y="1"/>
                </a:cxn>
                <a:cxn ang="0">
                  <a:pos x="7" y="3"/>
                </a:cxn>
                <a:cxn ang="0">
                  <a:pos x="5" y="5"/>
                </a:cxn>
                <a:cxn ang="0">
                  <a:pos x="5" y="4"/>
                </a:cxn>
                <a:cxn ang="0">
                  <a:pos x="3" y="7"/>
                </a:cxn>
                <a:cxn ang="0">
                  <a:pos x="3" y="10"/>
                </a:cxn>
                <a:cxn ang="0">
                  <a:pos x="1" y="11"/>
                </a:cxn>
                <a:cxn ang="0">
                  <a:pos x="2" y="14"/>
                </a:cxn>
                <a:cxn ang="0">
                  <a:pos x="1" y="15"/>
                </a:cxn>
                <a:cxn ang="0">
                  <a:pos x="2" y="16"/>
                </a:cxn>
              </a:cxnLst>
              <a:rect l="0" t="0" r="r" b="b"/>
              <a:pathLst>
                <a:path w="24" h="22">
                  <a:moveTo>
                    <a:pt x="2" y="16"/>
                  </a:moveTo>
                  <a:cubicBezTo>
                    <a:pt x="3" y="16"/>
                    <a:pt x="2" y="16"/>
                    <a:pt x="3" y="17"/>
                  </a:cubicBezTo>
                  <a:cubicBezTo>
                    <a:pt x="3" y="18"/>
                    <a:pt x="2" y="19"/>
                    <a:pt x="2" y="20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4" y="21"/>
                    <a:pt x="3" y="21"/>
                    <a:pt x="2" y="22"/>
                  </a:cubicBezTo>
                  <a:cubicBezTo>
                    <a:pt x="2" y="22"/>
                    <a:pt x="5" y="22"/>
                    <a:pt x="6" y="22"/>
                  </a:cubicBezTo>
                  <a:cubicBezTo>
                    <a:pt x="7" y="22"/>
                    <a:pt x="7" y="20"/>
                    <a:pt x="7" y="20"/>
                  </a:cubicBezTo>
                  <a:cubicBezTo>
                    <a:pt x="8" y="20"/>
                    <a:pt x="7" y="18"/>
                    <a:pt x="7" y="17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6"/>
                    <a:pt x="9" y="14"/>
                    <a:pt x="10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2" y="15"/>
                    <a:pt x="13" y="14"/>
                    <a:pt x="14" y="14"/>
                  </a:cubicBezTo>
                  <a:cubicBezTo>
                    <a:pt x="15" y="14"/>
                    <a:pt x="17" y="12"/>
                    <a:pt x="17" y="11"/>
                  </a:cubicBezTo>
                  <a:cubicBezTo>
                    <a:pt x="18" y="11"/>
                    <a:pt x="18" y="10"/>
                    <a:pt x="18" y="9"/>
                  </a:cubicBezTo>
                  <a:cubicBezTo>
                    <a:pt x="18" y="8"/>
                    <a:pt x="20" y="7"/>
                    <a:pt x="21" y="6"/>
                  </a:cubicBezTo>
                  <a:cubicBezTo>
                    <a:pt x="22" y="5"/>
                    <a:pt x="23" y="3"/>
                    <a:pt x="24" y="3"/>
                  </a:cubicBezTo>
                  <a:cubicBezTo>
                    <a:pt x="24" y="3"/>
                    <a:pt x="24" y="2"/>
                    <a:pt x="23" y="2"/>
                  </a:cubicBezTo>
                  <a:cubicBezTo>
                    <a:pt x="22" y="1"/>
                    <a:pt x="21" y="1"/>
                    <a:pt x="21" y="1"/>
                  </a:cubicBezTo>
                  <a:cubicBezTo>
                    <a:pt x="20" y="1"/>
                    <a:pt x="21" y="2"/>
                    <a:pt x="19" y="2"/>
                  </a:cubicBezTo>
                  <a:cubicBezTo>
                    <a:pt x="17" y="1"/>
                    <a:pt x="18" y="2"/>
                    <a:pt x="17" y="2"/>
                  </a:cubicBezTo>
                  <a:cubicBezTo>
                    <a:pt x="17" y="2"/>
                    <a:pt x="17" y="1"/>
                    <a:pt x="16" y="1"/>
                  </a:cubicBezTo>
                  <a:cubicBezTo>
                    <a:pt x="16" y="0"/>
                    <a:pt x="13" y="1"/>
                    <a:pt x="12" y="0"/>
                  </a:cubicBezTo>
                  <a:cubicBezTo>
                    <a:pt x="11" y="0"/>
                    <a:pt x="11" y="1"/>
                    <a:pt x="11" y="1"/>
                  </a:cubicBezTo>
                  <a:cubicBezTo>
                    <a:pt x="11" y="2"/>
                    <a:pt x="8" y="1"/>
                    <a:pt x="7" y="1"/>
                  </a:cubicBezTo>
                  <a:cubicBezTo>
                    <a:pt x="6" y="1"/>
                    <a:pt x="6" y="2"/>
                    <a:pt x="7" y="3"/>
                  </a:cubicBezTo>
                  <a:cubicBezTo>
                    <a:pt x="7" y="4"/>
                    <a:pt x="6" y="5"/>
                    <a:pt x="5" y="5"/>
                  </a:cubicBezTo>
                  <a:cubicBezTo>
                    <a:pt x="4" y="5"/>
                    <a:pt x="5" y="5"/>
                    <a:pt x="5" y="4"/>
                  </a:cubicBezTo>
                  <a:cubicBezTo>
                    <a:pt x="4" y="4"/>
                    <a:pt x="4" y="6"/>
                    <a:pt x="3" y="7"/>
                  </a:cubicBezTo>
                  <a:cubicBezTo>
                    <a:pt x="3" y="8"/>
                    <a:pt x="3" y="9"/>
                    <a:pt x="3" y="10"/>
                  </a:cubicBezTo>
                  <a:cubicBezTo>
                    <a:pt x="3" y="11"/>
                    <a:pt x="2" y="11"/>
                    <a:pt x="1" y="11"/>
                  </a:cubicBezTo>
                  <a:cubicBezTo>
                    <a:pt x="1" y="12"/>
                    <a:pt x="2" y="14"/>
                    <a:pt x="2" y="14"/>
                  </a:cubicBezTo>
                  <a:cubicBezTo>
                    <a:pt x="2" y="15"/>
                    <a:pt x="1" y="15"/>
                    <a:pt x="1" y="15"/>
                  </a:cubicBezTo>
                  <a:cubicBezTo>
                    <a:pt x="0" y="15"/>
                    <a:pt x="1" y="16"/>
                    <a:pt x="2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5" name="Freeform 97"/>
            <p:cNvSpPr/>
            <p:nvPr/>
          </p:nvSpPr>
          <p:spPr bwMode="auto">
            <a:xfrm>
              <a:off x="2817252" y="1659467"/>
              <a:ext cx="116417" cy="139700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1" y="12"/>
                </a:cxn>
                <a:cxn ang="0">
                  <a:pos x="1" y="15"/>
                </a:cxn>
                <a:cxn ang="0">
                  <a:pos x="1" y="17"/>
                </a:cxn>
                <a:cxn ang="0">
                  <a:pos x="2" y="20"/>
                </a:cxn>
                <a:cxn ang="0">
                  <a:pos x="4" y="20"/>
                </a:cxn>
                <a:cxn ang="0">
                  <a:pos x="5" y="22"/>
                </a:cxn>
                <a:cxn ang="0">
                  <a:pos x="6" y="22"/>
                </a:cxn>
                <a:cxn ang="0">
                  <a:pos x="8" y="24"/>
                </a:cxn>
                <a:cxn ang="0">
                  <a:pos x="8" y="27"/>
                </a:cxn>
                <a:cxn ang="0">
                  <a:pos x="11" y="27"/>
                </a:cxn>
                <a:cxn ang="0">
                  <a:pos x="13" y="26"/>
                </a:cxn>
                <a:cxn ang="0">
                  <a:pos x="15" y="24"/>
                </a:cxn>
                <a:cxn ang="0">
                  <a:pos x="17" y="23"/>
                </a:cxn>
                <a:cxn ang="0">
                  <a:pos x="19" y="23"/>
                </a:cxn>
                <a:cxn ang="0">
                  <a:pos x="21" y="21"/>
                </a:cxn>
                <a:cxn ang="0">
                  <a:pos x="20" y="19"/>
                </a:cxn>
                <a:cxn ang="0">
                  <a:pos x="23" y="17"/>
                </a:cxn>
                <a:cxn ang="0">
                  <a:pos x="22" y="14"/>
                </a:cxn>
                <a:cxn ang="0">
                  <a:pos x="20" y="13"/>
                </a:cxn>
                <a:cxn ang="0">
                  <a:pos x="20" y="11"/>
                </a:cxn>
                <a:cxn ang="0">
                  <a:pos x="19" y="13"/>
                </a:cxn>
                <a:cxn ang="0">
                  <a:pos x="17" y="11"/>
                </a:cxn>
                <a:cxn ang="0">
                  <a:pos x="17" y="10"/>
                </a:cxn>
                <a:cxn ang="0">
                  <a:pos x="19" y="7"/>
                </a:cxn>
                <a:cxn ang="0">
                  <a:pos x="20" y="7"/>
                </a:cxn>
                <a:cxn ang="0">
                  <a:pos x="22" y="6"/>
                </a:cxn>
                <a:cxn ang="0">
                  <a:pos x="21" y="4"/>
                </a:cxn>
                <a:cxn ang="0">
                  <a:pos x="22" y="4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16" y="3"/>
                </a:cxn>
                <a:cxn ang="0">
                  <a:pos x="13" y="2"/>
                </a:cxn>
                <a:cxn ang="0">
                  <a:pos x="14" y="1"/>
                </a:cxn>
                <a:cxn ang="0">
                  <a:pos x="11" y="1"/>
                </a:cxn>
                <a:cxn ang="0">
                  <a:pos x="9" y="1"/>
                </a:cxn>
                <a:cxn ang="0">
                  <a:pos x="7" y="5"/>
                </a:cxn>
                <a:cxn ang="0">
                  <a:pos x="7" y="7"/>
                </a:cxn>
                <a:cxn ang="0">
                  <a:pos x="9" y="8"/>
                </a:cxn>
                <a:cxn ang="0">
                  <a:pos x="9" y="11"/>
                </a:cxn>
                <a:cxn ang="0">
                  <a:pos x="10" y="12"/>
                </a:cxn>
                <a:cxn ang="0">
                  <a:pos x="8" y="13"/>
                </a:cxn>
                <a:cxn ang="0">
                  <a:pos x="6" y="13"/>
                </a:cxn>
                <a:cxn ang="0">
                  <a:pos x="4" y="11"/>
                </a:cxn>
                <a:cxn ang="0">
                  <a:pos x="5" y="10"/>
                </a:cxn>
                <a:cxn ang="0">
                  <a:pos x="4" y="9"/>
                </a:cxn>
                <a:cxn ang="0">
                  <a:pos x="2" y="10"/>
                </a:cxn>
              </a:cxnLst>
              <a:rect l="0" t="0" r="r" b="b"/>
              <a:pathLst>
                <a:path w="23" h="28">
                  <a:moveTo>
                    <a:pt x="2" y="10"/>
                  </a:moveTo>
                  <a:cubicBezTo>
                    <a:pt x="1" y="11"/>
                    <a:pt x="1" y="11"/>
                    <a:pt x="1" y="12"/>
                  </a:cubicBezTo>
                  <a:cubicBezTo>
                    <a:pt x="1" y="12"/>
                    <a:pt x="0" y="14"/>
                    <a:pt x="1" y="15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2" y="20"/>
                    <a:pt x="2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5" y="20"/>
                    <a:pt x="5" y="21"/>
                    <a:pt x="5" y="22"/>
                  </a:cubicBezTo>
                  <a:cubicBezTo>
                    <a:pt x="5" y="22"/>
                    <a:pt x="6" y="22"/>
                    <a:pt x="6" y="22"/>
                  </a:cubicBezTo>
                  <a:cubicBezTo>
                    <a:pt x="7" y="22"/>
                    <a:pt x="8" y="24"/>
                    <a:pt x="8" y="24"/>
                  </a:cubicBezTo>
                  <a:cubicBezTo>
                    <a:pt x="8" y="25"/>
                    <a:pt x="8" y="26"/>
                    <a:pt x="8" y="27"/>
                  </a:cubicBezTo>
                  <a:cubicBezTo>
                    <a:pt x="9" y="28"/>
                    <a:pt x="10" y="27"/>
                    <a:pt x="11" y="27"/>
                  </a:cubicBezTo>
                  <a:cubicBezTo>
                    <a:pt x="11" y="27"/>
                    <a:pt x="12" y="26"/>
                    <a:pt x="13" y="26"/>
                  </a:cubicBezTo>
                  <a:cubicBezTo>
                    <a:pt x="13" y="25"/>
                    <a:pt x="14" y="25"/>
                    <a:pt x="15" y="24"/>
                  </a:cubicBezTo>
                  <a:cubicBezTo>
                    <a:pt x="16" y="24"/>
                    <a:pt x="16" y="24"/>
                    <a:pt x="17" y="23"/>
                  </a:cubicBezTo>
                  <a:cubicBezTo>
                    <a:pt x="17" y="23"/>
                    <a:pt x="18" y="23"/>
                    <a:pt x="19" y="23"/>
                  </a:cubicBezTo>
                  <a:cubicBezTo>
                    <a:pt x="20" y="23"/>
                    <a:pt x="20" y="22"/>
                    <a:pt x="21" y="21"/>
                  </a:cubicBezTo>
                  <a:cubicBezTo>
                    <a:pt x="21" y="21"/>
                    <a:pt x="20" y="20"/>
                    <a:pt x="20" y="19"/>
                  </a:cubicBezTo>
                  <a:cubicBezTo>
                    <a:pt x="20" y="18"/>
                    <a:pt x="22" y="18"/>
                    <a:pt x="23" y="17"/>
                  </a:cubicBezTo>
                  <a:cubicBezTo>
                    <a:pt x="23" y="17"/>
                    <a:pt x="23" y="15"/>
                    <a:pt x="22" y="14"/>
                  </a:cubicBezTo>
                  <a:cubicBezTo>
                    <a:pt x="22" y="13"/>
                    <a:pt x="21" y="13"/>
                    <a:pt x="20" y="13"/>
                  </a:cubicBezTo>
                  <a:cubicBezTo>
                    <a:pt x="20" y="12"/>
                    <a:pt x="21" y="11"/>
                    <a:pt x="20" y="11"/>
                  </a:cubicBezTo>
                  <a:cubicBezTo>
                    <a:pt x="19" y="10"/>
                    <a:pt x="19" y="12"/>
                    <a:pt x="19" y="13"/>
                  </a:cubicBezTo>
                  <a:cubicBezTo>
                    <a:pt x="18" y="13"/>
                    <a:pt x="17" y="11"/>
                    <a:pt x="17" y="11"/>
                  </a:cubicBezTo>
                  <a:cubicBezTo>
                    <a:pt x="16" y="10"/>
                    <a:pt x="17" y="10"/>
                    <a:pt x="17" y="10"/>
                  </a:cubicBezTo>
                  <a:cubicBezTo>
                    <a:pt x="18" y="10"/>
                    <a:pt x="18" y="8"/>
                    <a:pt x="19" y="7"/>
                  </a:cubicBezTo>
                  <a:cubicBezTo>
                    <a:pt x="19" y="7"/>
                    <a:pt x="20" y="7"/>
                    <a:pt x="20" y="7"/>
                  </a:cubicBezTo>
                  <a:cubicBezTo>
                    <a:pt x="21" y="7"/>
                    <a:pt x="22" y="7"/>
                    <a:pt x="22" y="6"/>
                  </a:cubicBezTo>
                  <a:cubicBezTo>
                    <a:pt x="21" y="6"/>
                    <a:pt x="21" y="5"/>
                    <a:pt x="21" y="4"/>
                  </a:cubicBezTo>
                  <a:cubicBezTo>
                    <a:pt x="21" y="4"/>
                    <a:pt x="22" y="4"/>
                    <a:pt x="22" y="4"/>
                  </a:cubicBezTo>
                  <a:cubicBezTo>
                    <a:pt x="23" y="4"/>
                    <a:pt x="22" y="2"/>
                    <a:pt x="21" y="1"/>
                  </a:cubicBezTo>
                  <a:cubicBezTo>
                    <a:pt x="21" y="1"/>
                    <a:pt x="20" y="2"/>
                    <a:pt x="20" y="2"/>
                  </a:cubicBezTo>
                  <a:cubicBezTo>
                    <a:pt x="19" y="2"/>
                    <a:pt x="17" y="3"/>
                    <a:pt x="16" y="3"/>
                  </a:cubicBezTo>
                  <a:cubicBezTo>
                    <a:pt x="15" y="3"/>
                    <a:pt x="14" y="3"/>
                    <a:pt x="13" y="2"/>
                  </a:cubicBezTo>
                  <a:cubicBezTo>
                    <a:pt x="13" y="1"/>
                    <a:pt x="14" y="1"/>
                    <a:pt x="14" y="1"/>
                  </a:cubicBezTo>
                  <a:cubicBezTo>
                    <a:pt x="15" y="0"/>
                    <a:pt x="12" y="1"/>
                    <a:pt x="11" y="1"/>
                  </a:cubicBezTo>
                  <a:cubicBezTo>
                    <a:pt x="11" y="1"/>
                    <a:pt x="10" y="1"/>
                    <a:pt x="9" y="1"/>
                  </a:cubicBezTo>
                  <a:cubicBezTo>
                    <a:pt x="8" y="1"/>
                    <a:pt x="7" y="5"/>
                    <a:pt x="7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10" y="8"/>
                    <a:pt x="9" y="10"/>
                    <a:pt x="9" y="11"/>
                  </a:cubicBezTo>
                  <a:cubicBezTo>
                    <a:pt x="9" y="11"/>
                    <a:pt x="10" y="12"/>
                    <a:pt x="10" y="12"/>
                  </a:cubicBezTo>
                  <a:cubicBezTo>
                    <a:pt x="9" y="12"/>
                    <a:pt x="8" y="13"/>
                    <a:pt x="8" y="13"/>
                  </a:cubicBezTo>
                  <a:cubicBezTo>
                    <a:pt x="7" y="14"/>
                    <a:pt x="6" y="13"/>
                    <a:pt x="6" y="13"/>
                  </a:cubicBezTo>
                  <a:cubicBezTo>
                    <a:pt x="6" y="12"/>
                    <a:pt x="4" y="12"/>
                    <a:pt x="4" y="11"/>
                  </a:cubicBezTo>
                  <a:cubicBezTo>
                    <a:pt x="4" y="11"/>
                    <a:pt x="5" y="10"/>
                    <a:pt x="5" y="10"/>
                  </a:cubicBezTo>
                  <a:cubicBezTo>
                    <a:pt x="6" y="10"/>
                    <a:pt x="5" y="9"/>
                    <a:pt x="4" y="9"/>
                  </a:cubicBezTo>
                  <a:cubicBezTo>
                    <a:pt x="3" y="8"/>
                    <a:pt x="2" y="9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6" name="Freeform 98"/>
            <p:cNvSpPr/>
            <p:nvPr/>
          </p:nvSpPr>
          <p:spPr bwMode="auto">
            <a:xfrm>
              <a:off x="2823600" y="1585384"/>
              <a:ext cx="19051" cy="19051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" y="4"/>
                </a:cxn>
                <a:cxn ang="0">
                  <a:pos x="3" y="2"/>
                </a:cxn>
                <a:cxn ang="0">
                  <a:pos x="3" y="0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3" y="3"/>
                    <a:pt x="3" y="2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4"/>
                    <a:pt x="0" y="3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7" name="Freeform 99"/>
            <p:cNvSpPr/>
            <p:nvPr/>
          </p:nvSpPr>
          <p:spPr bwMode="auto">
            <a:xfrm>
              <a:off x="6307634" y="1534585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1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0" y="4"/>
                    <a:pt x="4" y="3"/>
                    <a:pt x="5" y="3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5" y="1"/>
                    <a:pt x="3" y="2"/>
                    <a:pt x="2" y="1"/>
                  </a:cubicBezTo>
                  <a:cubicBezTo>
                    <a:pt x="1" y="1"/>
                    <a:pt x="1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8" name="Freeform 100"/>
            <p:cNvSpPr/>
            <p:nvPr/>
          </p:nvSpPr>
          <p:spPr bwMode="auto">
            <a:xfrm>
              <a:off x="6297051" y="1494367"/>
              <a:ext cx="31751" cy="211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1"/>
                </a:cxn>
                <a:cxn ang="0">
                  <a:pos x="4" y="2"/>
                </a:cxn>
                <a:cxn ang="0">
                  <a:pos x="1" y="3"/>
                </a:cxn>
                <a:cxn ang="0">
                  <a:pos x="5" y="3"/>
                </a:cxn>
              </a:cxnLst>
              <a:rect l="0" t="0" r="r" b="b"/>
              <a:pathLst>
                <a:path w="6" h="4">
                  <a:moveTo>
                    <a:pt x="5" y="3"/>
                  </a:moveTo>
                  <a:cubicBezTo>
                    <a:pt x="5" y="3"/>
                    <a:pt x="6" y="1"/>
                    <a:pt x="5" y="1"/>
                  </a:cubicBezTo>
                  <a:cubicBezTo>
                    <a:pt x="5" y="0"/>
                    <a:pt x="5" y="1"/>
                    <a:pt x="4" y="2"/>
                  </a:cubicBezTo>
                  <a:cubicBezTo>
                    <a:pt x="3" y="3"/>
                    <a:pt x="2" y="2"/>
                    <a:pt x="1" y="3"/>
                  </a:cubicBezTo>
                  <a:cubicBezTo>
                    <a:pt x="0" y="4"/>
                    <a:pt x="4" y="3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99" name="Freeform 101"/>
            <p:cNvSpPr/>
            <p:nvPr/>
          </p:nvSpPr>
          <p:spPr bwMode="auto">
            <a:xfrm>
              <a:off x="5513884" y="1875368"/>
              <a:ext cx="33867" cy="29633"/>
            </a:xfrm>
            <a:custGeom>
              <a:avLst/>
              <a:gdLst/>
              <a:ahLst/>
              <a:cxnLst>
                <a:cxn ang="0">
                  <a:pos x="3" y="6"/>
                </a:cxn>
                <a:cxn ang="0">
                  <a:pos x="7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3" y="6"/>
                </a:cxn>
              </a:cxnLst>
              <a:rect l="0" t="0" r="r" b="b"/>
              <a:pathLst>
                <a:path w="7" h="6">
                  <a:moveTo>
                    <a:pt x="3" y="6"/>
                  </a:moveTo>
                  <a:cubicBezTo>
                    <a:pt x="4" y="6"/>
                    <a:pt x="7" y="3"/>
                    <a:pt x="7" y="2"/>
                  </a:cubicBezTo>
                  <a:cubicBezTo>
                    <a:pt x="7" y="2"/>
                    <a:pt x="5" y="1"/>
                    <a:pt x="4" y="0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2"/>
                    <a:pt x="0" y="6"/>
                    <a:pt x="3" y="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0" name="Freeform 102"/>
            <p:cNvSpPr/>
            <p:nvPr/>
          </p:nvSpPr>
          <p:spPr bwMode="auto">
            <a:xfrm>
              <a:off x="5693800" y="1830917"/>
              <a:ext cx="33867" cy="33867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3" y="5"/>
                </a:cxn>
                <a:cxn ang="0">
                  <a:pos x="5" y="7"/>
                </a:cxn>
                <a:cxn ang="0">
                  <a:pos x="7" y="5"/>
                </a:cxn>
                <a:cxn ang="0">
                  <a:pos x="5" y="3"/>
                </a:cxn>
              </a:cxnLst>
              <a:rect l="0" t="0" r="r" b="b"/>
              <a:pathLst>
                <a:path w="7" h="7">
                  <a:moveTo>
                    <a:pt x="5" y="3"/>
                  </a:moveTo>
                  <a:cubicBezTo>
                    <a:pt x="4" y="2"/>
                    <a:pt x="3" y="1"/>
                    <a:pt x="2" y="1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3"/>
                    <a:pt x="2" y="5"/>
                    <a:pt x="3" y="5"/>
                  </a:cubicBezTo>
                  <a:cubicBezTo>
                    <a:pt x="4" y="6"/>
                    <a:pt x="4" y="7"/>
                    <a:pt x="5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4"/>
                    <a:pt x="6" y="4"/>
                    <a:pt x="5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1" name="Freeform 103"/>
            <p:cNvSpPr/>
            <p:nvPr/>
          </p:nvSpPr>
          <p:spPr bwMode="auto">
            <a:xfrm>
              <a:off x="5892768" y="1689101"/>
              <a:ext cx="29633" cy="31751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4" y="5"/>
                </a:cxn>
                <a:cxn ang="0">
                  <a:pos x="6" y="2"/>
                </a:cxn>
                <a:cxn ang="0">
                  <a:pos x="4" y="0"/>
                </a:cxn>
                <a:cxn ang="0">
                  <a:pos x="1" y="1"/>
                </a:cxn>
                <a:cxn ang="0">
                  <a:pos x="1" y="5"/>
                </a:cxn>
                <a:cxn ang="0">
                  <a:pos x="2" y="5"/>
                </a:cxn>
              </a:cxnLst>
              <a:rect l="0" t="0" r="r" b="b"/>
              <a:pathLst>
                <a:path w="6" h="6">
                  <a:moveTo>
                    <a:pt x="2" y="5"/>
                  </a:moveTo>
                  <a:cubicBezTo>
                    <a:pt x="2" y="4"/>
                    <a:pt x="3" y="5"/>
                    <a:pt x="4" y="5"/>
                  </a:cubicBezTo>
                  <a:cubicBezTo>
                    <a:pt x="6" y="5"/>
                    <a:pt x="6" y="3"/>
                    <a:pt x="6" y="2"/>
                  </a:cubicBez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2" y="1"/>
                    <a:pt x="1" y="1"/>
                  </a:cubicBezTo>
                  <a:cubicBezTo>
                    <a:pt x="0" y="2"/>
                    <a:pt x="0" y="4"/>
                    <a:pt x="1" y="5"/>
                  </a:cubicBezTo>
                  <a:cubicBezTo>
                    <a:pt x="1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2" name="Freeform 104"/>
            <p:cNvSpPr/>
            <p:nvPr/>
          </p:nvSpPr>
          <p:spPr bwMode="auto">
            <a:xfrm>
              <a:off x="5962618" y="1699685"/>
              <a:ext cx="1481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3" y="1"/>
                </a:cxn>
                <a:cxn ang="0">
                  <a:pos x="1" y="1"/>
                </a:cxn>
                <a:cxn ang="0">
                  <a:pos x="2" y="3"/>
                </a:cxn>
              </a:cxnLst>
              <a:rect l="0" t="0" r="r" b="b"/>
              <a:pathLst>
                <a:path w="3" h="3">
                  <a:moveTo>
                    <a:pt x="2" y="3"/>
                  </a:moveTo>
                  <a:cubicBezTo>
                    <a:pt x="3" y="3"/>
                    <a:pt x="3" y="1"/>
                    <a:pt x="3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1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3" name="Freeform 105"/>
            <p:cNvSpPr/>
            <p:nvPr/>
          </p:nvSpPr>
          <p:spPr bwMode="auto">
            <a:xfrm>
              <a:off x="6021885" y="1710268"/>
              <a:ext cx="21167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</a:cxnLst>
              <a:rect l="0" t="0" r="r" b="b"/>
              <a:pathLst>
                <a:path w="4" h="3">
                  <a:moveTo>
                    <a:pt x="2" y="3"/>
                  </a:moveTo>
                  <a:cubicBezTo>
                    <a:pt x="4" y="3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2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4" name="Freeform 106"/>
            <p:cNvSpPr/>
            <p:nvPr/>
          </p:nvSpPr>
          <p:spPr bwMode="auto">
            <a:xfrm>
              <a:off x="6043051" y="1695452"/>
              <a:ext cx="19051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2" y="0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cubicBezTo>
                    <a:pt x="2" y="0"/>
                    <a:pt x="1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4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5" name="Freeform 107"/>
            <p:cNvSpPr/>
            <p:nvPr/>
          </p:nvSpPr>
          <p:spPr bwMode="auto">
            <a:xfrm>
              <a:off x="6608201" y="1634067"/>
              <a:ext cx="29633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0" y="3"/>
                </a:cxn>
                <a:cxn ang="0">
                  <a:pos x="5" y="3"/>
                </a:cxn>
                <a:cxn ang="0">
                  <a:pos x="5" y="1"/>
                </a:cxn>
                <a:cxn ang="0">
                  <a:pos x="1" y="1"/>
                </a:cxn>
              </a:cxnLst>
              <a:rect l="0" t="0" r="r" b="b"/>
              <a:pathLst>
                <a:path w="6" h="4">
                  <a:moveTo>
                    <a:pt x="1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4" y="3"/>
                    <a:pt x="5" y="3"/>
                  </a:cubicBezTo>
                  <a:cubicBezTo>
                    <a:pt x="6" y="3"/>
                    <a:pt x="5" y="2"/>
                    <a:pt x="5" y="1"/>
                  </a:cubicBezTo>
                  <a:cubicBezTo>
                    <a:pt x="4" y="0"/>
                    <a:pt x="2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6" name="Freeform 108"/>
            <p:cNvSpPr/>
            <p:nvPr/>
          </p:nvSpPr>
          <p:spPr bwMode="auto">
            <a:xfrm>
              <a:off x="7111967" y="1680633"/>
              <a:ext cx="71967" cy="33867"/>
            </a:xfrm>
            <a:custGeom>
              <a:avLst/>
              <a:gdLst/>
              <a:ahLst/>
              <a:cxnLst>
                <a:cxn ang="0">
                  <a:pos x="2" y="5"/>
                </a:cxn>
                <a:cxn ang="0">
                  <a:pos x="12" y="7"/>
                </a:cxn>
                <a:cxn ang="0">
                  <a:pos x="10" y="1"/>
                </a:cxn>
                <a:cxn ang="0">
                  <a:pos x="6" y="0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2" y="5"/>
                </a:cxn>
              </a:cxnLst>
              <a:rect l="0" t="0" r="r" b="b"/>
              <a:pathLst>
                <a:path w="14" h="7">
                  <a:moveTo>
                    <a:pt x="2" y="5"/>
                  </a:moveTo>
                  <a:cubicBezTo>
                    <a:pt x="3" y="5"/>
                    <a:pt x="10" y="6"/>
                    <a:pt x="12" y="7"/>
                  </a:cubicBezTo>
                  <a:cubicBezTo>
                    <a:pt x="14" y="7"/>
                    <a:pt x="11" y="2"/>
                    <a:pt x="10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2" y="0"/>
                    <a:pt x="2" y="2"/>
                    <a:pt x="2" y="2"/>
                  </a:cubicBezTo>
                  <a:cubicBezTo>
                    <a:pt x="2" y="3"/>
                    <a:pt x="1" y="4"/>
                    <a:pt x="0" y="5"/>
                  </a:cubicBezTo>
                  <a:cubicBezTo>
                    <a:pt x="0" y="6"/>
                    <a:pt x="1" y="5"/>
                    <a:pt x="2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7" name="Freeform 109"/>
            <p:cNvSpPr/>
            <p:nvPr/>
          </p:nvSpPr>
          <p:spPr bwMode="auto">
            <a:xfrm>
              <a:off x="7103500" y="1659467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2" y="0"/>
                </a:cxn>
                <a:cxn ang="0">
                  <a:pos x="2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3" y="4"/>
                    <a:pt x="4" y="2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8" name="Freeform 110"/>
            <p:cNvSpPr/>
            <p:nvPr/>
          </p:nvSpPr>
          <p:spPr bwMode="auto">
            <a:xfrm>
              <a:off x="7027301" y="1559985"/>
              <a:ext cx="156633" cy="8043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7" y="14"/>
                </a:cxn>
                <a:cxn ang="0">
                  <a:pos x="10" y="16"/>
                </a:cxn>
                <a:cxn ang="0">
                  <a:pos x="11" y="14"/>
                </a:cxn>
                <a:cxn ang="0">
                  <a:pos x="12" y="12"/>
                </a:cxn>
                <a:cxn ang="0">
                  <a:pos x="14" y="13"/>
                </a:cxn>
                <a:cxn ang="0">
                  <a:pos x="19" y="13"/>
                </a:cxn>
                <a:cxn ang="0">
                  <a:pos x="20" y="13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4" y="12"/>
                </a:cxn>
                <a:cxn ang="0">
                  <a:pos x="19" y="8"/>
                </a:cxn>
                <a:cxn ang="0">
                  <a:pos x="19" y="6"/>
                </a:cxn>
                <a:cxn ang="0">
                  <a:pos x="22" y="5"/>
                </a:cxn>
                <a:cxn ang="0">
                  <a:pos x="21" y="8"/>
                </a:cxn>
                <a:cxn ang="0">
                  <a:pos x="23" y="11"/>
                </a:cxn>
                <a:cxn ang="0">
                  <a:pos x="27" y="12"/>
                </a:cxn>
                <a:cxn ang="0">
                  <a:pos x="29" y="11"/>
                </a:cxn>
                <a:cxn ang="0">
                  <a:pos x="29" y="8"/>
                </a:cxn>
                <a:cxn ang="0">
                  <a:pos x="30" y="7"/>
                </a:cxn>
                <a:cxn ang="0">
                  <a:pos x="26" y="4"/>
                </a:cxn>
                <a:cxn ang="0">
                  <a:pos x="21" y="4"/>
                </a:cxn>
                <a:cxn ang="0">
                  <a:pos x="18" y="2"/>
                </a:cxn>
                <a:cxn ang="0">
                  <a:pos x="15" y="0"/>
                </a:cxn>
                <a:cxn ang="0">
                  <a:pos x="15" y="1"/>
                </a:cxn>
                <a:cxn ang="0">
                  <a:pos x="15" y="4"/>
                </a:cxn>
                <a:cxn ang="0">
                  <a:pos x="14" y="6"/>
                </a:cxn>
                <a:cxn ang="0">
                  <a:pos x="13" y="4"/>
                </a:cxn>
                <a:cxn ang="0">
                  <a:pos x="11" y="4"/>
                </a:cxn>
                <a:cxn ang="0">
                  <a:pos x="10" y="3"/>
                </a:cxn>
                <a:cxn ang="0">
                  <a:pos x="7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2" y="4"/>
                </a:cxn>
                <a:cxn ang="0">
                  <a:pos x="1" y="5"/>
                </a:cxn>
                <a:cxn ang="0">
                  <a:pos x="3" y="9"/>
                </a:cxn>
                <a:cxn ang="0">
                  <a:pos x="1" y="9"/>
                </a:cxn>
                <a:cxn ang="0">
                  <a:pos x="3" y="12"/>
                </a:cxn>
              </a:cxnLst>
              <a:rect l="0" t="0" r="r" b="b"/>
              <a:pathLst>
                <a:path w="31" h="16">
                  <a:moveTo>
                    <a:pt x="3" y="12"/>
                  </a:moveTo>
                  <a:cubicBezTo>
                    <a:pt x="5" y="13"/>
                    <a:pt x="6" y="13"/>
                    <a:pt x="7" y="14"/>
                  </a:cubicBezTo>
                  <a:cubicBezTo>
                    <a:pt x="8" y="15"/>
                    <a:pt x="9" y="16"/>
                    <a:pt x="10" y="16"/>
                  </a:cubicBezTo>
                  <a:cubicBezTo>
                    <a:pt x="12" y="16"/>
                    <a:pt x="12" y="15"/>
                    <a:pt x="11" y="14"/>
                  </a:cubicBezTo>
                  <a:cubicBezTo>
                    <a:pt x="11" y="13"/>
                    <a:pt x="11" y="13"/>
                    <a:pt x="12" y="12"/>
                  </a:cubicBezTo>
                  <a:cubicBezTo>
                    <a:pt x="12" y="12"/>
                    <a:pt x="13" y="13"/>
                    <a:pt x="14" y="13"/>
                  </a:cubicBezTo>
                  <a:cubicBezTo>
                    <a:pt x="15" y="14"/>
                    <a:pt x="18" y="13"/>
                    <a:pt x="19" y="13"/>
                  </a:cubicBezTo>
                  <a:cubicBezTo>
                    <a:pt x="20" y="12"/>
                    <a:pt x="20" y="12"/>
                    <a:pt x="20" y="13"/>
                  </a:cubicBezTo>
                  <a:cubicBezTo>
                    <a:pt x="20" y="13"/>
                    <a:pt x="21" y="14"/>
                    <a:pt x="22" y="14"/>
                  </a:cubicBezTo>
                  <a:cubicBezTo>
                    <a:pt x="22" y="14"/>
                    <a:pt x="25" y="14"/>
                    <a:pt x="26" y="13"/>
                  </a:cubicBezTo>
                  <a:cubicBezTo>
                    <a:pt x="26" y="13"/>
                    <a:pt x="26" y="13"/>
                    <a:pt x="24" y="12"/>
                  </a:cubicBezTo>
                  <a:cubicBezTo>
                    <a:pt x="21" y="12"/>
                    <a:pt x="20" y="8"/>
                    <a:pt x="19" y="8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5"/>
                    <a:pt x="21" y="5"/>
                    <a:pt x="22" y="5"/>
                  </a:cubicBezTo>
                  <a:cubicBezTo>
                    <a:pt x="22" y="6"/>
                    <a:pt x="21" y="7"/>
                    <a:pt x="21" y="8"/>
                  </a:cubicBezTo>
                  <a:cubicBezTo>
                    <a:pt x="21" y="8"/>
                    <a:pt x="22" y="11"/>
                    <a:pt x="23" y="11"/>
                  </a:cubicBezTo>
                  <a:cubicBezTo>
                    <a:pt x="24" y="12"/>
                    <a:pt x="26" y="12"/>
                    <a:pt x="27" y="12"/>
                  </a:cubicBezTo>
                  <a:cubicBezTo>
                    <a:pt x="28" y="13"/>
                    <a:pt x="29" y="11"/>
                    <a:pt x="29" y="11"/>
                  </a:cubicBezTo>
                  <a:cubicBezTo>
                    <a:pt x="30" y="10"/>
                    <a:pt x="29" y="8"/>
                    <a:pt x="29" y="8"/>
                  </a:cubicBezTo>
                  <a:cubicBezTo>
                    <a:pt x="29" y="7"/>
                    <a:pt x="30" y="7"/>
                    <a:pt x="30" y="7"/>
                  </a:cubicBezTo>
                  <a:cubicBezTo>
                    <a:pt x="31" y="7"/>
                    <a:pt x="27" y="5"/>
                    <a:pt x="26" y="4"/>
                  </a:cubicBezTo>
                  <a:cubicBezTo>
                    <a:pt x="24" y="3"/>
                    <a:pt x="23" y="4"/>
                    <a:pt x="21" y="4"/>
                  </a:cubicBezTo>
                  <a:cubicBezTo>
                    <a:pt x="20" y="4"/>
                    <a:pt x="19" y="3"/>
                    <a:pt x="18" y="2"/>
                  </a:cubicBezTo>
                  <a:cubicBezTo>
                    <a:pt x="16" y="1"/>
                    <a:pt x="16" y="0"/>
                    <a:pt x="15" y="0"/>
                  </a:cubicBezTo>
                  <a:cubicBezTo>
                    <a:pt x="14" y="0"/>
                    <a:pt x="16" y="1"/>
                    <a:pt x="15" y="1"/>
                  </a:cubicBezTo>
                  <a:cubicBezTo>
                    <a:pt x="14" y="2"/>
                    <a:pt x="14" y="3"/>
                    <a:pt x="15" y="4"/>
                  </a:cubicBezTo>
                  <a:cubicBezTo>
                    <a:pt x="15" y="5"/>
                    <a:pt x="15" y="5"/>
                    <a:pt x="14" y="6"/>
                  </a:cubicBezTo>
                  <a:cubicBezTo>
                    <a:pt x="14" y="6"/>
                    <a:pt x="13" y="5"/>
                    <a:pt x="13" y="4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9" y="2"/>
                    <a:pt x="8" y="1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1"/>
                    <a:pt x="2" y="2"/>
                    <a:pt x="2" y="2"/>
                  </a:cubicBezTo>
                  <a:cubicBezTo>
                    <a:pt x="1" y="2"/>
                    <a:pt x="2" y="3"/>
                    <a:pt x="2" y="4"/>
                  </a:cubicBezTo>
                  <a:cubicBezTo>
                    <a:pt x="2" y="5"/>
                    <a:pt x="2" y="4"/>
                    <a:pt x="1" y="5"/>
                  </a:cubicBezTo>
                  <a:cubicBezTo>
                    <a:pt x="1" y="6"/>
                    <a:pt x="3" y="8"/>
                    <a:pt x="3" y="9"/>
                  </a:cubicBezTo>
                  <a:cubicBezTo>
                    <a:pt x="3" y="9"/>
                    <a:pt x="2" y="8"/>
                    <a:pt x="1" y="9"/>
                  </a:cubicBezTo>
                  <a:cubicBezTo>
                    <a:pt x="0" y="9"/>
                    <a:pt x="2" y="11"/>
                    <a:pt x="3" y="1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09" name="Freeform 111"/>
            <p:cNvSpPr/>
            <p:nvPr/>
          </p:nvSpPr>
          <p:spPr bwMode="auto">
            <a:xfrm>
              <a:off x="7198751" y="1595967"/>
              <a:ext cx="84667" cy="44451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5"/>
                </a:cxn>
                <a:cxn ang="0">
                  <a:pos x="9" y="7"/>
                </a:cxn>
                <a:cxn ang="0">
                  <a:pos x="12" y="9"/>
                </a:cxn>
                <a:cxn ang="0">
                  <a:pos x="12" y="8"/>
                </a:cxn>
                <a:cxn ang="0">
                  <a:pos x="14" y="8"/>
                </a:cxn>
                <a:cxn ang="0">
                  <a:pos x="16" y="6"/>
                </a:cxn>
                <a:cxn ang="0">
                  <a:pos x="15" y="5"/>
                </a:cxn>
                <a:cxn ang="0">
                  <a:pos x="11" y="3"/>
                </a:cxn>
                <a:cxn ang="0">
                  <a:pos x="8" y="3"/>
                </a:cxn>
                <a:cxn ang="0">
                  <a:pos x="8" y="2"/>
                </a:cxn>
                <a:cxn ang="0">
                  <a:pos x="6" y="2"/>
                </a:cxn>
                <a:cxn ang="0">
                  <a:pos x="3" y="2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17" h="9">
                  <a:moveTo>
                    <a:pt x="2" y="3"/>
                  </a:moveTo>
                  <a:cubicBezTo>
                    <a:pt x="3" y="4"/>
                    <a:pt x="4" y="5"/>
                    <a:pt x="5" y="5"/>
                  </a:cubicBezTo>
                  <a:cubicBezTo>
                    <a:pt x="5" y="5"/>
                    <a:pt x="8" y="7"/>
                    <a:pt x="9" y="7"/>
                  </a:cubicBezTo>
                  <a:cubicBezTo>
                    <a:pt x="11" y="8"/>
                    <a:pt x="11" y="9"/>
                    <a:pt x="12" y="9"/>
                  </a:cubicBezTo>
                  <a:cubicBezTo>
                    <a:pt x="12" y="9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5" y="8"/>
                    <a:pt x="16" y="6"/>
                    <a:pt x="16" y="6"/>
                  </a:cubicBezTo>
                  <a:cubicBezTo>
                    <a:pt x="17" y="5"/>
                    <a:pt x="16" y="5"/>
                    <a:pt x="15" y="5"/>
                  </a:cubicBezTo>
                  <a:cubicBezTo>
                    <a:pt x="14" y="5"/>
                    <a:pt x="13" y="4"/>
                    <a:pt x="11" y="3"/>
                  </a:cubicBezTo>
                  <a:cubicBezTo>
                    <a:pt x="9" y="2"/>
                    <a:pt x="10" y="3"/>
                    <a:pt x="8" y="3"/>
                  </a:cubicBezTo>
                  <a:cubicBezTo>
                    <a:pt x="7" y="3"/>
                    <a:pt x="8" y="3"/>
                    <a:pt x="8" y="2"/>
                  </a:cubicBezTo>
                  <a:cubicBezTo>
                    <a:pt x="9" y="1"/>
                    <a:pt x="8" y="2"/>
                    <a:pt x="6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1" y="2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0" name="Freeform 112"/>
            <p:cNvSpPr/>
            <p:nvPr/>
          </p:nvSpPr>
          <p:spPr bwMode="auto">
            <a:xfrm>
              <a:off x="7023067" y="1665817"/>
              <a:ext cx="19051" cy="19051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" y="0"/>
                </a:cxn>
                <a:cxn ang="0">
                  <a:pos x="4" y="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cubicBezTo>
                    <a:pt x="4" y="3"/>
                    <a:pt x="2" y="0"/>
                    <a:pt x="1" y="0"/>
                  </a:cubicBezTo>
                  <a:cubicBezTo>
                    <a:pt x="0" y="0"/>
                    <a:pt x="2" y="4"/>
                    <a:pt x="4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1" name="Freeform 113"/>
            <p:cNvSpPr/>
            <p:nvPr/>
          </p:nvSpPr>
          <p:spPr bwMode="auto">
            <a:xfrm>
              <a:off x="7658067" y="1854201"/>
              <a:ext cx="25400" cy="21167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3" y="4"/>
                </a:cxn>
                <a:cxn ang="0">
                  <a:pos x="4" y="0"/>
                </a:cxn>
                <a:cxn ang="0">
                  <a:pos x="1" y="0"/>
                </a:cxn>
                <a:cxn ang="0">
                  <a:pos x="1" y="1"/>
                </a:cxn>
              </a:cxnLst>
              <a:rect l="0" t="0" r="r" b="b"/>
              <a:pathLst>
                <a:path w="5" h="4">
                  <a:moveTo>
                    <a:pt x="1" y="1"/>
                  </a:moveTo>
                  <a:cubicBezTo>
                    <a:pt x="1" y="2"/>
                    <a:pt x="2" y="3"/>
                    <a:pt x="3" y="4"/>
                  </a:cubicBezTo>
                  <a:cubicBezTo>
                    <a:pt x="5" y="4"/>
                    <a:pt x="4" y="1"/>
                    <a:pt x="4" y="0"/>
                  </a:cubicBezTo>
                  <a:cubicBezTo>
                    <a:pt x="5" y="0"/>
                    <a:pt x="3" y="0"/>
                    <a:pt x="1" y="0"/>
                  </a:cubicBezTo>
                  <a:cubicBezTo>
                    <a:pt x="0" y="0"/>
                    <a:pt x="0" y="1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2" name="Freeform 114"/>
            <p:cNvSpPr/>
            <p:nvPr/>
          </p:nvSpPr>
          <p:spPr bwMode="auto">
            <a:xfrm>
              <a:off x="7837984" y="1794934"/>
              <a:ext cx="59267" cy="21167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0" y="3"/>
                </a:cxn>
                <a:cxn ang="0">
                  <a:pos x="11" y="2"/>
                </a:cxn>
                <a:cxn ang="0">
                  <a:pos x="7" y="1"/>
                </a:cxn>
                <a:cxn ang="0">
                  <a:pos x="1" y="1"/>
                </a:cxn>
                <a:cxn ang="0">
                  <a:pos x="3" y="3"/>
                </a:cxn>
              </a:cxnLst>
              <a:rect l="0" t="0" r="r" b="b"/>
              <a:pathLst>
                <a:path w="12" h="4">
                  <a:moveTo>
                    <a:pt x="3" y="3"/>
                  </a:moveTo>
                  <a:cubicBezTo>
                    <a:pt x="5" y="4"/>
                    <a:pt x="9" y="3"/>
                    <a:pt x="10" y="3"/>
                  </a:cubicBezTo>
                  <a:cubicBezTo>
                    <a:pt x="12" y="3"/>
                    <a:pt x="12" y="2"/>
                    <a:pt x="11" y="2"/>
                  </a:cubicBezTo>
                  <a:cubicBezTo>
                    <a:pt x="11" y="1"/>
                    <a:pt x="9" y="2"/>
                    <a:pt x="7" y="1"/>
                  </a:cubicBezTo>
                  <a:cubicBezTo>
                    <a:pt x="4" y="0"/>
                    <a:pt x="3" y="0"/>
                    <a:pt x="1" y="1"/>
                  </a:cubicBezTo>
                  <a:cubicBezTo>
                    <a:pt x="0" y="2"/>
                    <a:pt x="1" y="2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3" name="Freeform 115"/>
            <p:cNvSpPr/>
            <p:nvPr/>
          </p:nvSpPr>
          <p:spPr bwMode="auto">
            <a:xfrm>
              <a:off x="5568918" y="1689100"/>
              <a:ext cx="107951" cy="135467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5" y="19"/>
                </a:cxn>
                <a:cxn ang="0">
                  <a:pos x="5" y="20"/>
                </a:cxn>
                <a:cxn ang="0">
                  <a:pos x="7" y="20"/>
                </a:cxn>
                <a:cxn ang="0">
                  <a:pos x="8" y="21"/>
                </a:cxn>
                <a:cxn ang="0">
                  <a:pos x="8" y="22"/>
                </a:cxn>
                <a:cxn ang="0">
                  <a:pos x="8" y="25"/>
                </a:cxn>
                <a:cxn ang="0">
                  <a:pos x="12" y="25"/>
                </a:cxn>
                <a:cxn ang="0">
                  <a:pos x="14" y="26"/>
                </a:cxn>
                <a:cxn ang="0">
                  <a:pos x="15" y="25"/>
                </a:cxn>
                <a:cxn ang="0">
                  <a:pos x="17" y="27"/>
                </a:cxn>
                <a:cxn ang="0">
                  <a:pos x="18" y="26"/>
                </a:cxn>
                <a:cxn ang="0">
                  <a:pos x="20" y="27"/>
                </a:cxn>
                <a:cxn ang="0">
                  <a:pos x="21" y="26"/>
                </a:cxn>
                <a:cxn ang="0">
                  <a:pos x="21" y="25"/>
                </a:cxn>
                <a:cxn ang="0">
                  <a:pos x="20" y="24"/>
                </a:cxn>
                <a:cxn ang="0">
                  <a:pos x="19" y="23"/>
                </a:cxn>
                <a:cxn ang="0">
                  <a:pos x="17" y="21"/>
                </a:cxn>
                <a:cxn ang="0">
                  <a:pos x="16" y="20"/>
                </a:cxn>
                <a:cxn ang="0">
                  <a:pos x="14" y="17"/>
                </a:cxn>
                <a:cxn ang="0">
                  <a:pos x="14" y="15"/>
                </a:cxn>
                <a:cxn ang="0">
                  <a:pos x="14" y="13"/>
                </a:cxn>
                <a:cxn ang="0">
                  <a:pos x="13" y="12"/>
                </a:cxn>
                <a:cxn ang="0">
                  <a:pos x="13" y="10"/>
                </a:cxn>
                <a:cxn ang="0">
                  <a:pos x="13" y="9"/>
                </a:cxn>
                <a:cxn ang="0">
                  <a:pos x="14" y="7"/>
                </a:cxn>
                <a:cxn ang="0">
                  <a:pos x="14" y="6"/>
                </a:cxn>
                <a:cxn ang="0">
                  <a:pos x="16" y="6"/>
                </a:cxn>
                <a:cxn ang="0">
                  <a:pos x="16" y="5"/>
                </a:cxn>
                <a:cxn ang="0">
                  <a:pos x="17" y="4"/>
                </a:cxn>
                <a:cxn ang="0">
                  <a:pos x="17" y="2"/>
                </a:cxn>
                <a:cxn ang="0">
                  <a:pos x="15" y="1"/>
                </a:cxn>
                <a:cxn ang="0">
                  <a:pos x="13" y="1"/>
                </a:cxn>
                <a:cxn ang="0">
                  <a:pos x="11" y="0"/>
                </a:cxn>
                <a:cxn ang="0">
                  <a:pos x="11" y="1"/>
                </a:cxn>
                <a:cxn ang="0">
                  <a:pos x="8" y="1"/>
                </a:cxn>
                <a:cxn ang="0">
                  <a:pos x="7" y="4"/>
                </a:cxn>
                <a:cxn ang="0">
                  <a:pos x="5" y="4"/>
                </a:cxn>
                <a:cxn ang="0">
                  <a:pos x="5" y="5"/>
                </a:cxn>
                <a:cxn ang="0">
                  <a:pos x="3" y="6"/>
                </a:cxn>
                <a:cxn ang="0">
                  <a:pos x="3" y="7"/>
                </a:cxn>
                <a:cxn ang="0">
                  <a:pos x="5" y="7"/>
                </a:cxn>
                <a:cxn ang="0">
                  <a:pos x="4" y="9"/>
                </a:cxn>
                <a:cxn ang="0">
                  <a:pos x="3" y="12"/>
                </a:cxn>
                <a:cxn ang="0">
                  <a:pos x="4" y="13"/>
                </a:cxn>
                <a:cxn ang="0">
                  <a:pos x="2" y="13"/>
                </a:cxn>
                <a:cxn ang="0">
                  <a:pos x="2" y="13"/>
                </a:cxn>
                <a:cxn ang="0">
                  <a:pos x="1" y="13"/>
                </a:cxn>
                <a:cxn ang="0">
                  <a:pos x="0" y="17"/>
                </a:cxn>
                <a:cxn ang="0">
                  <a:pos x="2" y="19"/>
                </a:cxn>
              </a:cxnLst>
              <a:rect l="0" t="0" r="r" b="b"/>
              <a:pathLst>
                <a:path w="22" h="27">
                  <a:moveTo>
                    <a:pt x="2" y="19"/>
                  </a:moveTo>
                  <a:cubicBezTo>
                    <a:pt x="2" y="19"/>
                    <a:pt x="4" y="19"/>
                    <a:pt x="5" y="19"/>
                  </a:cubicBezTo>
                  <a:cubicBezTo>
                    <a:pt x="5" y="19"/>
                    <a:pt x="5" y="20"/>
                    <a:pt x="5" y="20"/>
                  </a:cubicBezTo>
                  <a:cubicBezTo>
                    <a:pt x="6" y="20"/>
                    <a:pt x="6" y="20"/>
                    <a:pt x="7" y="20"/>
                  </a:cubicBezTo>
                  <a:cubicBezTo>
                    <a:pt x="7" y="19"/>
                    <a:pt x="7" y="20"/>
                    <a:pt x="8" y="21"/>
                  </a:cubicBezTo>
                  <a:cubicBezTo>
                    <a:pt x="9" y="21"/>
                    <a:pt x="7" y="22"/>
                    <a:pt x="8" y="22"/>
                  </a:cubicBezTo>
                  <a:cubicBezTo>
                    <a:pt x="9" y="23"/>
                    <a:pt x="8" y="24"/>
                    <a:pt x="8" y="25"/>
                  </a:cubicBezTo>
                  <a:cubicBezTo>
                    <a:pt x="8" y="25"/>
                    <a:pt x="12" y="25"/>
                    <a:pt x="12" y="25"/>
                  </a:cubicBezTo>
                  <a:cubicBezTo>
                    <a:pt x="13" y="25"/>
                    <a:pt x="13" y="26"/>
                    <a:pt x="14" y="26"/>
                  </a:cubicBezTo>
                  <a:cubicBezTo>
                    <a:pt x="15" y="26"/>
                    <a:pt x="15" y="25"/>
                    <a:pt x="15" y="25"/>
                  </a:cubicBezTo>
                  <a:cubicBezTo>
                    <a:pt x="15" y="25"/>
                    <a:pt x="16" y="27"/>
                    <a:pt x="17" y="27"/>
                  </a:cubicBezTo>
                  <a:cubicBezTo>
                    <a:pt x="17" y="27"/>
                    <a:pt x="18" y="26"/>
                    <a:pt x="18" y="26"/>
                  </a:cubicBezTo>
                  <a:cubicBezTo>
                    <a:pt x="18" y="26"/>
                    <a:pt x="19" y="27"/>
                    <a:pt x="20" y="27"/>
                  </a:cubicBezTo>
                  <a:cubicBezTo>
                    <a:pt x="20" y="26"/>
                    <a:pt x="21" y="27"/>
                    <a:pt x="21" y="26"/>
                  </a:cubicBezTo>
                  <a:cubicBezTo>
                    <a:pt x="22" y="26"/>
                    <a:pt x="21" y="25"/>
                    <a:pt x="21" y="25"/>
                  </a:cubicBezTo>
                  <a:cubicBezTo>
                    <a:pt x="21" y="25"/>
                    <a:pt x="21" y="25"/>
                    <a:pt x="20" y="24"/>
                  </a:cubicBezTo>
                  <a:cubicBezTo>
                    <a:pt x="20" y="24"/>
                    <a:pt x="19" y="24"/>
                    <a:pt x="19" y="23"/>
                  </a:cubicBezTo>
                  <a:cubicBezTo>
                    <a:pt x="19" y="23"/>
                    <a:pt x="17" y="22"/>
                    <a:pt x="17" y="21"/>
                  </a:cubicBezTo>
                  <a:cubicBezTo>
                    <a:pt x="17" y="21"/>
                    <a:pt x="16" y="20"/>
                    <a:pt x="16" y="20"/>
                  </a:cubicBezTo>
                  <a:cubicBezTo>
                    <a:pt x="16" y="20"/>
                    <a:pt x="14" y="18"/>
                    <a:pt x="14" y="17"/>
                  </a:cubicBezTo>
                  <a:cubicBezTo>
                    <a:pt x="14" y="17"/>
                    <a:pt x="14" y="16"/>
                    <a:pt x="14" y="15"/>
                  </a:cubicBezTo>
                  <a:cubicBezTo>
                    <a:pt x="13" y="14"/>
                    <a:pt x="14" y="14"/>
                    <a:pt x="14" y="13"/>
                  </a:cubicBezTo>
                  <a:cubicBezTo>
                    <a:pt x="15" y="12"/>
                    <a:pt x="14" y="12"/>
                    <a:pt x="13" y="12"/>
                  </a:cubicBezTo>
                  <a:cubicBezTo>
                    <a:pt x="13" y="12"/>
                    <a:pt x="13" y="11"/>
                    <a:pt x="13" y="10"/>
                  </a:cubicBezTo>
                  <a:cubicBezTo>
                    <a:pt x="13" y="9"/>
                    <a:pt x="13" y="10"/>
                    <a:pt x="13" y="9"/>
                  </a:cubicBezTo>
                  <a:cubicBezTo>
                    <a:pt x="13" y="9"/>
                    <a:pt x="14" y="7"/>
                    <a:pt x="14" y="7"/>
                  </a:cubicBezTo>
                  <a:cubicBezTo>
                    <a:pt x="14" y="7"/>
                    <a:pt x="14" y="6"/>
                    <a:pt x="14" y="6"/>
                  </a:cubicBezTo>
                  <a:cubicBezTo>
                    <a:pt x="14" y="5"/>
                    <a:pt x="15" y="6"/>
                    <a:pt x="16" y="6"/>
                  </a:cubicBezTo>
                  <a:cubicBezTo>
                    <a:pt x="16" y="6"/>
                    <a:pt x="16" y="5"/>
                    <a:pt x="16" y="5"/>
                  </a:cubicBezTo>
                  <a:cubicBezTo>
                    <a:pt x="16" y="4"/>
                    <a:pt x="16" y="4"/>
                    <a:pt x="17" y="4"/>
                  </a:cubicBezTo>
                  <a:cubicBezTo>
                    <a:pt x="17" y="3"/>
                    <a:pt x="17" y="2"/>
                    <a:pt x="17" y="2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4" y="1"/>
                    <a:pt x="14" y="1"/>
                    <a:pt x="13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1" y="0"/>
                    <a:pt x="11" y="1"/>
                  </a:cubicBezTo>
                  <a:cubicBezTo>
                    <a:pt x="11" y="1"/>
                    <a:pt x="9" y="0"/>
                    <a:pt x="8" y="1"/>
                  </a:cubicBezTo>
                  <a:cubicBezTo>
                    <a:pt x="7" y="1"/>
                    <a:pt x="8" y="3"/>
                    <a:pt x="7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4" y="4"/>
                    <a:pt x="5" y="5"/>
                    <a:pt x="5" y="5"/>
                  </a:cubicBezTo>
                  <a:cubicBezTo>
                    <a:pt x="5" y="6"/>
                    <a:pt x="4" y="6"/>
                    <a:pt x="3" y="6"/>
                  </a:cubicBezTo>
                  <a:cubicBezTo>
                    <a:pt x="2" y="6"/>
                    <a:pt x="3" y="6"/>
                    <a:pt x="3" y="7"/>
                  </a:cubicBezTo>
                  <a:cubicBezTo>
                    <a:pt x="4" y="8"/>
                    <a:pt x="4" y="7"/>
                    <a:pt x="5" y="7"/>
                  </a:cubicBezTo>
                  <a:cubicBezTo>
                    <a:pt x="6" y="7"/>
                    <a:pt x="5" y="8"/>
                    <a:pt x="4" y="9"/>
                  </a:cubicBezTo>
                  <a:cubicBezTo>
                    <a:pt x="4" y="9"/>
                    <a:pt x="3" y="11"/>
                    <a:pt x="3" y="12"/>
                  </a:cubicBezTo>
                  <a:cubicBezTo>
                    <a:pt x="3" y="12"/>
                    <a:pt x="4" y="13"/>
                    <a:pt x="4" y="13"/>
                  </a:cubicBezTo>
                  <a:cubicBezTo>
                    <a:pt x="4" y="13"/>
                    <a:pt x="3" y="13"/>
                    <a:pt x="2" y="13"/>
                  </a:cubicBezTo>
                  <a:cubicBezTo>
                    <a:pt x="1" y="12"/>
                    <a:pt x="2" y="13"/>
                    <a:pt x="2" y="13"/>
                  </a:cubicBezTo>
                  <a:cubicBezTo>
                    <a:pt x="1" y="14"/>
                    <a:pt x="1" y="13"/>
                    <a:pt x="1" y="13"/>
                  </a:cubicBezTo>
                  <a:cubicBezTo>
                    <a:pt x="0" y="13"/>
                    <a:pt x="0" y="16"/>
                    <a:pt x="0" y="17"/>
                  </a:cubicBezTo>
                  <a:cubicBezTo>
                    <a:pt x="0" y="18"/>
                    <a:pt x="1" y="18"/>
                    <a:pt x="2" y="1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4" name="Freeform 116"/>
            <p:cNvSpPr/>
            <p:nvPr/>
          </p:nvSpPr>
          <p:spPr bwMode="auto">
            <a:xfrm>
              <a:off x="5583734" y="1794934"/>
              <a:ext cx="1481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3" y="3"/>
                </a:cxn>
                <a:cxn ang="0">
                  <a:pos x="2" y="1"/>
                </a:cxn>
                <a:cxn ang="0">
                  <a:pos x="1" y="0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cubicBezTo>
                    <a:pt x="0" y="0"/>
                    <a:pt x="0" y="0"/>
                    <a:pt x="1" y="1"/>
                  </a:cubicBezTo>
                  <a:cubicBezTo>
                    <a:pt x="2" y="1"/>
                    <a:pt x="2" y="3"/>
                    <a:pt x="3" y="3"/>
                  </a:cubicBezTo>
                  <a:cubicBezTo>
                    <a:pt x="3" y="3"/>
                    <a:pt x="3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5" name="Freeform 117"/>
            <p:cNvSpPr/>
            <p:nvPr/>
          </p:nvSpPr>
          <p:spPr bwMode="auto">
            <a:xfrm>
              <a:off x="5592201" y="1494367"/>
              <a:ext cx="266700" cy="201084"/>
            </a:xfrm>
            <a:custGeom>
              <a:avLst/>
              <a:gdLst/>
              <a:ahLst/>
              <a:cxnLst>
                <a:cxn ang="0">
                  <a:pos x="3" y="37"/>
                </a:cxn>
                <a:cxn ang="0">
                  <a:pos x="8" y="38"/>
                </a:cxn>
                <a:cxn ang="0">
                  <a:pos x="13" y="40"/>
                </a:cxn>
                <a:cxn ang="0">
                  <a:pos x="14" y="37"/>
                </a:cxn>
                <a:cxn ang="0">
                  <a:pos x="16" y="36"/>
                </a:cxn>
                <a:cxn ang="0">
                  <a:pos x="17" y="34"/>
                </a:cxn>
                <a:cxn ang="0">
                  <a:pos x="17" y="32"/>
                </a:cxn>
                <a:cxn ang="0">
                  <a:pos x="18" y="31"/>
                </a:cxn>
                <a:cxn ang="0">
                  <a:pos x="19" y="28"/>
                </a:cxn>
                <a:cxn ang="0">
                  <a:pos x="20" y="27"/>
                </a:cxn>
                <a:cxn ang="0">
                  <a:pos x="22" y="26"/>
                </a:cxn>
                <a:cxn ang="0">
                  <a:pos x="22" y="24"/>
                </a:cxn>
                <a:cxn ang="0">
                  <a:pos x="26" y="24"/>
                </a:cxn>
                <a:cxn ang="0">
                  <a:pos x="28" y="22"/>
                </a:cxn>
                <a:cxn ang="0">
                  <a:pos x="30" y="21"/>
                </a:cxn>
                <a:cxn ang="0">
                  <a:pos x="34" y="18"/>
                </a:cxn>
                <a:cxn ang="0">
                  <a:pos x="40" y="15"/>
                </a:cxn>
                <a:cxn ang="0">
                  <a:pos x="46" y="15"/>
                </a:cxn>
                <a:cxn ang="0">
                  <a:pos x="51" y="13"/>
                </a:cxn>
                <a:cxn ang="0">
                  <a:pos x="51" y="11"/>
                </a:cxn>
                <a:cxn ang="0">
                  <a:pos x="52" y="8"/>
                </a:cxn>
                <a:cxn ang="0">
                  <a:pos x="53" y="5"/>
                </a:cxn>
                <a:cxn ang="0">
                  <a:pos x="51" y="2"/>
                </a:cxn>
                <a:cxn ang="0">
                  <a:pos x="48" y="1"/>
                </a:cxn>
                <a:cxn ang="0">
                  <a:pos x="44" y="1"/>
                </a:cxn>
                <a:cxn ang="0">
                  <a:pos x="43" y="5"/>
                </a:cxn>
                <a:cxn ang="0">
                  <a:pos x="39" y="9"/>
                </a:cxn>
                <a:cxn ang="0">
                  <a:pos x="33" y="11"/>
                </a:cxn>
                <a:cxn ang="0">
                  <a:pos x="31" y="10"/>
                </a:cxn>
                <a:cxn ang="0">
                  <a:pos x="27" y="9"/>
                </a:cxn>
                <a:cxn ang="0">
                  <a:pos x="24" y="10"/>
                </a:cxn>
                <a:cxn ang="0">
                  <a:pos x="24" y="12"/>
                </a:cxn>
                <a:cxn ang="0">
                  <a:pos x="19" y="15"/>
                </a:cxn>
                <a:cxn ang="0">
                  <a:pos x="18" y="16"/>
                </a:cxn>
                <a:cxn ang="0">
                  <a:pos x="14" y="18"/>
                </a:cxn>
                <a:cxn ang="0">
                  <a:pos x="13" y="20"/>
                </a:cxn>
                <a:cxn ang="0">
                  <a:pos x="10" y="23"/>
                </a:cxn>
                <a:cxn ang="0">
                  <a:pos x="8" y="24"/>
                </a:cxn>
                <a:cxn ang="0">
                  <a:pos x="8" y="26"/>
                </a:cxn>
                <a:cxn ang="0">
                  <a:pos x="7" y="27"/>
                </a:cxn>
                <a:cxn ang="0">
                  <a:pos x="7" y="29"/>
                </a:cxn>
                <a:cxn ang="0">
                  <a:pos x="8" y="32"/>
                </a:cxn>
                <a:cxn ang="0">
                  <a:pos x="4" y="33"/>
                </a:cxn>
                <a:cxn ang="0">
                  <a:pos x="1" y="36"/>
                </a:cxn>
              </a:cxnLst>
              <a:rect l="0" t="0" r="r" b="b"/>
              <a:pathLst>
                <a:path w="53" h="40">
                  <a:moveTo>
                    <a:pt x="3" y="35"/>
                  </a:moveTo>
                  <a:cubicBezTo>
                    <a:pt x="4" y="35"/>
                    <a:pt x="3" y="37"/>
                    <a:pt x="3" y="37"/>
                  </a:cubicBezTo>
                  <a:cubicBezTo>
                    <a:pt x="3" y="37"/>
                    <a:pt x="5" y="37"/>
                    <a:pt x="6" y="37"/>
                  </a:cubicBezTo>
                  <a:cubicBezTo>
                    <a:pt x="7" y="38"/>
                    <a:pt x="8" y="38"/>
                    <a:pt x="8" y="38"/>
                  </a:cubicBezTo>
                  <a:cubicBezTo>
                    <a:pt x="9" y="39"/>
                    <a:pt x="10" y="38"/>
                    <a:pt x="10" y="39"/>
                  </a:cubicBezTo>
                  <a:cubicBezTo>
                    <a:pt x="10" y="39"/>
                    <a:pt x="12" y="40"/>
                    <a:pt x="13" y="40"/>
                  </a:cubicBezTo>
                  <a:cubicBezTo>
                    <a:pt x="14" y="40"/>
                    <a:pt x="14" y="39"/>
                    <a:pt x="14" y="39"/>
                  </a:cubicBezTo>
                  <a:cubicBezTo>
                    <a:pt x="14" y="38"/>
                    <a:pt x="15" y="37"/>
                    <a:pt x="14" y="37"/>
                  </a:cubicBezTo>
                  <a:cubicBezTo>
                    <a:pt x="14" y="36"/>
                    <a:pt x="13" y="36"/>
                    <a:pt x="14" y="36"/>
                  </a:cubicBezTo>
                  <a:cubicBezTo>
                    <a:pt x="14" y="35"/>
                    <a:pt x="16" y="36"/>
                    <a:pt x="16" y="36"/>
                  </a:cubicBezTo>
                  <a:cubicBezTo>
                    <a:pt x="17" y="35"/>
                    <a:pt x="16" y="35"/>
                    <a:pt x="16" y="34"/>
                  </a:cubicBezTo>
                  <a:cubicBezTo>
                    <a:pt x="16" y="34"/>
                    <a:pt x="17" y="35"/>
                    <a:pt x="17" y="34"/>
                  </a:cubicBezTo>
                  <a:cubicBezTo>
                    <a:pt x="17" y="34"/>
                    <a:pt x="16" y="33"/>
                    <a:pt x="16" y="33"/>
                  </a:cubicBezTo>
                  <a:cubicBezTo>
                    <a:pt x="15" y="32"/>
                    <a:pt x="17" y="32"/>
                    <a:pt x="17" y="32"/>
                  </a:cubicBezTo>
                  <a:cubicBezTo>
                    <a:pt x="18" y="32"/>
                    <a:pt x="17" y="32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9" y="31"/>
                    <a:pt x="19" y="30"/>
                  </a:cubicBezTo>
                  <a:cubicBezTo>
                    <a:pt x="19" y="30"/>
                    <a:pt x="19" y="28"/>
                    <a:pt x="19" y="28"/>
                  </a:cubicBezTo>
                  <a:cubicBezTo>
                    <a:pt x="20" y="28"/>
                    <a:pt x="21" y="28"/>
                    <a:pt x="21" y="28"/>
                  </a:cubicBezTo>
                  <a:cubicBezTo>
                    <a:pt x="21" y="28"/>
                    <a:pt x="20" y="28"/>
                    <a:pt x="20" y="27"/>
                  </a:cubicBezTo>
                  <a:cubicBezTo>
                    <a:pt x="19" y="27"/>
                    <a:pt x="20" y="27"/>
                    <a:pt x="20" y="27"/>
                  </a:cubicBezTo>
                  <a:cubicBezTo>
                    <a:pt x="21" y="27"/>
                    <a:pt x="21" y="27"/>
                    <a:pt x="22" y="26"/>
                  </a:cubicBezTo>
                  <a:cubicBezTo>
                    <a:pt x="22" y="26"/>
                    <a:pt x="23" y="26"/>
                    <a:pt x="23" y="26"/>
                  </a:cubicBezTo>
                  <a:cubicBezTo>
                    <a:pt x="23" y="26"/>
                    <a:pt x="23" y="25"/>
                    <a:pt x="22" y="24"/>
                  </a:cubicBezTo>
                  <a:cubicBezTo>
                    <a:pt x="22" y="24"/>
                    <a:pt x="24" y="25"/>
                    <a:pt x="25" y="25"/>
                  </a:cubicBezTo>
                  <a:cubicBezTo>
                    <a:pt x="26" y="25"/>
                    <a:pt x="26" y="24"/>
                    <a:pt x="26" y="24"/>
                  </a:cubicBezTo>
                  <a:cubicBezTo>
                    <a:pt x="26" y="24"/>
                    <a:pt x="27" y="25"/>
                    <a:pt x="27" y="24"/>
                  </a:cubicBezTo>
                  <a:cubicBezTo>
                    <a:pt x="28" y="24"/>
                    <a:pt x="28" y="22"/>
                    <a:pt x="28" y="22"/>
                  </a:cubicBezTo>
                  <a:cubicBezTo>
                    <a:pt x="28" y="21"/>
                    <a:pt x="28" y="22"/>
                    <a:pt x="29" y="22"/>
                  </a:cubicBezTo>
                  <a:cubicBezTo>
                    <a:pt x="29" y="23"/>
                    <a:pt x="30" y="22"/>
                    <a:pt x="30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2" y="20"/>
                    <a:pt x="34" y="19"/>
                    <a:pt x="34" y="18"/>
                  </a:cubicBezTo>
                  <a:cubicBezTo>
                    <a:pt x="35" y="18"/>
                    <a:pt x="36" y="17"/>
                    <a:pt x="37" y="16"/>
                  </a:cubicBezTo>
                  <a:cubicBezTo>
                    <a:pt x="38" y="16"/>
                    <a:pt x="39" y="15"/>
                    <a:pt x="40" y="15"/>
                  </a:cubicBezTo>
                  <a:cubicBezTo>
                    <a:pt x="41" y="15"/>
                    <a:pt x="42" y="16"/>
                    <a:pt x="43" y="16"/>
                  </a:cubicBezTo>
                  <a:cubicBezTo>
                    <a:pt x="45" y="16"/>
                    <a:pt x="45" y="16"/>
                    <a:pt x="46" y="15"/>
                  </a:cubicBezTo>
                  <a:cubicBezTo>
                    <a:pt x="47" y="15"/>
                    <a:pt x="47" y="15"/>
                    <a:pt x="48" y="14"/>
                  </a:cubicBezTo>
                  <a:cubicBezTo>
                    <a:pt x="49" y="14"/>
                    <a:pt x="50" y="13"/>
                    <a:pt x="51" y="13"/>
                  </a:cubicBezTo>
                  <a:cubicBezTo>
                    <a:pt x="51" y="13"/>
                    <a:pt x="53" y="12"/>
                    <a:pt x="52" y="12"/>
                  </a:cubicBezTo>
                  <a:cubicBezTo>
                    <a:pt x="52" y="12"/>
                    <a:pt x="51" y="11"/>
                    <a:pt x="51" y="11"/>
                  </a:cubicBezTo>
                  <a:cubicBezTo>
                    <a:pt x="51" y="10"/>
                    <a:pt x="52" y="9"/>
                    <a:pt x="52" y="9"/>
                  </a:cubicBezTo>
                  <a:cubicBezTo>
                    <a:pt x="53" y="9"/>
                    <a:pt x="53" y="8"/>
                    <a:pt x="52" y="8"/>
                  </a:cubicBezTo>
                  <a:cubicBezTo>
                    <a:pt x="52" y="8"/>
                    <a:pt x="52" y="6"/>
                    <a:pt x="52" y="6"/>
                  </a:cubicBezTo>
                  <a:cubicBezTo>
                    <a:pt x="52" y="5"/>
                    <a:pt x="52" y="5"/>
                    <a:pt x="53" y="5"/>
                  </a:cubicBezTo>
                  <a:cubicBezTo>
                    <a:pt x="53" y="5"/>
                    <a:pt x="52" y="3"/>
                    <a:pt x="51" y="3"/>
                  </a:cubicBezTo>
                  <a:cubicBezTo>
                    <a:pt x="51" y="3"/>
                    <a:pt x="51" y="2"/>
                    <a:pt x="51" y="2"/>
                  </a:cubicBezTo>
                  <a:cubicBezTo>
                    <a:pt x="51" y="1"/>
                    <a:pt x="50" y="1"/>
                    <a:pt x="49" y="1"/>
                  </a:cubicBezTo>
                  <a:cubicBezTo>
                    <a:pt x="48" y="0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cubicBezTo>
                    <a:pt x="46" y="1"/>
                    <a:pt x="45" y="1"/>
                    <a:pt x="44" y="1"/>
                  </a:cubicBezTo>
                  <a:cubicBezTo>
                    <a:pt x="44" y="2"/>
                    <a:pt x="45" y="2"/>
                    <a:pt x="45" y="3"/>
                  </a:cubicBezTo>
                  <a:cubicBezTo>
                    <a:pt x="45" y="3"/>
                    <a:pt x="43" y="4"/>
                    <a:pt x="43" y="5"/>
                  </a:cubicBezTo>
                  <a:cubicBezTo>
                    <a:pt x="43" y="6"/>
                    <a:pt x="42" y="7"/>
                    <a:pt x="41" y="8"/>
                  </a:cubicBezTo>
                  <a:cubicBezTo>
                    <a:pt x="40" y="8"/>
                    <a:pt x="40" y="8"/>
                    <a:pt x="39" y="9"/>
                  </a:cubicBezTo>
                  <a:cubicBezTo>
                    <a:pt x="38" y="10"/>
                    <a:pt x="36" y="10"/>
                    <a:pt x="35" y="10"/>
                  </a:cubicBezTo>
                  <a:cubicBezTo>
                    <a:pt x="33" y="10"/>
                    <a:pt x="34" y="11"/>
                    <a:pt x="33" y="11"/>
                  </a:cubicBezTo>
                  <a:cubicBezTo>
                    <a:pt x="32" y="11"/>
                    <a:pt x="32" y="10"/>
                    <a:pt x="31" y="9"/>
                  </a:cubicBezTo>
                  <a:cubicBezTo>
                    <a:pt x="31" y="9"/>
                    <a:pt x="31" y="9"/>
                    <a:pt x="31" y="10"/>
                  </a:cubicBezTo>
                  <a:cubicBezTo>
                    <a:pt x="30" y="10"/>
                    <a:pt x="30" y="10"/>
                    <a:pt x="29" y="10"/>
                  </a:cubicBezTo>
                  <a:cubicBezTo>
                    <a:pt x="29" y="11"/>
                    <a:pt x="27" y="9"/>
                    <a:pt x="27" y="9"/>
                  </a:cubicBezTo>
                  <a:cubicBezTo>
                    <a:pt x="27" y="9"/>
                    <a:pt x="26" y="9"/>
                    <a:pt x="26" y="10"/>
                  </a:cubicBezTo>
                  <a:cubicBezTo>
                    <a:pt x="25" y="10"/>
                    <a:pt x="25" y="10"/>
                    <a:pt x="24" y="10"/>
                  </a:cubicBezTo>
                  <a:cubicBezTo>
                    <a:pt x="23" y="10"/>
                    <a:pt x="24" y="10"/>
                    <a:pt x="24" y="11"/>
                  </a:cubicBezTo>
                  <a:cubicBezTo>
                    <a:pt x="25" y="11"/>
                    <a:pt x="24" y="11"/>
                    <a:pt x="24" y="12"/>
                  </a:cubicBezTo>
                  <a:cubicBezTo>
                    <a:pt x="23" y="12"/>
                    <a:pt x="21" y="14"/>
                    <a:pt x="20" y="14"/>
                  </a:cubicBezTo>
                  <a:cubicBezTo>
                    <a:pt x="19" y="15"/>
                    <a:pt x="20" y="15"/>
                    <a:pt x="19" y="15"/>
                  </a:cubicBezTo>
                  <a:cubicBezTo>
                    <a:pt x="18" y="15"/>
                    <a:pt x="19" y="14"/>
                    <a:pt x="18" y="14"/>
                  </a:cubicBezTo>
                  <a:cubicBezTo>
                    <a:pt x="17" y="14"/>
                    <a:pt x="18" y="15"/>
                    <a:pt x="18" y="16"/>
                  </a:cubicBezTo>
                  <a:cubicBezTo>
                    <a:pt x="18" y="16"/>
                    <a:pt x="17" y="16"/>
                    <a:pt x="17" y="17"/>
                  </a:cubicBezTo>
                  <a:cubicBezTo>
                    <a:pt x="16" y="17"/>
                    <a:pt x="15" y="17"/>
                    <a:pt x="14" y="18"/>
                  </a:cubicBezTo>
                  <a:cubicBezTo>
                    <a:pt x="13" y="18"/>
                    <a:pt x="14" y="19"/>
                    <a:pt x="14" y="19"/>
                  </a:cubicBezTo>
                  <a:cubicBezTo>
                    <a:pt x="14" y="20"/>
                    <a:pt x="14" y="20"/>
                    <a:pt x="13" y="20"/>
                  </a:cubicBezTo>
                  <a:cubicBezTo>
                    <a:pt x="13" y="20"/>
                    <a:pt x="11" y="20"/>
                    <a:pt x="12" y="20"/>
                  </a:cubicBezTo>
                  <a:cubicBezTo>
                    <a:pt x="13" y="21"/>
                    <a:pt x="11" y="23"/>
                    <a:pt x="10" y="23"/>
                  </a:cubicBezTo>
                  <a:cubicBezTo>
                    <a:pt x="10" y="24"/>
                    <a:pt x="10" y="23"/>
                    <a:pt x="9" y="23"/>
                  </a:cubicBezTo>
                  <a:cubicBezTo>
                    <a:pt x="9" y="23"/>
                    <a:pt x="8" y="23"/>
                    <a:pt x="8" y="24"/>
                  </a:cubicBezTo>
                  <a:cubicBezTo>
                    <a:pt x="8" y="24"/>
                    <a:pt x="8" y="24"/>
                    <a:pt x="9" y="24"/>
                  </a:cubicBezTo>
                  <a:cubicBezTo>
                    <a:pt x="9" y="24"/>
                    <a:pt x="8" y="25"/>
                    <a:pt x="8" y="26"/>
                  </a:cubicBezTo>
                  <a:cubicBezTo>
                    <a:pt x="8" y="26"/>
                    <a:pt x="9" y="26"/>
                    <a:pt x="9" y="27"/>
                  </a:cubicBezTo>
                  <a:cubicBezTo>
                    <a:pt x="9" y="27"/>
                    <a:pt x="8" y="27"/>
                    <a:pt x="7" y="27"/>
                  </a:cubicBezTo>
                  <a:cubicBezTo>
                    <a:pt x="7" y="27"/>
                    <a:pt x="8" y="28"/>
                    <a:pt x="9" y="29"/>
                  </a:cubicBezTo>
                  <a:cubicBezTo>
                    <a:pt x="9" y="29"/>
                    <a:pt x="7" y="29"/>
                    <a:pt x="7" y="29"/>
                  </a:cubicBezTo>
                  <a:cubicBezTo>
                    <a:pt x="6" y="29"/>
                    <a:pt x="7" y="30"/>
                    <a:pt x="7" y="31"/>
                  </a:cubicBezTo>
                  <a:cubicBezTo>
                    <a:pt x="6" y="31"/>
                    <a:pt x="8" y="32"/>
                    <a:pt x="8" y="32"/>
                  </a:cubicBezTo>
                  <a:cubicBezTo>
                    <a:pt x="8" y="33"/>
                    <a:pt x="7" y="32"/>
                    <a:pt x="5" y="32"/>
                  </a:cubicBezTo>
                  <a:cubicBezTo>
                    <a:pt x="4" y="32"/>
                    <a:pt x="4" y="32"/>
                    <a:pt x="4" y="33"/>
                  </a:cubicBezTo>
                  <a:cubicBezTo>
                    <a:pt x="4" y="33"/>
                    <a:pt x="4" y="34"/>
                    <a:pt x="3" y="34"/>
                  </a:cubicBezTo>
                  <a:cubicBezTo>
                    <a:pt x="2" y="34"/>
                    <a:pt x="2" y="34"/>
                    <a:pt x="1" y="36"/>
                  </a:cubicBezTo>
                  <a:cubicBezTo>
                    <a:pt x="0" y="37"/>
                    <a:pt x="3" y="35"/>
                    <a:pt x="3" y="3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6" name="Freeform 118"/>
            <p:cNvSpPr/>
            <p:nvPr/>
          </p:nvSpPr>
          <p:spPr bwMode="auto">
            <a:xfrm>
              <a:off x="5033401" y="1809751"/>
              <a:ext cx="29633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2"/>
                </a:cxn>
                <a:cxn ang="0">
                  <a:pos x="5" y="0"/>
                </a:cxn>
                <a:cxn ang="0">
                  <a:pos x="1" y="2"/>
                </a:cxn>
                <a:cxn ang="0">
                  <a:pos x="1" y="4"/>
                </a:cxn>
              </a:cxnLst>
              <a:rect l="0" t="0" r="r" b="b"/>
              <a:pathLst>
                <a:path w="6" h="4">
                  <a:moveTo>
                    <a:pt x="1" y="4"/>
                  </a:moveTo>
                  <a:cubicBezTo>
                    <a:pt x="2" y="4"/>
                    <a:pt x="5" y="3"/>
                    <a:pt x="5" y="2"/>
                  </a:cubicBezTo>
                  <a:cubicBezTo>
                    <a:pt x="5" y="1"/>
                    <a:pt x="6" y="0"/>
                    <a:pt x="5" y="0"/>
                  </a:cubicBezTo>
                  <a:cubicBezTo>
                    <a:pt x="4" y="0"/>
                    <a:pt x="1" y="2"/>
                    <a:pt x="1" y="2"/>
                  </a:cubicBezTo>
                  <a:cubicBezTo>
                    <a:pt x="1" y="3"/>
                    <a:pt x="0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7" name="Freeform 119"/>
            <p:cNvSpPr/>
            <p:nvPr/>
          </p:nvSpPr>
          <p:spPr bwMode="auto">
            <a:xfrm>
              <a:off x="4938151" y="1875367"/>
              <a:ext cx="25400" cy="25400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1" y="4"/>
                </a:cxn>
              </a:cxnLst>
              <a:rect l="0" t="0" r="r" b="b"/>
              <a:pathLst>
                <a:path w="5" h="5">
                  <a:moveTo>
                    <a:pt x="1" y="4"/>
                  </a:moveTo>
                  <a:cubicBezTo>
                    <a:pt x="2" y="3"/>
                    <a:pt x="5" y="2"/>
                    <a:pt x="5" y="1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3" y="0"/>
                    <a:pt x="3" y="2"/>
                    <a:pt x="2" y="2"/>
                  </a:cubicBezTo>
                  <a:cubicBezTo>
                    <a:pt x="2" y="3"/>
                    <a:pt x="0" y="5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8" name="Freeform 120"/>
            <p:cNvSpPr/>
            <p:nvPr/>
          </p:nvSpPr>
          <p:spPr bwMode="auto">
            <a:xfrm>
              <a:off x="5238717" y="2874433"/>
              <a:ext cx="44451" cy="25400"/>
            </a:xfrm>
            <a:custGeom>
              <a:avLst/>
              <a:gdLst/>
              <a:ahLst/>
              <a:cxnLst>
                <a:cxn ang="0">
                  <a:pos x="7" y="4"/>
                </a:cxn>
                <a:cxn ang="0">
                  <a:pos x="8" y="0"/>
                </a:cxn>
                <a:cxn ang="0">
                  <a:pos x="3" y="2"/>
                </a:cxn>
                <a:cxn ang="0">
                  <a:pos x="0" y="4"/>
                </a:cxn>
                <a:cxn ang="0">
                  <a:pos x="7" y="4"/>
                </a:cxn>
              </a:cxnLst>
              <a:rect l="0" t="0" r="r" b="b"/>
              <a:pathLst>
                <a:path w="9" h="5">
                  <a:moveTo>
                    <a:pt x="7" y="4"/>
                  </a:moveTo>
                  <a:cubicBezTo>
                    <a:pt x="7" y="4"/>
                    <a:pt x="8" y="1"/>
                    <a:pt x="8" y="0"/>
                  </a:cubicBezTo>
                  <a:cubicBezTo>
                    <a:pt x="9" y="0"/>
                    <a:pt x="5" y="2"/>
                    <a:pt x="3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5"/>
                    <a:pt x="6" y="4"/>
                    <a:pt x="7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19" name="Freeform 121"/>
            <p:cNvSpPr/>
            <p:nvPr/>
          </p:nvSpPr>
          <p:spPr bwMode="auto">
            <a:xfrm>
              <a:off x="2087000" y="2495551"/>
              <a:ext cx="86784" cy="59267"/>
            </a:xfrm>
            <a:custGeom>
              <a:avLst/>
              <a:gdLst/>
              <a:ahLst/>
              <a:cxnLst>
                <a:cxn ang="0">
                  <a:pos x="9" y="9"/>
                </a:cxn>
                <a:cxn ang="0">
                  <a:pos x="10" y="10"/>
                </a:cxn>
                <a:cxn ang="0">
                  <a:pos x="15" y="12"/>
                </a:cxn>
                <a:cxn ang="0">
                  <a:pos x="14" y="8"/>
                </a:cxn>
                <a:cxn ang="0">
                  <a:pos x="11" y="5"/>
                </a:cxn>
                <a:cxn ang="0">
                  <a:pos x="8" y="2"/>
                </a:cxn>
                <a:cxn ang="0">
                  <a:pos x="2" y="0"/>
                </a:cxn>
                <a:cxn ang="0">
                  <a:pos x="1" y="2"/>
                </a:cxn>
                <a:cxn ang="0">
                  <a:pos x="7" y="7"/>
                </a:cxn>
                <a:cxn ang="0">
                  <a:pos x="9" y="9"/>
                </a:cxn>
              </a:cxnLst>
              <a:rect l="0" t="0" r="r" b="b"/>
              <a:pathLst>
                <a:path w="17" h="12">
                  <a:moveTo>
                    <a:pt x="9" y="9"/>
                  </a:moveTo>
                  <a:cubicBezTo>
                    <a:pt x="9" y="9"/>
                    <a:pt x="10" y="9"/>
                    <a:pt x="10" y="10"/>
                  </a:cubicBezTo>
                  <a:cubicBezTo>
                    <a:pt x="11" y="11"/>
                    <a:pt x="14" y="12"/>
                    <a:pt x="15" y="12"/>
                  </a:cubicBezTo>
                  <a:cubicBezTo>
                    <a:pt x="17" y="12"/>
                    <a:pt x="15" y="9"/>
                    <a:pt x="14" y="8"/>
                  </a:cubicBezTo>
                  <a:cubicBezTo>
                    <a:pt x="13" y="6"/>
                    <a:pt x="11" y="6"/>
                    <a:pt x="11" y="5"/>
                  </a:cubicBezTo>
                  <a:cubicBezTo>
                    <a:pt x="11" y="4"/>
                    <a:pt x="9" y="2"/>
                    <a:pt x="8" y="2"/>
                  </a:cubicBezTo>
                  <a:cubicBezTo>
                    <a:pt x="7" y="2"/>
                    <a:pt x="3" y="0"/>
                    <a:pt x="2" y="0"/>
                  </a:cubicBez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6"/>
                    <a:pt x="7" y="7"/>
                  </a:cubicBezTo>
                  <a:cubicBezTo>
                    <a:pt x="8" y="8"/>
                    <a:pt x="8" y="9"/>
                    <a:pt x="9" y="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0" name="Freeform 122"/>
            <p:cNvSpPr/>
            <p:nvPr/>
          </p:nvSpPr>
          <p:spPr bwMode="auto">
            <a:xfrm>
              <a:off x="2048901" y="2341033"/>
              <a:ext cx="38100" cy="33867"/>
            </a:xfrm>
            <a:custGeom>
              <a:avLst/>
              <a:gdLst/>
              <a:ahLst/>
              <a:cxnLst>
                <a:cxn ang="0">
                  <a:pos x="8" y="5"/>
                </a:cxn>
                <a:cxn ang="0">
                  <a:pos x="6" y="4"/>
                </a:cxn>
                <a:cxn ang="0">
                  <a:pos x="4" y="3"/>
                </a:cxn>
                <a:cxn ang="0">
                  <a:pos x="2" y="0"/>
                </a:cxn>
                <a:cxn ang="0">
                  <a:pos x="0" y="4"/>
                </a:cxn>
                <a:cxn ang="0">
                  <a:pos x="0" y="6"/>
                </a:cxn>
                <a:cxn ang="0">
                  <a:pos x="4" y="7"/>
                </a:cxn>
                <a:cxn ang="0">
                  <a:pos x="8" y="5"/>
                </a:cxn>
              </a:cxnLst>
              <a:rect l="0" t="0" r="r" b="b"/>
              <a:pathLst>
                <a:path w="8" h="7">
                  <a:moveTo>
                    <a:pt x="8" y="5"/>
                  </a:moveTo>
                  <a:cubicBezTo>
                    <a:pt x="8" y="4"/>
                    <a:pt x="7" y="3"/>
                    <a:pt x="6" y="4"/>
                  </a:cubicBezTo>
                  <a:cubicBezTo>
                    <a:pt x="5" y="4"/>
                    <a:pt x="5" y="4"/>
                    <a:pt x="4" y="3"/>
                  </a:cubicBezTo>
                  <a:cubicBezTo>
                    <a:pt x="3" y="2"/>
                    <a:pt x="3" y="0"/>
                    <a:pt x="2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1" y="6"/>
                    <a:pt x="0" y="5"/>
                    <a:pt x="0" y="6"/>
                  </a:cubicBezTo>
                  <a:cubicBezTo>
                    <a:pt x="0" y="7"/>
                    <a:pt x="2" y="7"/>
                    <a:pt x="4" y="7"/>
                  </a:cubicBezTo>
                  <a:cubicBezTo>
                    <a:pt x="4" y="7"/>
                    <a:pt x="7" y="6"/>
                    <a:pt x="8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1" name="Freeform 123"/>
            <p:cNvSpPr/>
            <p:nvPr/>
          </p:nvSpPr>
          <p:spPr bwMode="auto">
            <a:xfrm>
              <a:off x="2038318" y="2389718"/>
              <a:ext cx="29633" cy="55033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1"/>
                </a:cxn>
                <a:cxn ang="0">
                  <a:pos x="0" y="6"/>
                </a:cxn>
                <a:cxn ang="0">
                  <a:pos x="1" y="10"/>
                </a:cxn>
                <a:cxn ang="0">
                  <a:pos x="3" y="6"/>
                </a:cxn>
                <a:cxn ang="0">
                  <a:pos x="5" y="2"/>
                </a:cxn>
                <a:cxn ang="0">
                  <a:pos x="3" y="2"/>
                </a:cxn>
              </a:cxnLst>
              <a:rect l="0" t="0" r="r" b="b"/>
              <a:pathLst>
                <a:path w="6" h="11">
                  <a:moveTo>
                    <a:pt x="3" y="2"/>
                  </a:moveTo>
                  <a:cubicBezTo>
                    <a:pt x="2" y="1"/>
                    <a:pt x="2" y="0"/>
                    <a:pt x="2" y="1"/>
                  </a:cubicBezTo>
                  <a:cubicBezTo>
                    <a:pt x="1" y="1"/>
                    <a:pt x="0" y="4"/>
                    <a:pt x="0" y="6"/>
                  </a:cubicBezTo>
                  <a:cubicBezTo>
                    <a:pt x="0" y="7"/>
                    <a:pt x="0" y="11"/>
                    <a:pt x="1" y="10"/>
                  </a:cubicBezTo>
                  <a:cubicBezTo>
                    <a:pt x="2" y="10"/>
                    <a:pt x="3" y="7"/>
                    <a:pt x="3" y="6"/>
                  </a:cubicBezTo>
                  <a:cubicBezTo>
                    <a:pt x="3" y="5"/>
                    <a:pt x="6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2" name="Freeform 124"/>
            <p:cNvSpPr/>
            <p:nvPr/>
          </p:nvSpPr>
          <p:spPr bwMode="auto">
            <a:xfrm>
              <a:off x="2012917" y="2286001"/>
              <a:ext cx="25400" cy="55033"/>
            </a:xfrm>
            <a:custGeom>
              <a:avLst/>
              <a:gdLst/>
              <a:ahLst/>
              <a:cxnLst>
                <a:cxn ang="0">
                  <a:pos x="3" y="1"/>
                </a:cxn>
                <a:cxn ang="0">
                  <a:pos x="1" y="0"/>
                </a:cxn>
                <a:cxn ang="0">
                  <a:pos x="3" y="4"/>
                </a:cxn>
                <a:cxn ang="0">
                  <a:pos x="3" y="10"/>
                </a:cxn>
                <a:cxn ang="0">
                  <a:pos x="5" y="6"/>
                </a:cxn>
                <a:cxn ang="0">
                  <a:pos x="4" y="3"/>
                </a:cxn>
                <a:cxn ang="0">
                  <a:pos x="3" y="1"/>
                </a:cxn>
              </a:cxnLst>
              <a:rect l="0" t="0" r="r" b="b"/>
              <a:pathLst>
                <a:path w="5" h="11">
                  <a:moveTo>
                    <a:pt x="3" y="1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0" y="0"/>
                    <a:pt x="2" y="3"/>
                    <a:pt x="3" y="4"/>
                  </a:cubicBezTo>
                  <a:cubicBezTo>
                    <a:pt x="3" y="5"/>
                    <a:pt x="3" y="8"/>
                    <a:pt x="3" y="10"/>
                  </a:cubicBezTo>
                  <a:cubicBezTo>
                    <a:pt x="4" y="11"/>
                    <a:pt x="5" y="7"/>
                    <a:pt x="5" y="6"/>
                  </a:cubicBezTo>
                  <a:cubicBezTo>
                    <a:pt x="5" y="5"/>
                    <a:pt x="4" y="4"/>
                    <a:pt x="4" y="3"/>
                  </a:cubicBezTo>
                  <a:cubicBezTo>
                    <a:pt x="4" y="3"/>
                    <a:pt x="4" y="2"/>
                    <a:pt x="3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3" name="Freeform 125"/>
            <p:cNvSpPr/>
            <p:nvPr/>
          </p:nvSpPr>
          <p:spPr bwMode="auto">
            <a:xfrm>
              <a:off x="2042551" y="2286000"/>
              <a:ext cx="21167" cy="3386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3"/>
                </a:cxn>
                <a:cxn ang="0">
                  <a:pos x="1" y="5"/>
                </a:cxn>
                <a:cxn ang="0">
                  <a:pos x="4" y="3"/>
                </a:cxn>
                <a:cxn ang="0">
                  <a:pos x="0" y="0"/>
                </a:cxn>
              </a:cxnLst>
              <a:rect l="0" t="0" r="r" b="b"/>
              <a:pathLst>
                <a:path w="4" h="7">
                  <a:moveTo>
                    <a:pt x="0" y="0"/>
                  </a:moveTo>
                  <a:cubicBezTo>
                    <a:pt x="0" y="0"/>
                    <a:pt x="1" y="2"/>
                    <a:pt x="1" y="3"/>
                  </a:cubicBezTo>
                  <a:cubicBezTo>
                    <a:pt x="2" y="4"/>
                    <a:pt x="0" y="4"/>
                    <a:pt x="1" y="5"/>
                  </a:cubicBezTo>
                  <a:cubicBezTo>
                    <a:pt x="1" y="7"/>
                    <a:pt x="3" y="3"/>
                    <a:pt x="4" y="3"/>
                  </a:cubicBezTo>
                  <a:cubicBezTo>
                    <a:pt x="4" y="2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4" name="Freeform 126"/>
            <p:cNvSpPr/>
            <p:nvPr/>
          </p:nvSpPr>
          <p:spPr bwMode="auto">
            <a:xfrm>
              <a:off x="2053134" y="2309285"/>
              <a:ext cx="14817" cy="21167"/>
            </a:xfrm>
            <a:custGeom>
              <a:avLst/>
              <a:gdLst/>
              <a:ahLst/>
              <a:cxnLst>
                <a:cxn ang="0">
                  <a:pos x="1" y="4"/>
                </a:cxn>
                <a:cxn ang="0">
                  <a:pos x="1" y="1"/>
                </a:cxn>
                <a:cxn ang="0">
                  <a:pos x="0" y="3"/>
                </a:cxn>
                <a:cxn ang="0">
                  <a:pos x="1" y="4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2" y="3"/>
                    <a:pt x="3" y="0"/>
                    <a:pt x="1" y="1"/>
                  </a:cubicBezTo>
                  <a:cubicBezTo>
                    <a:pt x="0" y="1"/>
                    <a:pt x="1" y="3"/>
                    <a:pt x="0" y="3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5" name="Freeform 127"/>
            <p:cNvSpPr/>
            <p:nvPr/>
          </p:nvSpPr>
          <p:spPr bwMode="auto">
            <a:xfrm>
              <a:off x="1648852" y="2286001"/>
              <a:ext cx="55033" cy="48684"/>
            </a:xfrm>
            <a:custGeom>
              <a:avLst/>
              <a:gdLst/>
              <a:ahLst/>
              <a:cxnLst>
                <a:cxn ang="0">
                  <a:pos x="10" y="3"/>
                </a:cxn>
                <a:cxn ang="0">
                  <a:pos x="9" y="1"/>
                </a:cxn>
                <a:cxn ang="0">
                  <a:pos x="9" y="2"/>
                </a:cxn>
                <a:cxn ang="0">
                  <a:pos x="6" y="2"/>
                </a:cxn>
                <a:cxn ang="0">
                  <a:pos x="5" y="4"/>
                </a:cxn>
                <a:cxn ang="0">
                  <a:pos x="3" y="4"/>
                </a:cxn>
                <a:cxn ang="0">
                  <a:pos x="1" y="6"/>
                </a:cxn>
                <a:cxn ang="0">
                  <a:pos x="2" y="7"/>
                </a:cxn>
                <a:cxn ang="0">
                  <a:pos x="3" y="9"/>
                </a:cxn>
                <a:cxn ang="0">
                  <a:pos x="6" y="7"/>
                </a:cxn>
                <a:cxn ang="0">
                  <a:pos x="7" y="8"/>
                </a:cxn>
                <a:cxn ang="0">
                  <a:pos x="10" y="5"/>
                </a:cxn>
                <a:cxn ang="0">
                  <a:pos x="10" y="3"/>
                </a:cxn>
              </a:cxnLst>
              <a:rect l="0" t="0" r="r" b="b"/>
              <a:pathLst>
                <a:path w="11" h="10">
                  <a:moveTo>
                    <a:pt x="10" y="3"/>
                  </a:moveTo>
                  <a:cubicBezTo>
                    <a:pt x="10" y="2"/>
                    <a:pt x="10" y="2"/>
                    <a:pt x="9" y="1"/>
                  </a:cubicBezTo>
                  <a:cubicBezTo>
                    <a:pt x="9" y="0"/>
                    <a:pt x="9" y="2"/>
                    <a:pt x="9" y="2"/>
                  </a:cubicBezTo>
                  <a:cubicBezTo>
                    <a:pt x="9" y="2"/>
                    <a:pt x="7" y="2"/>
                    <a:pt x="6" y="2"/>
                  </a:cubicBezTo>
                  <a:cubicBezTo>
                    <a:pt x="5" y="2"/>
                    <a:pt x="6" y="3"/>
                    <a:pt x="5" y="4"/>
                  </a:cubicBezTo>
                  <a:cubicBezTo>
                    <a:pt x="5" y="4"/>
                    <a:pt x="4" y="4"/>
                    <a:pt x="3" y="4"/>
                  </a:cubicBezTo>
                  <a:cubicBezTo>
                    <a:pt x="2" y="4"/>
                    <a:pt x="2" y="5"/>
                    <a:pt x="1" y="6"/>
                  </a:cubicBezTo>
                  <a:cubicBezTo>
                    <a:pt x="0" y="7"/>
                    <a:pt x="2" y="7"/>
                    <a:pt x="2" y="7"/>
                  </a:cubicBezTo>
                  <a:cubicBezTo>
                    <a:pt x="3" y="7"/>
                    <a:pt x="2" y="8"/>
                    <a:pt x="3" y="9"/>
                  </a:cubicBezTo>
                  <a:cubicBezTo>
                    <a:pt x="3" y="10"/>
                    <a:pt x="5" y="7"/>
                    <a:pt x="6" y="7"/>
                  </a:cubicBezTo>
                  <a:cubicBezTo>
                    <a:pt x="6" y="6"/>
                    <a:pt x="6" y="7"/>
                    <a:pt x="7" y="8"/>
                  </a:cubicBezTo>
                  <a:cubicBezTo>
                    <a:pt x="7" y="8"/>
                    <a:pt x="9" y="5"/>
                    <a:pt x="10" y="5"/>
                  </a:cubicBezTo>
                  <a:cubicBezTo>
                    <a:pt x="11" y="4"/>
                    <a:pt x="11" y="3"/>
                    <a:pt x="1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6" name="Freeform 128"/>
            <p:cNvSpPr/>
            <p:nvPr/>
          </p:nvSpPr>
          <p:spPr bwMode="auto">
            <a:xfrm>
              <a:off x="1703884" y="2279651"/>
              <a:ext cx="19051" cy="1058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4" y="1"/>
                </a:cxn>
                <a:cxn ang="0">
                  <a:pos x="1" y="0"/>
                </a:cxn>
              </a:cxnLst>
              <a:rect l="0" t="0" r="r" b="b"/>
              <a:pathLst>
                <a:path w="4" h="2">
                  <a:moveTo>
                    <a:pt x="1" y="0"/>
                  </a:moveTo>
                  <a:cubicBezTo>
                    <a:pt x="0" y="0"/>
                    <a:pt x="0" y="2"/>
                    <a:pt x="1" y="2"/>
                  </a:cubicBezTo>
                  <a:cubicBezTo>
                    <a:pt x="2" y="1"/>
                    <a:pt x="4" y="1"/>
                    <a:pt x="4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7" name="Freeform 129"/>
            <p:cNvSpPr/>
            <p:nvPr/>
          </p:nvSpPr>
          <p:spPr bwMode="auto">
            <a:xfrm>
              <a:off x="1432952" y="2374901"/>
              <a:ext cx="29633" cy="1481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5" y="0"/>
                </a:cxn>
                <a:cxn ang="0">
                  <a:pos x="2" y="1"/>
                </a:cxn>
              </a:cxnLst>
              <a:rect l="0" t="0" r="r" b="b"/>
              <a:pathLst>
                <a:path w="6" h="3">
                  <a:moveTo>
                    <a:pt x="2" y="1"/>
                  </a:move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3" y="2"/>
                    <a:pt x="4" y="2"/>
                  </a:cubicBezTo>
                  <a:cubicBezTo>
                    <a:pt x="6" y="2"/>
                    <a:pt x="5" y="1"/>
                    <a:pt x="5" y="0"/>
                  </a:cubicBezTo>
                  <a:cubicBezTo>
                    <a:pt x="5" y="0"/>
                    <a:pt x="3" y="1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8" name="Freeform 130"/>
            <p:cNvSpPr/>
            <p:nvPr/>
          </p:nvSpPr>
          <p:spPr bwMode="auto">
            <a:xfrm>
              <a:off x="1367334" y="2404534"/>
              <a:ext cx="21167" cy="2116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3"/>
                </a:cxn>
                <a:cxn ang="0">
                  <a:pos x="4" y="2"/>
                </a:cxn>
                <a:cxn ang="0">
                  <a:pos x="3" y="0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3" y="0"/>
                    <a:pt x="0" y="3"/>
                    <a:pt x="0" y="3"/>
                  </a:cubicBezTo>
                  <a:cubicBezTo>
                    <a:pt x="1" y="4"/>
                    <a:pt x="4" y="2"/>
                    <a:pt x="4" y="2"/>
                  </a:cubicBezTo>
                  <a:cubicBezTo>
                    <a:pt x="4" y="1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29" name="Freeform 131"/>
            <p:cNvSpPr/>
            <p:nvPr/>
          </p:nvSpPr>
          <p:spPr bwMode="auto">
            <a:xfrm>
              <a:off x="1333468" y="2419351"/>
              <a:ext cx="29633" cy="2116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4" y="0"/>
                </a:cxn>
                <a:cxn ang="0">
                  <a:pos x="0" y="3"/>
                </a:cxn>
              </a:cxnLst>
              <a:rect l="0" t="0" r="r" b="b"/>
              <a:pathLst>
                <a:path w="6" h="4">
                  <a:moveTo>
                    <a:pt x="0" y="3"/>
                  </a:moveTo>
                  <a:cubicBezTo>
                    <a:pt x="1" y="4"/>
                    <a:pt x="6" y="0"/>
                    <a:pt x="4" y="0"/>
                  </a:cubicBezTo>
                  <a:cubicBezTo>
                    <a:pt x="4" y="0"/>
                    <a:pt x="0" y="2"/>
                    <a:pt x="0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0" name="Freeform 132"/>
            <p:cNvSpPr/>
            <p:nvPr/>
          </p:nvSpPr>
          <p:spPr bwMode="auto">
            <a:xfrm>
              <a:off x="1447767" y="2209801"/>
              <a:ext cx="35984" cy="21167"/>
            </a:xfrm>
            <a:custGeom>
              <a:avLst/>
              <a:gdLst/>
              <a:ahLst/>
              <a:cxnLst>
                <a:cxn ang="0">
                  <a:pos x="6" y="1"/>
                </a:cxn>
                <a:cxn ang="0">
                  <a:pos x="1" y="2"/>
                </a:cxn>
                <a:cxn ang="0">
                  <a:pos x="3" y="4"/>
                </a:cxn>
                <a:cxn ang="0">
                  <a:pos x="6" y="4"/>
                </a:cxn>
                <a:cxn ang="0">
                  <a:pos x="6" y="1"/>
                </a:cxn>
              </a:cxnLst>
              <a:rect l="0" t="0" r="r" b="b"/>
              <a:pathLst>
                <a:path w="7" h="4">
                  <a:moveTo>
                    <a:pt x="6" y="1"/>
                  </a:moveTo>
                  <a:cubicBezTo>
                    <a:pt x="6" y="0"/>
                    <a:pt x="2" y="1"/>
                    <a:pt x="1" y="2"/>
                  </a:cubicBezTo>
                  <a:cubicBezTo>
                    <a:pt x="0" y="3"/>
                    <a:pt x="2" y="4"/>
                    <a:pt x="3" y="4"/>
                  </a:cubicBezTo>
                  <a:cubicBezTo>
                    <a:pt x="3" y="4"/>
                    <a:pt x="5" y="4"/>
                    <a:pt x="6" y="4"/>
                  </a:cubicBezTo>
                  <a:cubicBezTo>
                    <a:pt x="7" y="4"/>
                    <a:pt x="6" y="1"/>
                    <a:pt x="6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1" name="Freeform 133"/>
            <p:cNvSpPr/>
            <p:nvPr/>
          </p:nvSpPr>
          <p:spPr bwMode="auto">
            <a:xfrm>
              <a:off x="2997168" y="2425700"/>
              <a:ext cx="40217" cy="190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2"/>
                </a:cxn>
                <a:cxn ang="0">
                  <a:pos x="6" y="3"/>
                </a:cxn>
                <a:cxn ang="0">
                  <a:pos x="5" y="1"/>
                </a:cxn>
                <a:cxn ang="0">
                  <a:pos x="1" y="0"/>
                </a:cxn>
              </a:cxnLst>
              <a:rect l="0" t="0" r="r" b="b"/>
              <a:pathLst>
                <a:path w="8" h="4">
                  <a:moveTo>
                    <a:pt x="1" y="0"/>
                  </a:moveTo>
                  <a:cubicBezTo>
                    <a:pt x="1" y="0"/>
                    <a:pt x="0" y="1"/>
                    <a:pt x="1" y="2"/>
                  </a:cubicBezTo>
                  <a:cubicBezTo>
                    <a:pt x="2" y="3"/>
                    <a:pt x="5" y="4"/>
                    <a:pt x="6" y="3"/>
                  </a:cubicBezTo>
                  <a:cubicBezTo>
                    <a:pt x="8" y="3"/>
                    <a:pt x="7" y="2"/>
                    <a:pt x="5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2" name="Freeform 134"/>
            <p:cNvSpPr/>
            <p:nvPr/>
          </p:nvSpPr>
          <p:spPr bwMode="auto">
            <a:xfrm>
              <a:off x="4813267" y="2349501"/>
              <a:ext cx="33867" cy="29633"/>
            </a:xfrm>
            <a:custGeom>
              <a:avLst/>
              <a:gdLst/>
              <a:ahLst/>
              <a:cxnLst>
                <a:cxn ang="0">
                  <a:pos x="4" y="2"/>
                </a:cxn>
                <a:cxn ang="0">
                  <a:pos x="0" y="2"/>
                </a:cxn>
                <a:cxn ang="0">
                  <a:pos x="2" y="4"/>
                </a:cxn>
                <a:cxn ang="0">
                  <a:pos x="4" y="6"/>
                </a:cxn>
                <a:cxn ang="0">
                  <a:pos x="6" y="6"/>
                </a:cxn>
                <a:cxn ang="0">
                  <a:pos x="6" y="3"/>
                </a:cxn>
                <a:cxn ang="0">
                  <a:pos x="7" y="0"/>
                </a:cxn>
                <a:cxn ang="0">
                  <a:pos x="4" y="2"/>
                </a:cxn>
              </a:cxnLst>
              <a:rect l="0" t="0" r="r" b="b"/>
              <a:pathLst>
                <a:path w="7" h="6">
                  <a:moveTo>
                    <a:pt x="4" y="2"/>
                  </a:moveTo>
                  <a:cubicBezTo>
                    <a:pt x="3" y="2"/>
                    <a:pt x="1" y="2"/>
                    <a:pt x="0" y="2"/>
                  </a:cubicBezTo>
                  <a:cubicBezTo>
                    <a:pt x="0" y="2"/>
                    <a:pt x="0" y="3"/>
                    <a:pt x="2" y="4"/>
                  </a:cubicBezTo>
                  <a:cubicBezTo>
                    <a:pt x="3" y="5"/>
                    <a:pt x="3" y="6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7" y="6"/>
                    <a:pt x="6" y="4"/>
                    <a:pt x="6" y="3"/>
                  </a:cubicBezTo>
                  <a:cubicBezTo>
                    <a:pt x="6" y="2"/>
                    <a:pt x="6" y="1"/>
                    <a:pt x="7" y="0"/>
                  </a:cubicBezTo>
                  <a:cubicBezTo>
                    <a:pt x="7" y="0"/>
                    <a:pt x="4" y="1"/>
                    <a:pt x="4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3" name="Freeform 135"/>
            <p:cNvSpPr/>
            <p:nvPr/>
          </p:nvSpPr>
          <p:spPr bwMode="auto">
            <a:xfrm>
              <a:off x="4957200" y="2294467"/>
              <a:ext cx="25400" cy="35984"/>
            </a:xfrm>
            <a:custGeom>
              <a:avLst/>
              <a:gdLst/>
              <a:ahLst/>
              <a:cxnLst>
                <a:cxn ang="0">
                  <a:pos x="3" y="4"/>
                </a:cxn>
                <a:cxn ang="0">
                  <a:pos x="5" y="1"/>
                </a:cxn>
                <a:cxn ang="0">
                  <a:pos x="2" y="2"/>
                </a:cxn>
                <a:cxn ang="0">
                  <a:pos x="1" y="6"/>
                </a:cxn>
                <a:cxn ang="0">
                  <a:pos x="3" y="4"/>
                </a:cxn>
              </a:cxnLst>
              <a:rect l="0" t="0" r="r" b="b"/>
              <a:pathLst>
                <a:path w="5" h="7">
                  <a:moveTo>
                    <a:pt x="3" y="4"/>
                  </a:moveTo>
                  <a:cubicBezTo>
                    <a:pt x="4" y="3"/>
                    <a:pt x="4" y="2"/>
                    <a:pt x="5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0" y="3"/>
                    <a:pt x="0" y="5"/>
                    <a:pt x="1" y="6"/>
                  </a:cubicBezTo>
                  <a:cubicBezTo>
                    <a:pt x="1" y="7"/>
                    <a:pt x="3" y="4"/>
                    <a:pt x="3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4" name="Freeform 136"/>
            <p:cNvSpPr/>
            <p:nvPr/>
          </p:nvSpPr>
          <p:spPr bwMode="auto">
            <a:xfrm>
              <a:off x="5027051" y="2275418"/>
              <a:ext cx="25400" cy="14817"/>
            </a:xfrm>
            <a:custGeom>
              <a:avLst/>
              <a:gdLst/>
              <a:ahLst/>
              <a:cxnLst>
                <a:cxn ang="0">
                  <a:pos x="2" y="3"/>
                </a:cxn>
                <a:cxn ang="0">
                  <a:pos x="5" y="1"/>
                </a:cxn>
                <a:cxn ang="0">
                  <a:pos x="3" y="0"/>
                </a:cxn>
                <a:cxn ang="0">
                  <a:pos x="0" y="0"/>
                </a:cxn>
                <a:cxn ang="0">
                  <a:pos x="2" y="3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3" y="3"/>
                    <a:pt x="4" y="1"/>
                    <a:pt x="5" y="1"/>
                  </a:cubicBezTo>
                  <a:cubicBezTo>
                    <a:pt x="5" y="0"/>
                    <a:pt x="5" y="0"/>
                    <a:pt x="3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3"/>
                    <a:pt x="2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5" name="Freeform 137"/>
            <p:cNvSpPr/>
            <p:nvPr/>
          </p:nvSpPr>
          <p:spPr bwMode="auto">
            <a:xfrm>
              <a:off x="5033401" y="2260601"/>
              <a:ext cx="14817" cy="423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1"/>
                </a:cxn>
                <a:cxn ang="0">
                  <a:pos x="2" y="0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0" y="1"/>
                    <a:pt x="1" y="1"/>
                  </a:cubicBezTo>
                  <a:cubicBezTo>
                    <a:pt x="3" y="1"/>
                    <a:pt x="2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6" name="Freeform 138"/>
            <p:cNvSpPr/>
            <p:nvPr/>
          </p:nvSpPr>
          <p:spPr bwMode="auto">
            <a:xfrm>
              <a:off x="5782700" y="4144433"/>
              <a:ext cx="25400" cy="2540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4" y="4"/>
                </a:cxn>
                <a:cxn ang="0">
                  <a:pos x="2" y="1"/>
                </a:cxn>
              </a:cxnLst>
              <a:rect l="0" t="0" r="r" b="b"/>
              <a:pathLst>
                <a:path w="5" h="5">
                  <a:moveTo>
                    <a:pt x="2" y="1"/>
                  </a:moveTo>
                  <a:cubicBezTo>
                    <a:pt x="0" y="2"/>
                    <a:pt x="3" y="5"/>
                    <a:pt x="4" y="4"/>
                  </a:cubicBezTo>
                  <a:cubicBezTo>
                    <a:pt x="5" y="2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7" name="Freeform 139"/>
            <p:cNvSpPr/>
            <p:nvPr/>
          </p:nvSpPr>
          <p:spPr bwMode="auto">
            <a:xfrm>
              <a:off x="8123733" y="3865034"/>
              <a:ext cx="33867" cy="1481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" y="2"/>
                </a:cxn>
                <a:cxn ang="0">
                  <a:pos x="7" y="2"/>
                </a:cxn>
                <a:cxn ang="0">
                  <a:pos x="1" y="0"/>
                </a:cxn>
              </a:cxnLst>
              <a:rect l="0" t="0" r="r" b="b"/>
              <a:pathLst>
                <a:path w="7" h="3">
                  <a:moveTo>
                    <a:pt x="1" y="0"/>
                  </a:moveTo>
                  <a:cubicBezTo>
                    <a:pt x="0" y="0"/>
                    <a:pt x="2" y="1"/>
                    <a:pt x="3" y="2"/>
                  </a:cubicBezTo>
                  <a:cubicBezTo>
                    <a:pt x="4" y="3"/>
                    <a:pt x="6" y="3"/>
                    <a:pt x="7" y="2"/>
                  </a:cubicBezTo>
                  <a:cubicBezTo>
                    <a:pt x="7" y="1"/>
                    <a:pt x="2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8" name="Freeform 140"/>
            <p:cNvSpPr/>
            <p:nvPr/>
          </p:nvSpPr>
          <p:spPr bwMode="auto">
            <a:xfrm>
              <a:off x="8187234" y="3890433"/>
              <a:ext cx="21167" cy="10584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4" y="2"/>
                </a:cxn>
                <a:cxn ang="0">
                  <a:pos x="0" y="1"/>
                </a:cxn>
              </a:cxnLst>
              <a:rect l="0" t="0" r="r" b="b"/>
              <a:pathLst>
                <a:path w="4" h="2">
                  <a:moveTo>
                    <a:pt x="0" y="1"/>
                  </a:moveTo>
                  <a:cubicBezTo>
                    <a:pt x="0" y="2"/>
                    <a:pt x="4" y="2"/>
                    <a:pt x="4" y="2"/>
                  </a:cubicBezTo>
                  <a:cubicBezTo>
                    <a:pt x="4" y="1"/>
                    <a:pt x="0" y="0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39" name="Freeform 141"/>
            <p:cNvSpPr/>
            <p:nvPr/>
          </p:nvSpPr>
          <p:spPr bwMode="auto">
            <a:xfrm>
              <a:off x="8077167" y="3820585"/>
              <a:ext cx="50800" cy="29633"/>
            </a:xfrm>
            <a:custGeom>
              <a:avLst/>
              <a:gdLst/>
              <a:ahLst/>
              <a:cxnLst>
                <a:cxn ang="0">
                  <a:pos x="9" y="5"/>
                </a:cxn>
                <a:cxn ang="0">
                  <a:pos x="2" y="0"/>
                </a:cxn>
                <a:cxn ang="0">
                  <a:pos x="9" y="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10" y="3"/>
                    <a:pt x="5" y="0"/>
                    <a:pt x="2" y="0"/>
                  </a:cubicBezTo>
                  <a:cubicBezTo>
                    <a:pt x="0" y="0"/>
                    <a:pt x="8" y="6"/>
                    <a:pt x="9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0" name="Freeform 142"/>
            <p:cNvSpPr/>
            <p:nvPr/>
          </p:nvSpPr>
          <p:spPr bwMode="auto">
            <a:xfrm>
              <a:off x="4868301" y="2870200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1" y="2"/>
                    <a:pt x="3" y="2"/>
                    <a:pt x="2" y="1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1" name="Freeform 143"/>
            <p:cNvSpPr/>
            <p:nvPr/>
          </p:nvSpPr>
          <p:spPr bwMode="auto">
            <a:xfrm>
              <a:off x="4038567" y="3335867"/>
              <a:ext cx="19051" cy="8467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3" y="2"/>
                </a:cxn>
                <a:cxn ang="0">
                  <a:pos x="2" y="1"/>
                </a:cxn>
              </a:cxnLst>
              <a:rect l="0" t="0" r="r" b="b"/>
              <a:pathLst>
                <a:path w="4" h="2">
                  <a:moveTo>
                    <a:pt x="2" y="1"/>
                  </a:moveTo>
                  <a:cubicBezTo>
                    <a:pt x="0" y="1"/>
                    <a:pt x="2" y="2"/>
                    <a:pt x="3" y="2"/>
                  </a:cubicBezTo>
                  <a:cubicBezTo>
                    <a:pt x="4" y="1"/>
                    <a:pt x="3" y="0"/>
                    <a:pt x="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2" name="Freeform 144"/>
            <p:cNvSpPr/>
            <p:nvPr/>
          </p:nvSpPr>
          <p:spPr bwMode="auto">
            <a:xfrm>
              <a:off x="4713784" y="3585633"/>
              <a:ext cx="19051" cy="10584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2" y="0"/>
                </a:cxn>
                <a:cxn ang="0">
                  <a:pos x="3" y="2"/>
                </a:cxn>
              </a:cxnLst>
              <a:rect l="0" t="0" r="r" b="b"/>
              <a:pathLst>
                <a:path w="4" h="2">
                  <a:moveTo>
                    <a:pt x="3" y="2"/>
                  </a:moveTo>
                  <a:cubicBezTo>
                    <a:pt x="3" y="1"/>
                    <a:pt x="4" y="0"/>
                    <a:pt x="2" y="0"/>
                  </a:cubicBezTo>
                  <a:cubicBezTo>
                    <a:pt x="0" y="1"/>
                    <a:pt x="3" y="2"/>
                    <a:pt x="3" y="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3" name="Freeform 145"/>
            <p:cNvSpPr/>
            <p:nvPr/>
          </p:nvSpPr>
          <p:spPr bwMode="auto">
            <a:xfrm>
              <a:off x="4677800" y="3644901"/>
              <a:ext cx="10584" cy="6351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4" name="Freeform 146"/>
            <p:cNvSpPr/>
            <p:nvPr/>
          </p:nvSpPr>
          <p:spPr bwMode="auto">
            <a:xfrm>
              <a:off x="5763652" y="3744384"/>
              <a:ext cx="14817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2"/>
                </a:cxn>
                <a:cxn ang="0">
                  <a:pos x="1" y="1"/>
                </a:cxn>
              </a:cxnLst>
              <a:rect l="0" t="0" r="r" b="b"/>
              <a:pathLst>
                <a:path w="3" h="2">
                  <a:moveTo>
                    <a:pt x="1" y="1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3" y="1"/>
                    <a:pt x="3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5" name="Freeform 147"/>
            <p:cNvSpPr/>
            <p:nvPr/>
          </p:nvSpPr>
          <p:spPr bwMode="auto">
            <a:xfrm>
              <a:off x="5617600" y="3079751"/>
              <a:ext cx="10584" cy="10584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2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1" y="2"/>
                    <a:pt x="2" y="1"/>
                  </a:cubicBezTo>
                  <a:cubicBezTo>
                    <a:pt x="2" y="1"/>
                    <a:pt x="1" y="0"/>
                    <a:pt x="1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6" name="Freeform 148"/>
            <p:cNvSpPr/>
            <p:nvPr/>
          </p:nvSpPr>
          <p:spPr bwMode="auto">
            <a:xfrm>
              <a:off x="5492717" y="3920068"/>
              <a:ext cx="25400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" y="3"/>
                </a:cxn>
                <a:cxn ang="0">
                  <a:pos x="2" y="0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0" y="0"/>
                    <a:pt x="1" y="3"/>
                    <a:pt x="3" y="3"/>
                  </a:cubicBezTo>
                  <a:cubicBezTo>
                    <a:pt x="5" y="3"/>
                    <a:pt x="3" y="0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7" name="Freeform 149"/>
            <p:cNvSpPr/>
            <p:nvPr/>
          </p:nvSpPr>
          <p:spPr bwMode="auto">
            <a:xfrm>
              <a:off x="3223651" y="3420533"/>
              <a:ext cx="19051" cy="19051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1" y="2"/>
                </a:cxn>
                <a:cxn ang="0">
                  <a:pos x="3" y="3"/>
                </a:cxn>
              </a:cxnLst>
              <a:rect l="0" t="0" r="r" b="b"/>
              <a:pathLst>
                <a:path w="4" h="4">
                  <a:moveTo>
                    <a:pt x="3" y="3"/>
                  </a:moveTo>
                  <a:cubicBezTo>
                    <a:pt x="4" y="1"/>
                    <a:pt x="1" y="0"/>
                    <a:pt x="1" y="2"/>
                  </a:cubicBezTo>
                  <a:cubicBezTo>
                    <a:pt x="0" y="4"/>
                    <a:pt x="2" y="4"/>
                    <a:pt x="3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8" name="Freeform 150"/>
            <p:cNvSpPr/>
            <p:nvPr/>
          </p:nvSpPr>
          <p:spPr bwMode="auto">
            <a:xfrm>
              <a:off x="7488733" y="2664885"/>
              <a:ext cx="19051" cy="21167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1" y="4"/>
                </a:cxn>
                <a:cxn ang="0">
                  <a:pos x="4" y="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cubicBezTo>
                    <a:pt x="3" y="0"/>
                    <a:pt x="0" y="3"/>
                    <a:pt x="1" y="4"/>
                  </a:cubicBezTo>
                  <a:cubicBezTo>
                    <a:pt x="1" y="4"/>
                    <a:pt x="4" y="1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49" name="Freeform 151"/>
            <p:cNvSpPr/>
            <p:nvPr/>
          </p:nvSpPr>
          <p:spPr bwMode="auto">
            <a:xfrm>
              <a:off x="7507784" y="2639484"/>
              <a:ext cx="35984" cy="25400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4" y="2"/>
                </a:cxn>
                <a:cxn ang="0">
                  <a:pos x="2" y="5"/>
                </a:cxn>
                <a:cxn ang="0">
                  <a:pos x="7" y="0"/>
                </a:cxn>
              </a:cxnLst>
              <a:rect l="0" t="0" r="r" b="b"/>
              <a:pathLst>
                <a:path w="7" h="5">
                  <a:moveTo>
                    <a:pt x="7" y="0"/>
                  </a:moveTo>
                  <a:cubicBezTo>
                    <a:pt x="7" y="0"/>
                    <a:pt x="5" y="2"/>
                    <a:pt x="4" y="2"/>
                  </a:cubicBezTo>
                  <a:cubicBezTo>
                    <a:pt x="4" y="2"/>
                    <a:pt x="0" y="4"/>
                    <a:pt x="2" y="5"/>
                  </a:cubicBezTo>
                  <a:cubicBezTo>
                    <a:pt x="2" y="5"/>
                    <a:pt x="7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0" name="Freeform 152"/>
            <p:cNvSpPr/>
            <p:nvPr/>
          </p:nvSpPr>
          <p:spPr bwMode="auto">
            <a:xfrm>
              <a:off x="7552234" y="2620434"/>
              <a:ext cx="21167" cy="14817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1" y="3"/>
                </a:cxn>
                <a:cxn ang="0">
                  <a:pos x="3" y="0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cubicBezTo>
                    <a:pt x="2" y="0"/>
                    <a:pt x="0" y="3"/>
                    <a:pt x="1" y="3"/>
                  </a:cubicBezTo>
                  <a:cubicBezTo>
                    <a:pt x="2" y="3"/>
                    <a:pt x="4" y="1"/>
                    <a:pt x="3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1" name="Freeform 153"/>
            <p:cNvSpPr/>
            <p:nvPr/>
          </p:nvSpPr>
          <p:spPr bwMode="auto">
            <a:xfrm>
              <a:off x="7581867" y="2595034"/>
              <a:ext cx="16933" cy="14817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" y="2"/>
                </a:cxn>
                <a:cxn ang="0">
                  <a:pos x="2" y="0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cubicBezTo>
                    <a:pt x="2" y="0"/>
                    <a:pt x="0" y="1"/>
                    <a:pt x="1" y="2"/>
                  </a:cubicBezTo>
                  <a:cubicBezTo>
                    <a:pt x="2" y="3"/>
                    <a:pt x="3" y="1"/>
                    <a:pt x="2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2" name="Freeform 154"/>
            <p:cNvSpPr/>
            <p:nvPr/>
          </p:nvSpPr>
          <p:spPr bwMode="auto">
            <a:xfrm>
              <a:off x="7628433" y="2506134"/>
              <a:ext cx="25400" cy="1481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2" y="1"/>
                </a:cxn>
                <a:cxn ang="0">
                  <a:pos x="1" y="3"/>
                </a:cxn>
                <a:cxn ang="0">
                  <a:pos x="4" y="0"/>
                </a:cxn>
              </a:cxnLst>
              <a:rect l="0" t="0" r="r" b="b"/>
              <a:pathLst>
                <a:path w="5" h="3">
                  <a:moveTo>
                    <a:pt x="4" y="0"/>
                  </a:moveTo>
                  <a:cubicBezTo>
                    <a:pt x="3" y="0"/>
                    <a:pt x="3" y="1"/>
                    <a:pt x="2" y="1"/>
                  </a:cubicBezTo>
                  <a:cubicBezTo>
                    <a:pt x="1" y="1"/>
                    <a:pt x="0" y="3"/>
                    <a:pt x="1" y="3"/>
                  </a:cubicBezTo>
                  <a:cubicBezTo>
                    <a:pt x="2" y="3"/>
                    <a:pt x="5" y="0"/>
                    <a:pt x="4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3" name="Freeform 155"/>
            <p:cNvSpPr/>
            <p:nvPr/>
          </p:nvSpPr>
          <p:spPr bwMode="auto">
            <a:xfrm>
              <a:off x="7617852" y="2550585"/>
              <a:ext cx="4233" cy="423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" y="1"/>
                </a:cxn>
                <a:cxn ang="0">
                  <a:pos x="1" y="0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4" name="Freeform 156"/>
            <p:cNvSpPr/>
            <p:nvPr/>
          </p:nvSpPr>
          <p:spPr bwMode="auto">
            <a:xfrm>
              <a:off x="7143718" y="3130552"/>
              <a:ext cx="4233" cy="423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"/>
                </a:cxn>
                <a:cxn ang="0">
                  <a:pos x="0" y="0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5" name="Freeform 157"/>
            <p:cNvSpPr/>
            <p:nvPr/>
          </p:nvSpPr>
          <p:spPr bwMode="auto">
            <a:xfrm>
              <a:off x="4883117" y="4665133"/>
              <a:ext cx="44451" cy="59267"/>
            </a:xfrm>
            <a:custGeom>
              <a:avLst/>
              <a:gdLst/>
              <a:ahLst/>
              <a:cxnLst>
                <a:cxn ang="0">
                  <a:pos x="2" y="10"/>
                </a:cxn>
                <a:cxn ang="0">
                  <a:pos x="8" y="3"/>
                </a:cxn>
                <a:cxn ang="0">
                  <a:pos x="9" y="0"/>
                </a:cxn>
                <a:cxn ang="0">
                  <a:pos x="3" y="0"/>
                </a:cxn>
                <a:cxn ang="0">
                  <a:pos x="2" y="10"/>
                </a:cxn>
              </a:cxnLst>
              <a:rect l="0" t="0" r="r" b="b"/>
              <a:pathLst>
                <a:path w="9" h="12">
                  <a:moveTo>
                    <a:pt x="2" y="10"/>
                  </a:moveTo>
                  <a:cubicBezTo>
                    <a:pt x="3" y="12"/>
                    <a:pt x="7" y="5"/>
                    <a:pt x="8" y="3"/>
                  </a:cubicBezTo>
                  <a:cubicBezTo>
                    <a:pt x="9" y="3"/>
                    <a:pt x="9" y="1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3"/>
                    <a:pt x="0" y="8"/>
                    <a:pt x="2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  <p:sp>
          <p:nvSpPr>
            <p:cNvPr id="156" name="Oval 160"/>
            <p:cNvSpPr>
              <a:spLocks noChangeArrowheads="1"/>
            </p:cNvSpPr>
            <p:nvPr/>
          </p:nvSpPr>
          <p:spPr bwMode="auto">
            <a:xfrm>
              <a:off x="4728601" y="2465918"/>
              <a:ext cx="165100" cy="165100"/>
            </a:xfrm>
            <a:prstGeom prst="ellipse">
              <a:avLst/>
            </a:pr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solidFill>
                  <a:srgbClr val="FFC000"/>
                </a:solidFill>
              </a:endParaRPr>
            </a:p>
          </p:txBody>
        </p:sp>
      </p:grpSp>
      <p:sp>
        <p:nvSpPr>
          <p:cNvPr id="157" name="Freeform 166"/>
          <p:cNvSpPr>
            <a:spLocks noEditPoints="1"/>
          </p:cNvSpPr>
          <p:nvPr/>
        </p:nvSpPr>
        <p:spPr bwMode="auto">
          <a:xfrm>
            <a:off x="8118717" y="2077019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58" name="Freeform 166"/>
          <p:cNvSpPr>
            <a:spLocks noEditPoints="1"/>
          </p:cNvSpPr>
          <p:nvPr/>
        </p:nvSpPr>
        <p:spPr bwMode="auto">
          <a:xfrm>
            <a:off x="6233139" y="3295285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59" name="Freeform 166"/>
          <p:cNvSpPr>
            <a:spLocks noEditPoints="1"/>
          </p:cNvSpPr>
          <p:nvPr/>
        </p:nvSpPr>
        <p:spPr bwMode="auto">
          <a:xfrm>
            <a:off x="3528437" y="180875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0" name="Freeform 166"/>
          <p:cNvSpPr>
            <a:spLocks noEditPoints="1"/>
          </p:cNvSpPr>
          <p:nvPr/>
        </p:nvSpPr>
        <p:spPr bwMode="auto">
          <a:xfrm>
            <a:off x="4253544" y="3580501"/>
            <a:ext cx="288119" cy="450739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35" y="108"/>
              </a:cxn>
              <a:cxn ang="0">
                <a:pos x="69" y="35"/>
              </a:cxn>
              <a:cxn ang="0">
                <a:pos x="35" y="0"/>
              </a:cxn>
              <a:cxn ang="0">
                <a:pos x="35" y="50"/>
              </a:cxn>
              <a:cxn ang="0">
                <a:pos x="17" y="33"/>
              </a:cxn>
              <a:cxn ang="0">
                <a:pos x="35" y="15"/>
              </a:cxn>
              <a:cxn ang="0">
                <a:pos x="52" y="33"/>
              </a:cxn>
              <a:cxn ang="0">
                <a:pos x="35" y="50"/>
              </a:cxn>
            </a:cxnLst>
            <a:rect l="0" t="0" r="r" b="b"/>
            <a:pathLst>
              <a:path w="69" h="108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53"/>
                  <a:pt x="35" y="108"/>
                  <a:pt x="35" y="108"/>
                </a:cubicBezTo>
                <a:cubicBezTo>
                  <a:pt x="35" y="108"/>
                  <a:pt x="69" y="53"/>
                  <a:pt x="69" y="35"/>
                </a:cubicBezTo>
                <a:cubicBezTo>
                  <a:pt x="69" y="16"/>
                  <a:pt x="54" y="0"/>
                  <a:pt x="35" y="0"/>
                </a:cubicBezTo>
                <a:close/>
                <a:moveTo>
                  <a:pt x="35" y="50"/>
                </a:moveTo>
                <a:cubicBezTo>
                  <a:pt x="25" y="50"/>
                  <a:pt x="17" y="42"/>
                  <a:pt x="17" y="33"/>
                </a:cubicBezTo>
                <a:cubicBezTo>
                  <a:pt x="17" y="23"/>
                  <a:pt x="25" y="15"/>
                  <a:pt x="35" y="15"/>
                </a:cubicBezTo>
                <a:cubicBezTo>
                  <a:pt x="44" y="15"/>
                  <a:pt x="52" y="23"/>
                  <a:pt x="52" y="33"/>
                </a:cubicBezTo>
                <a:cubicBezTo>
                  <a:pt x="52" y="42"/>
                  <a:pt x="44" y="50"/>
                  <a:pt x="35" y="50"/>
                </a:cubicBezTo>
                <a:close/>
              </a:path>
            </a:pathLst>
          </a:custGeom>
          <a:solidFill>
            <a:srgbClr val="FFC00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161" name="矩形 160"/>
          <p:cNvSpPr>
            <a:spLocks noChangeArrowheads="1"/>
          </p:cNvSpPr>
          <p:nvPr/>
        </p:nvSpPr>
        <p:spPr bwMode="auto">
          <a:xfrm>
            <a:off x="2157016" y="5707384"/>
            <a:ext cx="787796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20000"/>
              </a:lnSpc>
              <a:spcBef>
                <a:spcPct val="20000"/>
              </a:spcBef>
            </a:pP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5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0" y="3375025"/>
            <a:ext cx="6738938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3" name="文本框 3"/>
          <p:cNvSpPr>
            <a:spLocks noChangeArrowheads="1"/>
          </p:cNvSpPr>
          <p:nvPr/>
        </p:nvSpPr>
        <p:spPr bwMode="auto">
          <a:xfrm>
            <a:off x="6196560" y="1997075"/>
            <a:ext cx="1214931" cy="14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Step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01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5619750" y="1428750"/>
            <a:ext cx="2312988" cy="2314575"/>
            <a:chOff x="0" y="0"/>
            <a:chExt cx="1970470" cy="1970470"/>
          </a:xfrm>
        </p:grpSpPr>
        <p:sp>
          <p:nvSpPr>
            <p:cNvPr id="5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3DB39E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D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" name="矩形 6"/>
          <p:cNvSpPr>
            <a:spLocks noChangeArrowheads="1"/>
          </p:cNvSpPr>
          <p:nvPr/>
        </p:nvSpPr>
        <p:spPr bwMode="auto">
          <a:xfrm flipV="1">
            <a:off x="0" y="4078288"/>
            <a:ext cx="4595813" cy="3698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8" name="文本框 16"/>
          <p:cNvSpPr>
            <a:spLocks noChangeArrowheads="1"/>
          </p:cNvSpPr>
          <p:nvPr/>
        </p:nvSpPr>
        <p:spPr bwMode="auto">
          <a:xfrm>
            <a:off x="3999459" y="4629150"/>
            <a:ext cx="1214931" cy="14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Step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02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9" name="矩形 11"/>
          <p:cNvSpPr>
            <a:spLocks noChangeArrowheads="1"/>
          </p:cNvSpPr>
          <p:nvPr/>
        </p:nvSpPr>
        <p:spPr bwMode="auto">
          <a:xfrm flipV="1">
            <a:off x="6991350" y="4078288"/>
            <a:ext cx="5200650" cy="36988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31" tIns="45716" rIns="91431" bIns="4571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srgbClr val="FFFFFF"/>
              </a:solidFill>
              <a:sym typeface="方正兰亭黑_GBK" panose="02000000000000000000" pitchFamily="2" charset="-122"/>
            </a:endParaRPr>
          </a:p>
        </p:txBody>
      </p:sp>
      <p:sp>
        <p:nvSpPr>
          <p:cNvPr id="10" name="文本框 24"/>
          <p:cNvSpPr>
            <a:spLocks noChangeArrowheads="1"/>
          </p:cNvSpPr>
          <p:nvPr/>
        </p:nvSpPr>
        <p:spPr bwMode="auto">
          <a:xfrm>
            <a:off x="6491835" y="4645025"/>
            <a:ext cx="1214931" cy="1421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Step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03</a:t>
            </a:r>
            <a:endParaRPr lang="zh-CN" altLang="en-US" sz="6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1" name="TextBox 59"/>
          <p:cNvSpPr>
            <a:spLocks noChangeArrowheads="1"/>
          </p:cNvSpPr>
          <p:nvPr/>
        </p:nvSpPr>
        <p:spPr bwMode="auto">
          <a:xfrm flipH="1">
            <a:off x="2640013" y="1874838"/>
            <a:ext cx="25892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点击此处输入内容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352550" y="2247900"/>
            <a:ext cx="3968750" cy="72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3" name="TextBox 59"/>
          <p:cNvSpPr>
            <a:spLocks noChangeArrowheads="1"/>
          </p:cNvSpPr>
          <p:nvPr/>
        </p:nvSpPr>
        <p:spPr bwMode="auto">
          <a:xfrm flipH="1">
            <a:off x="8239125" y="4602163"/>
            <a:ext cx="25876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点击此处输入内容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4" name="矩形 17"/>
          <p:cNvSpPr>
            <a:spLocks noChangeArrowheads="1"/>
          </p:cNvSpPr>
          <p:nvPr/>
        </p:nvSpPr>
        <p:spPr bwMode="auto">
          <a:xfrm>
            <a:off x="8439150" y="4987925"/>
            <a:ext cx="2587625" cy="72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15" name="TextBox 59"/>
          <p:cNvSpPr>
            <a:spLocks noChangeArrowheads="1"/>
          </p:cNvSpPr>
          <p:nvPr/>
        </p:nvSpPr>
        <p:spPr bwMode="auto">
          <a:xfrm flipH="1">
            <a:off x="898525" y="4572000"/>
            <a:ext cx="25892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点击输入内容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anose="02000000000000000000" pitchFamily="2" charset="-122"/>
            </a:endParaRPr>
          </a:p>
        </p:txBody>
      </p:sp>
      <p:sp>
        <p:nvSpPr>
          <p:cNvPr id="16" name="矩形 17"/>
          <p:cNvSpPr>
            <a:spLocks noChangeArrowheads="1"/>
          </p:cNvSpPr>
          <p:nvPr/>
        </p:nvSpPr>
        <p:spPr bwMode="auto">
          <a:xfrm>
            <a:off x="1352550" y="4957763"/>
            <a:ext cx="1860550" cy="72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anose="02000000000000000000" pitchFamily="2" charset="-122"/>
              </a:rPr>
              <a:t>在此录入上述图表的综合描述说明，在此录入上述图表的综合描述说明。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17" name="组合 8"/>
          <p:cNvGrpSpPr/>
          <p:nvPr/>
        </p:nvGrpSpPr>
        <p:grpSpPr bwMode="auto">
          <a:xfrm flipV="1">
            <a:off x="3454400" y="4078288"/>
            <a:ext cx="2314575" cy="2312987"/>
            <a:chOff x="0" y="0"/>
            <a:chExt cx="1970470" cy="1970470"/>
          </a:xfrm>
        </p:grpSpPr>
        <p:sp>
          <p:nvSpPr>
            <p:cNvPr id="18" name="任意多边形 9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3DB39E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9" name="任意多边形 10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D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组合 13"/>
          <p:cNvGrpSpPr/>
          <p:nvPr/>
        </p:nvGrpSpPr>
        <p:grpSpPr bwMode="auto">
          <a:xfrm flipV="1">
            <a:off x="5899150" y="4078288"/>
            <a:ext cx="2312988" cy="2312987"/>
            <a:chOff x="0" y="0"/>
            <a:chExt cx="1970470" cy="1970470"/>
          </a:xfrm>
        </p:grpSpPr>
        <p:sp>
          <p:nvSpPr>
            <p:cNvPr id="21" name="任意多边形 14"/>
            <p:cNvSpPr>
              <a:spLocks noChangeArrowheads="1"/>
            </p:cNvSpPr>
            <p:nvPr/>
          </p:nvSpPr>
          <p:spPr bwMode="auto">
            <a:xfrm>
              <a:off x="0" y="0"/>
              <a:ext cx="1970470" cy="1523844"/>
            </a:xfrm>
            <a:custGeom>
              <a:avLst/>
              <a:gdLst>
                <a:gd name="T0" fmla="*/ 985235 w 1970470"/>
                <a:gd name="T1" fmla="*/ 0 h 1523844"/>
                <a:gd name="T2" fmla="*/ 1970470 w 1970470"/>
                <a:gd name="T3" fmla="*/ 985235 h 1523844"/>
                <a:gd name="T4" fmla="*/ 1851557 w 1970470"/>
                <a:gd name="T5" fmla="*/ 1454856 h 1523844"/>
                <a:gd name="T6" fmla="*/ 1809646 w 1970470"/>
                <a:gd name="T7" fmla="*/ 1523844 h 1523844"/>
                <a:gd name="T8" fmla="*/ 1380307 w 1970470"/>
                <a:gd name="T9" fmla="*/ 1523844 h 1523844"/>
                <a:gd name="T10" fmla="*/ 1458954 w 1970470"/>
                <a:gd name="T11" fmla="*/ 1458954 h 1523844"/>
                <a:gd name="T12" fmla="*/ 1655175 w 1970470"/>
                <a:gd name="T13" fmla="*/ 985235 h 1523844"/>
                <a:gd name="T14" fmla="*/ 985235 w 1970470"/>
                <a:gd name="T15" fmla="*/ 315295 h 1523844"/>
                <a:gd name="T16" fmla="*/ 315295 w 1970470"/>
                <a:gd name="T17" fmla="*/ 985235 h 1523844"/>
                <a:gd name="T18" fmla="*/ 511516 w 1970470"/>
                <a:gd name="T19" fmla="*/ 1458954 h 1523844"/>
                <a:gd name="T20" fmla="*/ 590163 w 1970470"/>
                <a:gd name="T21" fmla="*/ 1523844 h 1523844"/>
                <a:gd name="T22" fmla="*/ 160824 w 1970470"/>
                <a:gd name="T23" fmla="*/ 1523844 h 1523844"/>
                <a:gd name="T24" fmla="*/ 118913 w 1970470"/>
                <a:gd name="T25" fmla="*/ 1454856 h 1523844"/>
                <a:gd name="T26" fmla="*/ 0 w 1970470"/>
                <a:gd name="T27" fmla="*/ 985235 h 1523844"/>
                <a:gd name="T28" fmla="*/ 985235 w 1970470"/>
                <a:gd name="T29" fmla="*/ 0 h 15238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970470"/>
                <a:gd name="T46" fmla="*/ 0 h 1523844"/>
                <a:gd name="T47" fmla="*/ 1970470 w 1970470"/>
                <a:gd name="T48" fmla="*/ 1523844 h 15238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970470" h="1523844">
                  <a:moveTo>
                    <a:pt x="985235" y="0"/>
                  </a:moveTo>
                  <a:cubicBezTo>
                    <a:pt x="1529365" y="0"/>
                    <a:pt x="1970470" y="441105"/>
                    <a:pt x="1970470" y="985235"/>
                  </a:cubicBezTo>
                  <a:cubicBezTo>
                    <a:pt x="1970470" y="1155276"/>
                    <a:pt x="1927393" y="1315255"/>
                    <a:pt x="1851557" y="1454856"/>
                  </a:cubicBezTo>
                  <a:lnTo>
                    <a:pt x="1809646" y="1523844"/>
                  </a:lnTo>
                  <a:lnTo>
                    <a:pt x="1380307" y="1523844"/>
                  </a:lnTo>
                  <a:lnTo>
                    <a:pt x="1458954" y="1458954"/>
                  </a:lnTo>
                  <a:cubicBezTo>
                    <a:pt x="1580189" y="1337719"/>
                    <a:pt x="1655175" y="1170234"/>
                    <a:pt x="1655175" y="985235"/>
                  </a:cubicBezTo>
                  <a:cubicBezTo>
                    <a:pt x="1655175" y="615237"/>
                    <a:pt x="1355233" y="315295"/>
                    <a:pt x="985235" y="315295"/>
                  </a:cubicBezTo>
                  <a:cubicBezTo>
                    <a:pt x="615237" y="315295"/>
                    <a:pt x="315295" y="615237"/>
                    <a:pt x="315295" y="985235"/>
                  </a:cubicBezTo>
                  <a:cubicBezTo>
                    <a:pt x="315295" y="1170234"/>
                    <a:pt x="390281" y="1337719"/>
                    <a:pt x="511516" y="1458954"/>
                  </a:cubicBezTo>
                  <a:lnTo>
                    <a:pt x="590163" y="1523844"/>
                  </a:lnTo>
                  <a:lnTo>
                    <a:pt x="160824" y="1523844"/>
                  </a:lnTo>
                  <a:lnTo>
                    <a:pt x="118913" y="1454856"/>
                  </a:lnTo>
                  <a:cubicBezTo>
                    <a:pt x="43077" y="1315255"/>
                    <a:pt x="0" y="1155276"/>
                    <a:pt x="0" y="985235"/>
                  </a:cubicBezTo>
                  <a:cubicBezTo>
                    <a:pt x="0" y="441105"/>
                    <a:pt x="441105" y="0"/>
                    <a:pt x="985235" y="0"/>
                  </a:cubicBezTo>
                  <a:close/>
                </a:path>
              </a:pathLst>
            </a:custGeom>
            <a:solidFill>
              <a:srgbClr val="3DB39E">
                <a:alpha val="7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任意多边形 15"/>
            <p:cNvSpPr>
              <a:spLocks noChangeArrowheads="1"/>
            </p:cNvSpPr>
            <p:nvPr/>
          </p:nvSpPr>
          <p:spPr bwMode="auto">
            <a:xfrm>
              <a:off x="160824" y="1523844"/>
              <a:ext cx="1648822" cy="446626"/>
            </a:xfrm>
            <a:custGeom>
              <a:avLst/>
              <a:gdLst>
                <a:gd name="T0" fmla="*/ 0 w 1648822"/>
                <a:gd name="T1" fmla="*/ 0 h 446626"/>
                <a:gd name="T2" fmla="*/ 429339 w 1648822"/>
                <a:gd name="T3" fmla="*/ 0 h 446626"/>
                <a:gd name="T4" fmla="*/ 449841 w 1648822"/>
                <a:gd name="T5" fmla="*/ 16916 h 446626"/>
                <a:gd name="T6" fmla="*/ 824411 w 1648822"/>
                <a:gd name="T7" fmla="*/ 131331 h 446626"/>
                <a:gd name="T8" fmla="*/ 1198981 w 1648822"/>
                <a:gd name="T9" fmla="*/ 16916 h 446626"/>
                <a:gd name="T10" fmla="*/ 1219483 w 1648822"/>
                <a:gd name="T11" fmla="*/ 0 h 446626"/>
                <a:gd name="T12" fmla="*/ 1648822 w 1648822"/>
                <a:gd name="T13" fmla="*/ 0 h 446626"/>
                <a:gd name="T14" fmla="*/ 1641383 w 1648822"/>
                <a:gd name="T15" fmla="*/ 12245 h 446626"/>
                <a:gd name="T16" fmla="*/ 824411 w 1648822"/>
                <a:gd name="T17" fmla="*/ 446626 h 446626"/>
                <a:gd name="T18" fmla="*/ 7439 w 1648822"/>
                <a:gd name="T19" fmla="*/ 12245 h 446626"/>
                <a:gd name="T20" fmla="*/ 0 w 1648822"/>
                <a:gd name="T21" fmla="*/ 0 h 44662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48822"/>
                <a:gd name="T34" fmla="*/ 0 h 446626"/>
                <a:gd name="T35" fmla="*/ 1648822 w 1648822"/>
                <a:gd name="T36" fmla="*/ 446626 h 44662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48822" h="446626">
                  <a:moveTo>
                    <a:pt x="0" y="0"/>
                  </a:moveTo>
                  <a:lnTo>
                    <a:pt x="429339" y="0"/>
                  </a:lnTo>
                  <a:lnTo>
                    <a:pt x="449841" y="16916"/>
                  </a:lnTo>
                  <a:cubicBezTo>
                    <a:pt x="556764" y="89152"/>
                    <a:pt x="685662" y="131331"/>
                    <a:pt x="824411" y="131331"/>
                  </a:cubicBezTo>
                  <a:cubicBezTo>
                    <a:pt x="963160" y="131331"/>
                    <a:pt x="1092058" y="89152"/>
                    <a:pt x="1198981" y="16916"/>
                  </a:cubicBezTo>
                  <a:lnTo>
                    <a:pt x="1219483" y="0"/>
                  </a:lnTo>
                  <a:lnTo>
                    <a:pt x="1648822" y="0"/>
                  </a:lnTo>
                  <a:lnTo>
                    <a:pt x="1641383" y="12245"/>
                  </a:lnTo>
                  <a:cubicBezTo>
                    <a:pt x="1464329" y="274319"/>
                    <a:pt x="1164492" y="446626"/>
                    <a:pt x="824411" y="446626"/>
                  </a:cubicBezTo>
                  <a:cubicBezTo>
                    <a:pt x="484330" y="446626"/>
                    <a:pt x="184493" y="274319"/>
                    <a:pt x="7439" y="122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DB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3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231" t="46975" r="-39"/>
          <a:stretch>
            <a:fillRect/>
          </a:stretch>
        </p:blipFill>
        <p:spPr bwMode="auto">
          <a:xfrm>
            <a:off x="0" y="1204915"/>
            <a:ext cx="12238892" cy="324994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3" name="矩形 2"/>
          <p:cNvSpPr/>
          <p:nvPr/>
        </p:nvSpPr>
        <p:spPr>
          <a:xfrm>
            <a:off x="4559829" y="3988535"/>
            <a:ext cx="6276765" cy="1373387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206087" y="3970457"/>
            <a:ext cx="1403115" cy="1403115"/>
            <a:chOff x="1342418" y="2947479"/>
            <a:chExt cx="1614792" cy="1614790"/>
          </a:xfrm>
        </p:grpSpPr>
        <p:sp>
          <p:nvSpPr>
            <p:cNvPr id="5" name="矩形 4"/>
            <p:cNvSpPr/>
            <p:nvPr/>
          </p:nvSpPr>
          <p:spPr>
            <a:xfrm>
              <a:off x="1342418" y="2947479"/>
              <a:ext cx="1614792" cy="1614790"/>
            </a:xfrm>
            <a:prstGeom prst="rect">
              <a:avLst/>
            </a:prstGeom>
            <a:solidFill>
              <a:srgbClr val="02B3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876426" y="3410832"/>
              <a:ext cx="558024" cy="688089"/>
              <a:chOff x="1876426" y="3554414"/>
              <a:chExt cx="211137" cy="260350"/>
            </a:xfrm>
          </p:grpSpPr>
          <p:sp>
            <p:nvSpPr>
              <p:cNvPr id="7" name="Freeform 174"/>
              <p:cNvSpPr/>
              <p:nvPr/>
            </p:nvSpPr>
            <p:spPr bwMode="auto">
              <a:xfrm>
                <a:off x="1876426" y="3656014"/>
                <a:ext cx="42863" cy="136525"/>
              </a:xfrm>
              <a:custGeom>
                <a:avLst/>
                <a:gdLst>
                  <a:gd name="T0" fmla="*/ 38 w 47"/>
                  <a:gd name="T1" fmla="*/ 36 h 151"/>
                  <a:gd name="T2" fmla="*/ 46 w 47"/>
                  <a:gd name="T3" fmla="*/ 0 h 151"/>
                  <a:gd name="T4" fmla="*/ 17 w 47"/>
                  <a:gd name="T5" fmla="*/ 0 h 151"/>
                  <a:gd name="T6" fmla="*/ 0 w 47"/>
                  <a:gd name="T7" fmla="*/ 53 h 151"/>
                  <a:gd name="T8" fmla="*/ 0 w 47"/>
                  <a:gd name="T9" fmla="*/ 98 h 151"/>
                  <a:gd name="T10" fmla="*/ 17 w 47"/>
                  <a:gd name="T11" fmla="*/ 151 h 151"/>
                  <a:gd name="T12" fmla="*/ 47 w 47"/>
                  <a:gd name="T13" fmla="*/ 151 h 151"/>
                  <a:gd name="T14" fmla="*/ 38 w 47"/>
                  <a:gd name="T15" fmla="*/ 114 h 151"/>
                  <a:gd name="T16" fmla="*/ 38 w 47"/>
                  <a:gd name="T17" fmla="*/ 36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1">
                    <a:moveTo>
                      <a:pt x="38" y="36"/>
                    </a:moveTo>
                    <a:cubicBezTo>
                      <a:pt x="38" y="27"/>
                      <a:pt x="41" y="13"/>
                      <a:pt x="46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39"/>
                      <a:pt x="0" y="53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12"/>
                      <a:pt x="8" y="151"/>
                      <a:pt x="17" y="151"/>
                    </a:cubicBezTo>
                    <a:cubicBezTo>
                      <a:pt x="47" y="151"/>
                      <a:pt x="47" y="151"/>
                      <a:pt x="47" y="151"/>
                    </a:cubicBezTo>
                    <a:cubicBezTo>
                      <a:pt x="41" y="137"/>
                      <a:pt x="38" y="123"/>
                      <a:pt x="38" y="114"/>
                    </a:cubicBezTo>
                    <a:lnTo>
                      <a:pt x="38" y="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Freeform 175"/>
              <p:cNvSpPr/>
              <p:nvPr/>
            </p:nvSpPr>
            <p:spPr bwMode="auto">
              <a:xfrm>
                <a:off x="1925638" y="3554414"/>
                <a:ext cx="161925" cy="260350"/>
              </a:xfrm>
              <a:custGeom>
                <a:avLst/>
                <a:gdLst>
                  <a:gd name="T0" fmla="*/ 17 w 180"/>
                  <a:gd name="T1" fmla="*/ 100 h 289"/>
                  <a:gd name="T2" fmla="*/ 0 w 180"/>
                  <a:gd name="T3" fmla="*/ 149 h 289"/>
                  <a:gd name="T4" fmla="*/ 0 w 180"/>
                  <a:gd name="T5" fmla="*/ 227 h 289"/>
                  <a:gd name="T6" fmla="*/ 36 w 180"/>
                  <a:gd name="T7" fmla="*/ 289 h 289"/>
                  <a:gd name="T8" fmla="*/ 131 w 180"/>
                  <a:gd name="T9" fmla="*/ 289 h 289"/>
                  <a:gd name="T10" fmla="*/ 166 w 180"/>
                  <a:gd name="T11" fmla="*/ 255 h 289"/>
                  <a:gd name="T12" fmla="*/ 167 w 180"/>
                  <a:gd name="T13" fmla="*/ 253 h 289"/>
                  <a:gd name="T14" fmla="*/ 94 w 180"/>
                  <a:gd name="T15" fmla="*/ 253 h 289"/>
                  <a:gd name="T16" fmla="*/ 82 w 180"/>
                  <a:gd name="T17" fmla="*/ 241 h 289"/>
                  <a:gd name="T18" fmla="*/ 94 w 180"/>
                  <a:gd name="T19" fmla="*/ 230 h 289"/>
                  <a:gd name="T20" fmla="*/ 169 w 180"/>
                  <a:gd name="T21" fmla="*/ 230 h 289"/>
                  <a:gd name="T22" fmla="*/ 172 w 180"/>
                  <a:gd name="T23" fmla="*/ 199 h 289"/>
                  <a:gd name="T24" fmla="*/ 94 w 180"/>
                  <a:gd name="T25" fmla="*/ 199 h 289"/>
                  <a:gd name="T26" fmla="*/ 82 w 180"/>
                  <a:gd name="T27" fmla="*/ 188 h 289"/>
                  <a:gd name="T28" fmla="*/ 94 w 180"/>
                  <a:gd name="T29" fmla="*/ 177 h 289"/>
                  <a:gd name="T30" fmla="*/ 175 w 180"/>
                  <a:gd name="T31" fmla="*/ 177 h 289"/>
                  <a:gd name="T32" fmla="*/ 178 w 180"/>
                  <a:gd name="T33" fmla="*/ 146 h 289"/>
                  <a:gd name="T34" fmla="*/ 94 w 180"/>
                  <a:gd name="T35" fmla="*/ 146 h 289"/>
                  <a:gd name="T36" fmla="*/ 82 w 180"/>
                  <a:gd name="T37" fmla="*/ 135 h 289"/>
                  <a:gd name="T38" fmla="*/ 94 w 180"/>
                  <a:gd name="T39" fmla="*/ 124 h 289"/>
                  <a:gd name="T40" fmla="*/ 180 w 180"/>
                  <a:gd name="T41" fmla="*/ 124 h 289"/>
                  <a:gd name="T42" fmla="*/ 180 w 180"/>
                  <a:gd name="T43" fmla="*/ 121 h 289"/>
                  <a:gd name="T44" fmla="*/ 145 w 180"/>
                  <a:gd name="T45" fmla="*/ 87 h 289"/>
                  <a:gd name="T46" fmla="*/ 82 w 180"/>
                  <a:gd name="T47" fmla="*/ 87 h 289"/>
                  <a:gd name="T48" fmla="*/ 84 w 180"/>
                  <a:gd name="T49" fmla="*/ 71 h 289"/>
                  <a:gd name="T50" fmla="*/ 90 w 180"/>
                  <a:gd name="T51" fmla="*/ 38 h 289"/>
                  <a:gd name="T52" fmla="*/ 64 w 180"/>
                  <a:gd name="T53" fmla="*/ 2 h 289"/>
                  <a:gd name="T54" fmla="*/ 29 w 180"/>
                  <a:gd name="T55" fmla="*/ 28 h 289"/>
                  <a:gd name="T56" fmla="*/ 21 w 180"/>
                  <a:gd name="T57" fmla="*/ 74 h 289"/>
                  <a:gd name="T58" fmla="*/ 17 w 180"/>
                  <a:gd name="T59" fmla="*/ 10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0" h="289">
                    <a:moveTo>
                      <a:pt x="17" y="100"/>
                    </a:moveTo>
                    <a:cubicBezTo>
                      <a:pt x="7" y="114"/>
                      <a:pt x="0" y="137"/>
                      <a:pt x="0" y="149"/>
                    </a:cubicBezTo>
                    <a:cubicBezTo>
                      <a:pt x="0" y="227"/>
                      <a:pt x="0" y="227"/>
                      <a:pt x="0" y="227"/>
                    </a:cubicBezTo>
                    <a:cubicBezTo>
                      <a:pt x="0" y="246"/>
                      <a:pt x="16" y="289"/>
                      <a:pt x="36" y="289"/>
                    </a:cubicBezTo>
                    <a:cubicBezTo>
                      <a:pt x="131" y="289"/>
                      <a:pt x="131" y="289"/>
                      <a:pt x="131" y="289"/>
                    </a:cubicBezTo>
                    <a:cubicBezTo>
                      <a:pt x="150" y="289"/>
                      <a:pt x="166" y="274"/>
                      <a:pt x="166" y="255"/>
                    </a:cubicBezTo>
                    <a:cubicBezTo>
                      <a:pt x="167" y="253"/>
                      <a:pt x="167" y="253"/>
                      <a:pt x="167" y="253"/>
                    </a:cubicBezTo>
                    <a:cubicBezTo>
                      <a:pt x="94" y="253"/>
                      <a:pt x="94" y="253"/>
                      <a:pt x="94" y="253"/>
                    </a:cubicBezTo>
                    <a:cubicBezTo>
                      <a:pt x="87" y="253"/>
                      <a:pt x="82" y="248"/>
                      <a:pt x="82" y="241"/>
                    </a:cubicBezTo>
                    <a:cubicBezTo>
                      <a:pt x="82" y="235"/>
                      <a:pt x="87" y="230"/>
                      <a:pt x="94" y="230"/>
                    </a:cubicBezTo>
                    <a:cubicBezTo>
                      <a:pt x="169" y="230"/>
                      <a:pt x="169" y="230"/>
                      <a:pt x="169" y="230"/>
                    </a:cubicBezTo>
                    <a:cubicBezTo>
                      <a:pt x="172" y="199"/>
                      <a:pt x="172" y="199"/>
                      <a:pt x="172" y="199"/>
                    </a:cubicBezTo>
                    <a:cubicBezTo>
                      <a:pt x="94" y="199"/>
                      <a:pt x="94" y="199"/>
                      <a:pt x="94" y="199"/>
                    </a:cubicBezTo>
                    <a:cubicBezTo>
                      <a:pt x="87" y="199"/>
                      <a:pt x="82" y="194"/>
                      <a:pt x="82" y="188"/>
                    </a:cubicBezTo>
                    <a:cubicBezTo>
                      <a:pt x="82" y="182"/>
                      <a:pt x="87" y="177"/>
                      <a:pt x="94" y="177"/>
                    </a:cubicBezTo>
                    <a:cubicBezTo>
                      <a:pt x="175" y="177"/>
                      <a:pt x="175" y="177"/>
                      <a:pt x="175" y="177"/>
                    </a:cubicBezTo>
                    <a:cubicBezTo>
                      <a:pt x="178" y="146"/>
                      <a:pt x="178" y="146"/>
                      <a:pt x="178" y="146"/>
                    </a:cubicBezTo>
                    <a:cubicBezTo>
                      <a:pt x="94" y="146"/>
                      <a:pt x="94" y="146"/>
                      <a:pt x="94" y="146"/>
                    </a:cubicBezTo>
                    <a:cubicBezTo>
                      <a:pt x="87" y="146"/>
                      <a:pt x="82" y="141"/>
                      <a:pt x="82" y="135"/>
                    </a:cubicBezTo>
                    <a:cubicBezTo>
                      <a:pt x="82" y="129"/>
                      <a:pt x="87" y="124"/>
                      <a:pt x="94" y="124"/>
                    </a:cubicBezTo>
                    <a:cubicBezTo>
                      <a:pt x="180" y="124"/>
                      <a:pt x="180" y="124"/>
                      <a:pt x="180" y="124"/>
                    </a:cubicBezTo>
                    <a:cubicBezTo>
                      <a:pt x="180" y="121"/>
                      <a:pt x="180" y="121"/>
                      <a:pt x="180" y="121"/>
                    </a:cubicBezTo>
                    <a:cubicBezTo>
                      <a:pt x="180" y="102"/>
                      <a:pt x="164" y="87"/>
                      <a:pt x="145" y="87"/>
                    </a:cubicBezTo>
                    <a:cubicBezTo>
                      <a:pt x="82" y="87"/>
                      <a:pt x="82" y="87"/>
                      <a:pt x="82" y="87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38"/>
                      <a:pt x="90" y="38"/>
                      <a:pt x="90" y="38"/>
                    </a:cubicBezTo>
                    <a:cubicBezTo>
                      <a:pt x="92" y="21"/>
                      <a:pt x="81" y="5"/>
                      <a:pt x="64" y="2"/>
                    </a:cubicBezTo>
                    <a:cubicBezTo>
                      <a:pt x="47" y="0"/>
                      <a:pt x="32" y="11"/>
                      <a:pt x="29" y="28"/>
                    </a:cubicBezTo>
                    <a:cubicBezTo>
                      <a:pt x="21" y="74"/>
                      <a:pt x="21" y="74"/>
                      <a:pt x="21" y="74"/>
                    </a:cubicBezTo>
                    <a:lnTo>
                      <a:pt x="17" y="1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875112" y="3976886"/>
            <a:ext cx="1396685" cy="1396685"/>
            <a:chOff x="3077183" y="2947480"/>
            <a:chExt cx="1614791" cy="1614791"/>
          </a:xfrm>
        </p:grpSpPr>
        <p:sp>
          <p:nvSpPr>
            <p:cNvPr id="10" name="矩形 9"/>
            <p:cNvSpPr/>
            <p:nvPr/>
          </p:nvSpPr>
          <p:spPr>
            <a:xfrm>
              <a:off x="3077183" y="2947480"/>
              <a:ext cx="1614791" cy="1614791"/>
            </a:xfrm>
            <a:prstGeom prst="rect">
              <a:avLst/>
            </a:prstGeom>
            <a:solidFill>
              <a:srgbClr val="F272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3626435" y="3446292"/>
              <a:ext cx="516285" cy="636621"/>
              <a:chOff x="2395538" y="3556001"/>
              <a:chExt cx="211138" cy="260350"/>
            </a:xfrm>
            <a:solidFill>
              <a:schemeClr val="bg1"/>
            </a:solidFill>
          </p:grpSpPr>
          <p:sp>
            <p:nvSpPr>
              <p:cNvPr id="12" name="Freeform 176"/>
              <p:cNvSpPr/>
              <p:nvPr/>
            </p:nvSpPr>
            <p:spPr bwMode="auto">
              <a:xfrm>
                <a:off x="2563813" y="3578226"/>
                <a:ext cx="42863" cy="136525"/>
              </a:xfrm>
              <a:custGeom>
                <a:avLst/>
                <a:gdLst>
                  <a:gd name="T0" fmla="*/ 9 w 47"/>
                  <a:gd name="T1" fmla="*/ 115 h 151"/>
                  <a:gd name="T2" fmla="*/ 1 w 47"/>
                  <a:gd name="T3" fmla="*/ 151 h 151"/>
                  <a:gd name="T4" fmla="*/ 30 w 47"/>
                  <a:gd name="T5" fmla="*/ 151 h 151"/>
                  <a:gd name="T6" fmla="*/ 47 w 47"/>
                  <a:gd name="T7" fmla="*/ 98 h 151"/>
                  <a:gd name="T8" fmla="*/ 47 w 47"/>
                  <a:gd name="T9" fmla="*/ 53 h 151"/>
                  <a:gd name="T10" fmla="*/ 30 w 47"/>
                  <a:gd name="T11" fmla="*/ 0 h 151"/>
                  <a:gd name="T12" fmla="*/ 0 w 47"/>
                  <a:gd name="T13" fmla="*/ 0 h 151"/>
                  <a:gd name="T14" fmla="*/ 9 w 47"/>
                  <a:gd name="T15" fmla="*/ 36 h 151"/>
                  <a:gd name="T16" fmla="*/ 9 w 47"/>
                  <a:gd name="T17" fmla="*/ 11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1">
                    <a:moveTo>
                      <a:pt x="9" y="115"/>
                    </a:moveTo>
                    <a:cubicBezTo>
                      <a:pt x="9" y="124"/>
                      <a:pt x="6" y="137"/>
                      <a:pt x="1" y="151"/>
                    </a:cubicBezTo>
                    <a:cubicBezTo>
                      <a:pt x="30" y="151"/>
                      <a:pt x="30" y="151"/>
                      <a:pt x="30" y="151"/>
                    </a:cubicBezTo>
                    <a:cubicBezTo>
                      <a:pt x="39" y="151"/>
                      <a:pt x="47" y="112"/>
                      <a:pt x="47" y="98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47" y="39"/>
                      <a:pt x="39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6" y="14"/>
                      <a:pt x="9" y="28"/>
                      <a:pt x="9" y="36"/>
                    </a:cubicBezTo>
                    <a:lnTo>
                      <a:pt x="9" y="1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Freeform 177"/>
              <p:cNvSpPr/>
              <p:nvPr/>
            </p:nvSpPr>
            <p:spPr bwMode="auto">
              <a:xfrm>
                <a:off x="2395538" y="3556001"/>
                <a:ext cx="161925" cy="260350"/>
              </a:xfrm>
              <a:custGeom>
                <a:avLst/>
                <a:gdLst>
                  <a:gd name="T0" fmla="*/ 163 w 180"/>
                  <a:gd name="T1" fmla="*/ 189 h 289"/>
                  <a:gd name="T2" fmla="*/ 180 w 180"/>
                  <a:gd name="T3" fmla="*/ 140 h 289"/>
                  <a:gd name="T4" fmla="*/ 180 w 180"/>
                  <a:gd name="T5" fmla="*/ 61 h 289"/>
                  <a:gd name="T6" fmla="*/ 144 w 180"/>
                  <a:gd name="T7" fmla="*/ 0 h 289"/>
                  <a:gd name="T8" fmla="*/ 49 w 180"/>
                  <a:gd name="T9" fmla="*/ 0 h 289"/>
                  <a:gd name="T10" fmla="*/ 14 w 180"/>
                  <a:gd name="T11" fmla="*/ 33 h 289"/>
                  <a:gd name="T12" fmla="*/ 13 w 180"/>
                  <a:gd name="T13" fmla="*/ 36 h 289"/>
                  <a:gd name="T14" fmla="*/ 86 w 180"/>
                  <a:gd name="T15" fmla="*/ 36 h 289"/>
                  <a:gd name="T16" fmla="*/ 98 w 180"/>
                  <a:gd name="T17" fmla="*/ 47 h 289"/>
                  <a:gd name="T18" fmla="*/ 86 w 180"/>
                  <a:gd name="T19" fmla="*/ 59 h 289"/>
                  <a:gd name="T20" fmla="*/ 11 w 180"/>
                  <a:gd name="T21" fmla="*/ 59 h 289"/>
                  <a:gd name="T22" fmla="*/ 8 w 180"/>
                  <a:gd name="T23" fmla="*/ 89 h 289"/>
                  <a:gd name="T24" fmla="*/ 86 w 180"/>
                  <a:gd name="T25" fmla="*/ 89 h 289"/>
                  <a:gd name="T26" fmla="*/ 98 w 180"/>
                  <a:gd name="T27" fmla="*/ 101 h 289"/>
                  <a:gd name="T28" fmla="*/ 86 w 180"/>
                  <a:gd name="T29" fmla="*/ 112 h 289"/>
                  <a:gd name="T30" fmla="*/ 5 w 180"/>
                  <a:gd name="T31" fmla="*/ 112 h 289"/>
                  <a:gd name="T32" fmla="*/ 2 w 180"/>
                  <a:gd name="T33" fmla="*/ 143 h 289"/>
                  <a:gd name="T34" fmla="*/ 86 w 180"/>
                  <a:gd name="T35" fmla="*/ 143 h 289"/>
                  <a:gd name="T36" fmla="*/ 98 w 180"/>
                  <a:gd name="T37" fmla="*/ 154 h 289"/>
                  <a:gd name="T38" fmla="*/ 86 w 180"/>
                  <a:gd name="T39" fmla="*/ 165 h 289"/>
                  <a:gd name="T40" fmla="*/ 0 w 180"/>
                  <a:gd name="T41" fmla="*/ 165 h 289"/>
                  <a:gd name="T42" fmla="*/ 0 w 180"/>
                  <a:gd name="T43" fmla="*/ 168 h 289"/>
                  <a:gd name="T44" fmla="*/ 35 w 180"/>
                  <a:gd name="T45" fmla="*/ 201 h 289"/>
                  <a:gd name="T46" fmla="*/ 98 w 180"/>
                  <a:gd name="T47" fmla="*/ 201 h 289"/>
                  <a:gd name="T48" fmla="*/ 96 w 180"/>
                  <a:gd name="T49" fmla="*/ 218 h 289"/>
                  <a:gd name="T50" fmla="*/ 90 w 180"/>
                  <a:gd name="T51" fmla="*/ 251 h 289"/>
                  <a:gd name="T52" fmla="*/ 116 w 180"/>
                  <a:gd name="T53" fmla="*/ 287 h 289"/>
                  <a:gd name="T54" fmla="*/ 151 w 180"/>
                  <a:gd name="T55" fmla="*/ 261 h 289"/>
                  <a:gd name="T56" fmla="*/ 159 w 180"/>
                  <a:gd name="T57" fmla="*/ 215 h 289"/>
                  <a:gd name="T58" fmla="*/ 163 w 180"/>
                  <a:gd name="T59" fmla="*/ 189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80" h="289">
                    <a:moveTo>
                      <a:pt x="163" y="189"/>
                    </a:moveTo>
                    <a:cubicBezTo>
                      <a:pt x="173" y="175"/>
                      <a:pt x="180" y="152"/>
                      <a:pt x="180" y="140"/>
                    </a:cubicBezTo>
                    <a:cubicBezTo>
                      <a:pt x="180" y="61"/>
                      <a:pt x="180" y="61"/>
                      <a:pt x="180" y="61"/>
                    </a:cubicBezTo>
                    <a:cubicBezTo>
                      <a:pt x="180" y="43"/>
                      <a:pt x="164" y="0"/>
                      <a:pt x="144" y="0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30" y="0"/>
                      <a:pt x="14" y="15"/>
                      <a:pt x="14" y="33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86" y="36"/>
                      <a:pt x="86" y="36"/>
                      <a:pt x="86" y="36"/>
                    </a:cubicBezTo>
                    <a:cubicBezTo>
                      <a:pt x="93" y="36"/>
                      <a:pt x="98" y="41"/>
                      <a:pt x="98" y="47"/>
                    </a:cubicBezTo>
                    <a:cubicBezTo>
                      <a:pt x="98" y="54"/>
                      <a:pt x="93" y="59"/>
                      <a:pt x="86" y="59"/>
                    </a:cubicBezTo>
                    <a:cubicBezTo>
                      <a:pt x="11" y="59"/>
                      <a:pt x="11" y="59"/>
                      <a:pt x="11" y="59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93" y="89"/>
                      <a:pt x="98" y="94"/>
                      <a:pt x="98" y="101"/>
                    </a:cubicBezTo>
                    <a:cubicBezTo>
                      <a:pt x="98" y="107"/>
                      <a:pt x="93" y="112"/>
                      <a:pt x="86" y="112"/>
                    </a:cubicBezTo>
                    <a:cubicBezTo>
                      <a:pt x="5" y="112"/>
                      <a:pt x="5" y="112"/>
                      <a:pt x="5" y="112"/>
                    </a:cubicBezTo>
                    <a:cubicBezTo>
                      <a:pt x="2" y="143"/>
                      <a:pt x="2" y="143"/>
                      <a:pt x="2" y="143"/>
                    </a:cubicBezTo>
                    <a:cubicBezTo>
                      <a:pt x="86" y="143"/>
                      <a:pt x="86" y="143"/>
                      <a:pt x="86" y="143"/>
                    </a:cubicBezTo>
                    <a:cubicBezTo>
                      <a:pt x="93" y="143"/>
                      <a:pt x="98" y="148"/>
                      <a:pt x="98" y="154"/>
                    </a:cubicBezTo>
                    <a:cubicBezTo>
                      <a:pt x="98" y="160"/>
                      <a:pt x="93" y="165"/>
                      <a:pt x="86" y="165"/>
                    </a:cubicBezTo>
                    <a:cubicBezTo>
                      <a:pt x="0" y="165"/>
                      <a:pt x="0" y="165"/>
                      <a:pt x="0" y="165"/>
                    </a:cubicBezTo>
                    <a:cubicBezTo>
                      <a:pt x="0" y="168"/>
                      <a:pt x="0" y="168"/>
                      <a:pt x="0" y="168"/>
                    </a:cubicBezTo>
                    <a:cubicBezTo>
                      <a:pt x="0" y="186"/>
                      <a:pt x="16" y="201"/>
                      <a:pt x="35" y="201"/>
                    </a:cubicBezTo>
                    <a:cubicBezTo>
                      <a:pt x="98" y="201"/>
                      <a:pt x="98" y="201"/>
                      <a:pt x="98" y="201"/>
                    </a:cubicBezTo>
                    <a:cubicBezTo>
                      <a:pt x="96" y="218"/>
                      <a:pt x="96" y="218"/>
                      <a:pt x="96" y="218"/>
                    </a:cubicBezTo>
                    <a:cubicBezTo>
                      <a:pt x="90" y="251"/>
                      <a:pt x="90" y="251"/>
                      <a:pt x="90" y="251"/>
                    </a:cubicBezTo>
                    <a:cubicBezTo>
                      <a:pt x="88" y="268"/>
                      <a:pt x="99" y="284"/>
                      <a:pt x="116" y="287"/>
                    </a:cubicBezTo>
                    <a:cubicBezTo>
                      <a:pt x="132" y="289"/>
                      <a:pt x="148" y="278"/>
                      <a:pt x="151" y="261"/>
                    </a:cubicBezTo>
                    <a:cubicBezTo>
                      <a:pt x="159" y="215"/>
                      <a:pt x="159" y="215"/>
                      <a:pt x="159" y="215"/>
                    </a:cubicBezTo>
                    <a:lnTo>
                      <a:pt x="163" y="1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51435" tIns="25718" rIns="51435" bIns="25718" numCol="1" anchor="t" anchorCtr="0" compatLnSpc="1"/>
              <a:lstStyle/>
              <a:p>
                <a:endParaRPr lang="zh-CN" altLang="en-US" sz="1015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14" name="矩形 13"/>
          <p:cNvSpPr/>
          <p:nvPr/>
        </p:nvSpPr>
        <p:spPr>
          <a:xfrm>
            <a:off x="5216914" y="4323543"/>
            <a:ext cx="496259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单击此处可编辑内容，根据您的需要自由拉伸文本框大小。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您可以在此处添加关于本章节的简要介绍，模板所有素材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均可自由编辑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68197" y="5518649"/>
            <a:ext cx="7679895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单击此处可编辑内容，根据您的需要自由拉伸文本框大小。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您可以在此处添加关于本章节的简要介绍，模板所有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素材均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可自由编辑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2"/>
          <p:cNvSpPr>
            <a:spLocks noChangeArrowheads="1"/>
          </p:cNvSpPr>
          <p:nvPr/>
        </p:nvSpPr>
        <p:spPr bwMode="auto">
          <a:xfrm>
            <a:off x="6414122" y="1920875"/>
            <a:ext cx="5675312" cy="3016250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lIns="121920" tIns="60960" rIns="121920" bIns="60960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2400">
              <a:solidFill>
                <a:prstClr val="black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矩形 19"/>
          <p:cNvSpPr>
            <a:spLocks noChangeArrowheads="1"/>
          </p:cNvSpPr>
          <p:nvPr/>
        </p:nvSpPr>
        <p:spPr bwMode="auto">
          <a:xfrm>
            <a:off x="6882434" y="2368550"/>
            <a:ext cx="45339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31" tIns="45716" rIns="91431" bIns="4571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右键点击图片选择设置图片格式可直接替换图片。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fontAlgn="base" hangingPunct="1">
              <a:lnSpc>
                <a:spcPct val="130000"/>
              </a:lnSpc>
              <a:spcBef>
                <a:spcPct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 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02567" y="1920875"/>
            <a:ext cx="6311555" cy="301625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14857" y="1647857"/>
            <a:ext cx="3562286" cy="3562286"/>
            <a:chOff x="3536260" y="834737"/>
            <a:chExt cx="5188527" cy="5188527"/>
          </a:xfrm>
        </p:grpSpPr>
        <p:sp>
          <p:nvSpPr>
            <p:cNvPr id="3" name="椭圆 2"/>
            <p:cNvSpPr/>
            <p:nvPr/>
          </p:nvSpPr>
          <p:spPr>
            <a:xfrm>
              <a:off x="3536260" y="834737"/>
              <a:ext cx="5188527" cy="5188527"/>
            </a:xfrm>
            <a:prstGeom prst="ellipse">
              <a:avLst/>
            </a:prstGeom>
            <a:solidFill>
              <a:srgbClr val="3DB3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3736085" y="1069085"/>
              <a:ext cx="4719830" cy="4719830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4072980" y="1120124"/>
              <a:ext cx="4046035" cy="3709020"/>
              <a:chOff x="4072980" y="958921"/>
              <a:chExt cx="4046035" cy="3709020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470676" y="958921"/>
                <a:ext cx="3250646" cy="271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500" b="1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04</a:t>
                </a:r>
                <a:endParaRPr lang="zh-CN" altLang="en-US" sz="115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072980" y="3133922"/>
                <a:ext cx="4046035" cy="8517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32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此处添加标题</a:t>
                </a:r>
                <a:endPara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 flipV="1">
                <a:off x="4774766" y="4194677"/>
                <a:ext cx="2642464" cy="15157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文本框 8"/>
              <p:cNvSpPr txBox="1"/>
              <p:nvPr/>
            </p:nvSpPr>
            <p:spPr>
              <a:xfrm>
                <a:off x="4649819" y="4298609"/>
                <a:ext cx="296140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smtClean="0">
                    <a:solidFill>
                      <a:schemeClr val="bg1"/>
                    </a:solidFill>
                    <a:cs typeface="+mn-ea"/>
                    <a:sym typeface="+mn-lt"/>
                  </a:rPr>
                  <a:t>ADD YOUR TITLE HERE</a:t>
                </a:r>
                <a:endParaRPr lang="zh-CN" altLang="en-US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小白白(http://dwz.cn/Wu2UP)"/>
          <p:cNvSpPr>
            <a:spLocks noChangeArrowheads="1"/>
          </p:cNvSpPr>
          <p:nvPr/>
        </p:nvSpPr>
        <p:spPr bwMode="auto">
          <a:xfrm>
            <a:off x="914400" y="1397000"/>
            <a:ext cx="2519363" cy="1471613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3" name="稻壳儿小白白(http://dwz.cn/Wu2UP)"/>
          <p:cNvSpPr>
            <a:spLocks noChangeArrowheads="1"/>
          </p:cNvSpPr>
          <p:nvPr/>
        </p:nvSpPr>
        <p:spPr bwMode="auto">
          <a:xfrm>
            <a:off x="3552825" y="13970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4" name="稻壳儿小白白(http://dwz.cn/Wu2UP)"/>
          <p:cNvSpPr>
            <a:spLocks noChangeArrowheads="1"/>
          </p:cNvSpPr>
          <p:nvPr/>
        </p:nvSpPr>
        <p:spPr bwMode="auto">
          <a:xfrm>
            <a:off x="6191250" y="13970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5" name="稻壳儿小白白(http://dwz.cn/Wu2UP)"/>
          <p:cNvSpPr>
            <a:spLocks noChangeArrowheads="1"/>
          </p:cNvSpPr>
          <p:nvPr/>
        </p:nvSpPr>
        <p:spPr bwMode="auto">
          <a:xfrm>
            <a:off x="8831263" y="1397000"/>
            <a:ext cx="2519362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>
            <a:spLocks noChangeArrowheads="1"/>
          </p:cNvSpPr>
          <p:nvPr/>
        </p:nvSpPr>
        <p:spPr bwMode="auto">
          <a:xfrm>
            <a:off x="914400" y="2997200"/>
            <a:ext cx="2519363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7" name="稻壳儿小白白(http://dwz.cn/Wu2UP)"/>
          <p:cNvSpPr>
            <a:spLocks noChangeArrowheads="1"/>
          </p:cNvSpPr>
          <p:nvPr/>
        </p:nvSpPr>
        <p:spPr bwMode="auto">
          <a:xfrm>
            <a:off x="3552825" y="29972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8" name="稻壳儿小白白(http://dwz.cn/Wu2UP)"/>
          <p:cNvSpPr>
            <a:spLocks noChangeArrowheads="1"/>
          </p:cNvSpPr>
          <p:nvPr/>
        </p:nvSpPr>
        <p:spPr bwMode="auto">
          <a:xfrm>
            <a:off x="6191250" y="2997200"/>
            <a:ext cx="2520950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>
            <a:off x="8831263" y="2997200"/>
            <a:ext cx="2519362" cy="14716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>
            <a:spLocks noChangeArrowheads="1"/>
          </p:cNvSpPr>
          <p:nvPr/>
        </p:nvSpPr>
        <p:spPr bwMode="auto">
          <a:xfrm>
            <a:off x="914400" y="4595813"/>
            <a:ext cx="2519363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1" name="稻壳儿小白白(http://dwz.cn/Wu2UP)"/>
          <p:cNvSpPr>
            <a:spLocks noChangeArrowheads="1"/>
          </p:cNvSpPr>
          <p:nvPr/>
        </p:nvSpPr>
        <p:spPr bwMode="auto">
          <a:xfrm>
            <a:off x="3552825" y="4595813"/>
            <a:ext cx="2520950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2" name="稻壳儿小白白(http://dwz.cn/Wu2UP)"/>
          <p:cNvSpPr>
            <a:spLocks noChangeArrowheads="1"/>
          </p:cNvSpPr>
          <p:nvPr/>
        </p:nvSpPr>
        <p:spPr bwMode="auto">
          <a:xfrm>
            <a:off x="6191250" y="4595813"/>
            <a:ext cx="2520950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>
            <a:spLocks noChangeArrowheads="1"/>
          </p:cNvSpPr>
          <p:nvPr/>
        </p:nvSpPr>
        <p:spPr bwMode="auto">
          <a:xfrm>
            <a:off x="8831263" y="4595813"/>
            <a:ext cx="2519362" cy="147320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/>
            <a:r>
              <a:rPr lang="zh-CN" altLang="en-US">
                <a:solidFill>
                  <a:srgbClr val="FFFFFF"/>
                </a:solidFill>
                <a:sym typeface="Arial" panose="020B0604020202020204" pitchFamily="34" charset="0"/>
              </a:rPr>
              <a:t>请插入图片</a:t>
            </a:r>
            <a:endParaRPr lang="zh-CN" altLang="en-US">
              <a:solidFill>
                <a:srgbClr val="FFFFFF"/>
              </a:solidFill>
              <a:sym typeface="Arial" panose="020B0604020202020204" pitchFamily="34" charset="0"/>
            </a:endParaRPr>
          </a:p>
        </p:txBody>
      </p:sp>
      <p:sp>
        <p:nvSpPr>
          <p:cNvPr id="14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B3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7" r="14768"/>
          <a:stretch>
            <a:fillRect/>
          </a:stretch>
        </p:blipFill>
        <p:spPr>
          <a:xfrm flipH="1">
            <a:off x="-1" y="0"/>
            <a:ext cx="6419094" cy="6858000"/>
          </a:xfrm>
          <a:prstGeom prst="rect">
            <a:avLst/>
          </a:prstGeom>
        </p:spPr>
      </p:pic>
      <p:sp>
        <p:nvSpPr>
          <p:cNvPr id="3" name="直角三角形 2"/>
          <p:cNvSpPr/>
          <p:nvPr/>
        </p:nvSpPr>
        <p:spPr>
          <a:xfrm flipH="1" flipV="1">
            <a:off x="2761493" y="0"/>
            <a:ext cx="3657600" cy="6858000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7"/>
          <p:cNvSpPr>
            <a:spLocks noChangeArrowheads="1"/>
          </p:cNvSpPr>
          <p:nvPr/>
        </p:nvSpPr>
        <p:spPr bwMode="auto">
          <a:xfrm>
            <a:off x="7074827" y="2907512"/>
            <a:ext cx="3318404" cy="77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编辑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.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635700" y="1366770"/>
            <a:ext cx="41966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团队合作</a:t>
            </a:r>
            <a:endParaRPr lang="zh-CN" altLang="en-US" sz="72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nt Arrow 5@|1FFC:0|FBC:0|LFC:9868950|LBC:16777215"/>
          <p:cNvSpPr/>
          <p:nvPr/>
        </p:nvSpPr>
        <p:spPr bwMode="auto">
          <a:xfrm rot="2700000">
            <a:off x="4759713" y="1438228"/>
            <a:ext cx="297439" cy="1638370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" name="Rectangle 6@|1FFC:0|FBC:0|LFC:9868950|LBC:16777215"/>
          <p:cNvSpPr/>
          <p:nvPr/>
        </p:nvSpPr>
        <p:spPr bwMode="auto">
          <a:xfrm rot="2700000" flipV="1">
            <a:off x="4209966" y="2816728"/>
            <a:ext cx="297439" cy="409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4" name="Bent Arrow 8@|1FFC:0|FBC:0|LFC:9868950|LBC:16777215"/>
          <p:cNvSpPr/>
          <p:nvPr/>
        </p:nvSpPr>
        <p:spPr bwMode="auto">
          <a:xfrm rot="18900000">
            <a:off x="4738160" y="3791812"/>
            <a:ext cx="297438" cy="1638370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5" name="Rectangle 9@|1FFC:0|FBC:0|LFC:9868950|LBC:16777215"/>
          <p:cNvSpPr/>
          <p:nvPr/>
        </p:nvSpPr>
        <p:spPr bwMode="auto">
          <a:xfrm rot="18900000" flipV="1">
            <a:off x="5317953" y="5140264"/>
            <a:ext cx="297438" cy="409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6" name="Bent Arrow 11@|1FFC:0|FBC:0|LFC:9868950|LBC:16777215"/>
          <p:cNvSpPr/>
          <p:nvPr/>
        </p:nvSpPr>
        <p:spPr bwMode="auto">
          <a:xfrm rot="18900000" flipH="1" flipV="1">
            <a:off x="7102150" y="1427818"/>
            <a:ext cx="297438" cy="1638370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7" name="Rectangle 12@|1FFC:0|FBC:0|LFC:9868950|LBC:16777215"/>
          <p:cNvSpPr/>
          <p:nvPr/>
        </p:nvSpPr>
        <p:spPr bwMode="auto">
          <a:xfrm rot="18900000" flipH="1">
            <a:off x="6522357" y="1676777"/>
            <a:ext cx="297438" cy="409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8" name="Bent Arrow 14@|1FFC:0|FBC:0|LFC:9868950|LBC:16777215"/>
          <p:cNvSpPr/>
          <p:nvPr/>
        </p:nvSpPr>
        <p:spPr bwMode="auto">
          <a:xfrm rot="2700000" flipH="1" flipV="1">
            <a:off x="7134850" y="3813365"/>
            <a:ext cx="297439" cy="1638370"/>
          </a:xfrm>
          <a:prstGeom prst="bentArrow">
            <a:avLst>
              <a:gd name="adj1" fmla="val 13663"/>
              <a:gd name="adj2" fmla="val 25006"/>
              <a:gd name="adj3" fmla="val 43568"/>
              <a:gd name="adj4" fmla="val 0"/>
            </a:avLst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9" name="Rectangle 15@|1FFC:0|FBC:0|LFC:9868950|LBC:16777215"/>
          <p:cNvSpPr/>
          <p:nvPr/>
        </p:nvSpPr>
        <p:spPr bwMode="auto">
          <a:xfrm rot="2700000" flipH="1">
            <a:off x="7684597" y="4032278"/>
            <a:ext cx="297439" cy="4095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0" name="Rounded Rectangle 20@|1FFC:2381804|FBC:16777215|LFC:16777215|LBC:16777215"/>
          <p:cNvSpPr/>
          <p:nvPr/>
        </p:nvSpPr>
        <p:spPr bwMode="auto">
          <a:xfrm rot="18900000" flipV="1">
            <a:off x="6453071" y="2708635"/>
            <a:ext cx="1472693" cy="1472693"/>
          </a:xfrm>
          <a:prstGeom prst="roundRect">
            <a:avLst>
              <a:gd name="adj" fmla="val 9646"/>
            </a:avLst>
          </a:prstGeom>
          <a:solidFill>
            <a:srgbClr val="3DB39E"/>
          </a:solidFill>
          <a:ln w="9525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grpSp>
        <p:nvGrpSpPr>
          <p:cNvPr id="11" name="Group 34"/>
          <p:cNvGrpSpPr/>
          <p:nvPr/>
        </p:nvGrpSpPr>
        <p:grpSpPr>
          <a:xfrm>
            <a:off x="6874006" y="3174700"/>
            <a:ext cx="608043" cy="588677"/>
            <a:chOff x="2339975" y="3200401"/>
            <a:chExt cx="249238" cy="241301"/>
          </a:xfrm>
          <a:solidFill>
            <a:sysClr val="window" lastClr="FFFFFF"/>
          </a:solidFill>
        </p:grpSpPr>
        <p:sp>
          <p:nvSpPr>
            <p:cNvPr id="12" name="Rectangle 18@|1FFC:0|FBC:0|LFC:0|LBC:16777215"/>
            <p:cNvSpPr>
              <a:spLocks noChangeArrowheads="1"/>
            </p:cNvSpPr>
            <p:nvPr/>
          </p:nvSpPr>
          <p:spPr bwMode="auto">
            <a:xfrm>
              <a:off x="242887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9@|1FFC:0|FBC:0|LFC:0|LBC:16777215"/>
            <p:cNvSpPr>
              <a:spLocks noChangeArrowheads="1"/>
            </p:cNvSpPr>
            <p:nvPr/>
          </p:nvSpPr>
          <p:spPr bwMode="auto">
            <a:xfrm>
              <a:off x="2473325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Rectangle 20@|1FFC:0|FBC:0|LFC:0|LBC:16777215"/>
            <p:cNvSpPr>
              <a:spLocks noChangeArrowheads="1"/>
            </p:cNvSpPr>
            <p:nvPr/>
          </p:nvSpPr>
          <p:spPr bwMode="auto">
            <a:xfrm>
              <a:off x="2516188" y="3297238"/>
              <a:ext cx="28575" cy="254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Rectangle 21@|1FFC:0|FBC:0|LFC:0|LBC:16777215"/>
            <p:cNvSpPr>
              <a:spLocks noChangeArrowheads="1"/>
            </p:cNvSpPr>
            <p:nvPr/>
          </p:nvSpPr>
          <p:spPr bwMode="auto">
            <a:xfrm>
              <a:off x="242887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" name="Rectangle 22@|1FFC:0|FBC:0|LFC:0|LBC:16777215"/>
            <p:cNvSpPr>
              <a:spLocks noChangeArrowheads="1"/>
            </p:cNvSpPr>
            <p:nvPr/>
          </p:nvSpPr>
          <p:spPr bwMode="auto">
            <a:xfrm>
              <a:off x="2473325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Rectangle 23@|1FFC:0|FBC:0|LFC:0|LBC:16777215"/>
            <p:cNvSpPr>
              <a:spLocks noChangeArrowheads="1"/>
            </p:cNvSpPr>
            <p:nvPr/>
          </p:nvSpPr>
          <p:spPr bwMode="auto">
            <a:xfrm>
              <a:off x="2516188" y="3338513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Rectangle 24@|1FFC:0|FBC:0|LFC:0|LBC:16777215"/>
            <p:cNvSpPr>
              <a:spLocks noChangeArrowheads="1"/>
            </p:cNvSpPr>
            <p:nvPr/>
          </p:nvSpPr>
          <p:spPr bwMode="auto">
            <a:xfrm>
              <a:off x="242887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Rectangle 25@|1FFC:0|FBC:0|LFC:0|LBC:16777215"/>
            <p:cNvSpPr>
              <a:spLocks noChangeArrowheads="1"/>
            </p:cNvSpPr>
            <p:nvPr/>
          </p:nvSpPr>
          <p:spPr bwMode="auto">
            <a:xfrm>
              <a:off x="2386013" y="3338513"/>
              <a:ext cx="25400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Rectangle 26@|1FFC:0|FBC:0|LFC:0|LBC:16777215"/>
            <p:cNvSpPr>
              <a:spLocks noChangeArrowheads="1"/>
            </p:cNvSpPr>
            <p:nvPr/>
          </p:nvSpPr>
          <p:spPr bwMode="auto">
            <a:xfrm>
              <a:off x="2386013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Rectangle 27@|1FFC:0|FBC:0|LFC:0|LBC:16777215"/>
            <p:cNvSpPr>
              <a:spLocks noChangeArrowheads="1"/>
            </p:cNvSpPr>
            <p:nvPr/>
          </p:nvSpPr>
          <p:spPr bwMode="auto">
            <a:xfrm>
              <a:off x="2473325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Rectangle 28@|1FFC:0|FBC:0|LFC:0|LBC:16777215"/>
            <p:cNvSpPr>
              <a:spLocks noChangeArrowheads="1"/>
            </p:cNvSpPr>
            <p:nvPr/>
          </p:nvSpPr>
          <p:spPr bwMode="auto">
            <a:xfrm>
              <a:off x="2516188" y="3378201"/>
              <a:ext cx="2857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29@|5FFC:0|FBC:0|LFC:0|LBC:16777215"/>
            <p:cNvSpPr>
              <a:spLocks noEditPoints="1"/>
            </p:cNvSpPr>
            <p:nvPr/>
          </p:nvSpPr>
          <p:spPr bwMode="auto">
            <a:xfrm>
              <a:off x="2339975" y="3217864"/>
              <a:ext cx="249238" cy="223838"/>
            </a:xfrm>
            <a:custGeom>
              <a:avLst/>
              <a:gdLst>
                <a:gd name="T0" fmla="*/ 157 w 157"/>
                <a:gd name="T1" fmla="*/ 0 h 141"/>
                <a:gd name="T2" fmla="*/ 135 w 157"/>
                <a:gd name="T3" fmla="*/ 0 h 141"/>
                <a:gd name="T4" fmla="*/ 135 w 157"/>
                <a:gd name="T5" fmla="*/ 15 h 141"/>
                <a:gd name="T6" fmla="*/ 114 w 157"/>
                <a:gd name="T7" fmla="*/ 15 h 141"/>
                <a:gd name="T8" fmla="*/ 114 w 157"/>
                <a:gd name="T9" fmla="*/ 0 h 141"/>
                <a:gd name="T10" fmla="*/ 47 w 157"/>
                <a:gd name="T11" fmla="*/ 0 h 141"/>
                <a:gd name="T12" fmla="*/ 47 w 157"/>
                <a:gd name="T13" fmla="*/ 15 h 141"/>
                <a:gd name="T14" fmla="*/ 25 w 157"/>
                <a:gd name="T15" fmla="*/ 15 h 141"/>
                <a:gd name="T16" fmla="*/ 25 w 157"/>
                <a:gd name="T17" fmla="*/ 0 h 141"/>
                <a:gd name="T18" fmla="*/ 0 w 157"/>
                <a:gd name="T19" fmla="*/ 0 h 141"/>
                <a:gd name="T20" fmla="*/ 0 w 157"/>
                <a:gd name="T21" fmla="*/ 141 h 141"/>
                <a:gd name="T22" fmla="*/ 12 w 157"/>
                <a:gd name="T23" fmla="*/ 141 h 141"/>
                <a:gd name="T24" fmla="*/ 146 w 157"/>
                <a:gd name="T25" fmla="*/ 141 h 141"/>
                <a:gd name="T26" fmla="*/ 157 w 157"/>
                <a:gd name="T27" fmla="*/ 141 h 141"/>
                <a:gd name="T28" fmla="*/ 157 w 157"/>
                <a:gd name="T29" fmla="*/ 0 h 141"/>
                <a:gd name="T30" fmla="*/ 146 w 157"/>
                <a:gd name="T31" fmla="*/ 129 h 141"/>
                <a:gd name="T32" fmla="*/ 12 w 157"/>
                <a:gd name="T33" fmla="*/ 129 h 141"/>
                <a:gd name="T34" fmla="*/ 12 w 157"/>
                <a:gd name="T35" fmla="*/ 40 h 141"/>
                <a:gd name="T36" fmla="*/ 146 w 157"/>
                <a:gd name="T37" fmla="*/ 40 h 141"/>
                <a:gd name="T38" fmla="*/ 146 w 157"/>
                <a:gd name="T39" fmla="*/ 12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57" h="141">
                  <a:moveTo>
                    <a:pt x="157" y="0"/>
                  </a:moveTo>
                  <a:lnTo>
                    <a:pt x="135" y="0"/>
                  </a:lnTo>
                  <a:lnTo>
                    <a:pt x="135" y="15"/>
                  </a:lnTo>
                  <a:lnTo>
                    <a:pt x="114" y="15"/>
                  </a:lnTo>
                  <a:lnTo>
                    <a:pt x="114" y="0"/>
                  </a:lnTo>
                  <a:lnTo>
                    <a:pt x="47" y="0"/>
                  </a:lnTo>
                  <a:lnTo>
                    <a:pt x="47" y="15"/>
                  </a:lnTo>
                  <a:lnTo>
                    <a:pt x="25" y="15"/>
                  </a:lnTo>
                  <a:lnTo>
                    <a:pt x="25" y="0"/>
                  </a:lnTo>
                  <a:lnTo>
                    <a:pt x="0" y="0"/>
                  </a:lnTo>
                  <a:lnTo>
                    <a:pt x="0" y="141"/>
                  </a:lnTo>
                  <a:lnTo>
                    <a:pt x="12" y="141"/>
                  </a:lnTo>
                  <a:lnTo>
                    <a:pt x="146" y="141"/>
                  </a:lnTo>
                  <a:lnTo>
                    <a:pt x="157" y="141"/>
                  </a:lnTo>
                  <a:lnTo>
                    <a:pt x="157" y="0"/>
                  </a:lnTo>
                  <a:close/>
                  <a:moveTo>
                    <a:pt x="146" y="129"/>
                  </a:moveTo>
                  <a:lnTo>
                    <a:pt x="12" y="129"/>
                  </a:lnTo>
                  <a:lnTo>
                    <a:pt x="12" y="40"/>
                  </a:lnTo>
                  <a:lnTo>
                    <a:pt x="146" y="40"/>
                  </a:lnTo>
                  <a:lnTo>
                    <a:pt x="146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Rectangle 30@|1FFC:0|FBC:0|LFC:0|LBC:16777215"/>
            <p:cNvSpPr>
              <a:spLocks noChangeArrowheads="1"/>
            </p:cNvSpPr>
            <p:nvPr/>
          </p:nvSpPr>
          <p:spPr bwMode="auto">
            <a:xfrm>
              <a:off x="2387600" y="3200401"/>
              <a:ext cx="20638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Rectangle 31@|1FFC:0|FBC:0|LFC:0|LBC:16777215"/>
            <p:cNvSpPr>
              <a:spLocks noChangeArrowheads="1"/>
            </p:cNvSpPr>
            <p:nvPr/>
          </p:nvSpPr>
          <p:spPr bwMode="auto">
            <a:xfrm>
              <a:off x="2525713" y="3200401"/>
              <a:ext cx="23813" cy="349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defTabSz="685165">
                <a:defRPr/>
              </a:pPr>
              <a:endParaRPr lang="en-US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Rounded Rectangle 17@|1FFC:14657585|FBC:16777215|LFC:16777215|LBC:16777215"/>
          <p:cNvSpPr/>
          <p:nvPr/>
        </p:nvSpPr>
        <p:spPr bwMode="auto">
          <a:xfrm rot="18900000" flipV="1">
            <a:off x="5359653" y="3802054"/>
            <a:ext cx="1472693" cy="1472693"/>
          </a:xfrm>
          <a:prstGeom prst="roundRect">
            <a:avLst>
              <a:gd name="adj" fmla="val 9646"/>
            </a:avLst>
          </a:prstGeom>
          <a:solidFill>
            <a:srgbClr val="92D050"/>
          </a:solidFill>
          <a:ln w="9525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7" name="Shape 719@|5FFC:16777215|FBC:16777215|LFC:16777215|LBC:16777215"/>
          <p:cNvSpPr/>
          <p:nvPr/>
        </p:nvSpPr>
        <p:spPr>
          <a:xfrm>
            <a:off x="5804702" y="4260049"/>
            <a:ext cx="582373" cy="500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32" h="21446" extrusionOk="0">
                <a:moveTo>
                  <a:pt x="9262" y="7207"/>
                </a:moveTo>
                <a:lnTo>
                  <a:pt x="14475" y="11108"/>
                </a:lnTo>
                <a:cubicBezTo>
                  <a:pt x="14915" y="11436"/>
                  <a:pt x="15500" y="11301"/>
                  <a:pt x="15796" y="10800"/>
                </a:cubicBezTo>
                <a:lnTo>
                  <a:pt x="21160" y="1771"/>
                </a:lnTo>
                <a:cubicBezTo>
                  <a:pt x="21464" y="1257"/>
                  <a:pt x="21354" y="555"/>
                  <a:pt x="20913" y="200"/>
                </a:cubicBezTo>
                <a:cubicBezTo>
                  <a:pt x="20472" y="-154"/>
                  <a:pt x="19869" y="-26"/>
                  <a:pt x="19564" y="487"/>
                </a:cubicBezTo>
                <a:lnTo>
                  <a:pt x="14734" y="8618"/>
                </a:lnTo>
                <a:lnTo>
                  <a:pt x="9490" y="4694"/>
                </a:lnTo>
                <a:cubicBezTo>
                  <a:pt x="9273" y="4532"/>
                  <a:pt x="9010" y="4478"/>
                  <a:pt x="8757" y="4541"/>
                </a:cubicBezTo>
                <a:cubicBezTo>
                  <a:pt x="8505" y="4607"/>
                  <a:pt x="8285" y="4785"/>
                  <a:pt x="8147" y="5039"/>
                </a:cubicBezTo>
                <a:lnTo>
                  <a:pt x="152" y="19712"/>
                </a:lnTo>
                <a:cubicBezTo>
                  <a:pt x="-136" y="20237"/>
                  <a:pt x="-2" y="20936"/>
                  <a:pt x="450" y="21269"/>
                </a:cubicBezTo>
                <a:cubicBezTo>
                  <a:pt x="611" y="21389"/>
                  <a:pt x="791" y="21446"/>
                  <a:pt x="969" y="21446"/>
                </a:cubicBezTo>
                <a:cubicBezTo>
                  <a:pt x="1290" y="21446"/>
                  <a:pt x="1604" y="21260"/>
                  <a:pt x="1788" y="20921"/>
                </a:cubicBezTo>
                <a:cubicBezTo>
                  <a:pt x="1788" y="20921"/>
                  <a:pt x="9262" y="7207"/>
                  <a:pt x="9262" y="7207"/>
                </a:cubicBezTo>
                <a:close/>
                <a:moveTo>
                  <a:pt x="19712" y="12707"/>
                </a:moveTo>
                <a:lnTo>
                  <a:pt x="14952" y="17715"/>
                </a:lnTo>
                <a:lnTo>
                  <a:pt x="9355" y="12653"/>
                </a:lnTo>
                <a:cubicBezTo>
                  <a:pt x="9249" y="12556"/>
                  <a:pt x="9125" y="12487"/>
                  <a:pt x="8994" y="12450"/>
                </a:cubicBezTo>
                <a:lnTo>
                  <a:pt x="8249" y="12234"/>
                </a:lnTo>
                <a:lnTo>
                  <a:pt x="7154" y="14242"/>
                </a:lnTo>
                <a:lnTo>
                  <a:pt x="8327" y="14582"/>
                </a:lnTo>
                <a:lnTo>
                  <a:pt x="14404" y="20078"/>
                </a:lnTo>
                <a:cubicBezTo>
                  <a:pt x="14580" y="20237"/>
                  <a:pt x="14789" y="20317"/>
                  <a:pt x="14999" y="20317"/>
                </a:cubicBezTo>
                <a:cubicBezTo>
                  <a:pt x="15232" y="20317"/>
                  <a:pt x="15466" y="20218"/>
                  <a:pt x="15650" y="20026"/>
                </a:cubicBezTo>
                <a:lnTo>
                  <a:pt x="21012" y="14382"/>
                </a:lnTo>
                <a:cubicBezTo>
                  <a:pt x="21410" y="13963"/>
                  <a:pt x="21441" y="13250"/>
                  <a:pt x="21081" y="12788"/>
                </a:cubicBezTo>
                <a:cubicBezTo>
                  <a:pt x="20722" y="12325"/>
                  <a:pt x="20109" y="12289"/>
                  <a:pt x="19712" y="12707"/>
                </a:cubicBezTo>
                <a:close/>
                <a:moveTo>
                  <a:pt x="735" y="12382"/>
                </a:moveTo>
                <a:lnTo>
                  <a:pt x="2190" y="12804"/>
                </a:lnTo>
                <a:lnTo>
                  <a:pt x="3284" y="10795"/>
                </a:lnTo>
                <a:lnTo>
                  <a:pt x="1204" y="10192"/>
                </a:lnTo>
                <a:cubicBezTo>
                  <a:pt x="683" y="10040"/>
                  <a:pt x="158" y="10410"/>
                  <a:pt x="28" y="11015"/>
                </a:cubicBezTo>
                <a:cubicBezTo>
                  <a:pt x="-100" y="11620"/>
                  <a:pt x="216" y="12231"/>
                  <a:pt x="735" y="12382"/>
                </a:cubicBezTo>
                <a:close/>
              </a:path>
            </a:pathLst>
          </a:custGeom>
          <a:solidFill>
            <a:sysClr val="window" lastClr="FFFFFF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685165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2325" b="1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8" name="Rounded Rectangle 23@|1FFC:0|FBC:0|LFC:16777215|LBC:16777215"/>
          <p:cNvSpPr/>
          <p:nvPr/>
        </p:nvSpPr>
        <p:spPr bwMode="auto">
          <a:xfrm rot="18900000" flipV="1">
            <a:off x="4266236" y="2708635"/>
            <a:ext cx="1472693" cy="1472693"/>
          </a:xfrm>
          <a:prstGeom prst="roundRect">
            <a:avLst>
              <a:gd name="adj" fmla="val 9646"/>
            </a:avLst>
          </a:prstGeom>
          <a:solidFill>
            <a:srgbClr val="3DB39E"/>
          </a:solidFill>
          <a:ln w="9525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29" name="Shape 2102@|5FFC:16777215|FBC:16777215|LFC:16777215|LBC:16777215"/>
          <p:cNvSpPr/>
          <p:nvPr/>
        </p:nvSpPr>
        <p:spPr>
          <a:xfrm>
            <a:off x="4635653" y="3152718"/>
            <a:ext cx="714036" cy="571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43" y="10800"/>
                </a:moveTo>
                <a:cubicBezTo>
                  <a:pt x="17065" y="10800"/>
                  <a:pt x="16800" y="11898"/>
                  <a:pt x="16709" y="12419"/>
                </a:cubicBezTo>
                <a:cubicBezTo>
                  <a:pt x="16115" y="15817"/>
                  <a:pt x="13696" y="18359"/>
                  <a:pt x="10800" y="18359"/>
                </a:cubicBezTo>
                <a:cubicBezTo>
                  <a:pt x="9130" y="18359"/>
                  <a:pt x="7618" y="17514"/>
                  <a:pt x="6524" y="16146"/>
                </a:cubicBezTo>
                <a:cubicBezTo>
                  <a:pt x="6018" y="15513"/>
                  <a:pt x="5198" y="15513"/>
                  <a:pt x="4691" y="16146"/>
                </a:cubicBezTo>
                <a:cubicBezTo>
                  <a:pt x="4185" y="16779"/>
                  <a:pt x="4185" y="17804"/>
                  <a:pt x="4691" y="18437"/>
                </a:cubicBezTo>
                <a:cubicBezTo>
                  <a:pt x="6255" y="20391"/>
                  <a:pt x="8415" y="21600"/>
                  <a:pt x="10800" y="21600"/>
                </a:cubicBezTo>
                <a:cubicBezTo>
                  <a:pt x="14669" y="21600"/>
                  <a:pt x="17943" y="18421"/>
                  <a:pt x="19043" y="14039"/>
                </a:cubicBezTo>
                <a:lnTo>
                  <a:pt x="21600" y="14039"/>
                </a:lnTo>
                <a:lnTo>
                  <a:pt x="21600" y="10800"/>
                </a:lnTo>
                <a:cubicBezTo>
                  <a:pt x="21600" y="10800"/>
                  <a:pt x="18143" y="10800"/>
                  <a:pt x="18143" y="10800"/>
                </a:cubicBezTo>
                <a:close/>
                <a:moveTo>
                  <a:pt x="4891" y="9180"/>
                </a:moveTo>
                <a:cubicBezTo>
                  <a:pt x="5484" y="5783"/>
                  <a:pt x="7904" y="3240"/>
                  <a:pt x="10800" y="3240"/>
                </a:cubicBezTo>
                <a:cubicBezTo>
                  <a:pt x="12470" y="3240"/>
                  <a:pt x="13982" y="4086"/>
                  <a:pt x="15076" y="5454"/>
                </a:cubicBezTo>
                <a:cubicBezTo>
                  <a:pt x="15582" y="6086"/>
                  <a:pt x="16404" y="6086"/>
                  <a:pt x="16909" y="5454"/>
                </a:cubicBezTo>
                <a:cubicBezTo>
                  <a:pt x="17415" y="4821"/>
                  <a:pt x="17415" y="3796"/>
                  <a:pt x="16909" y="3163"/>
                </a:cubicBezTo>
                <a:cubicBezTo>
                  <a:pt x="15346" y="1209"/>
                  <a:pt x="13186" y="0"/>
                  <a:pt x="10800" y="0"/>
                </a:cubicBezTo>
                <a:cubicBezTo>
                  <a:pt x="6931" y="0"/>
                  <a:pt x="3658" y="3178"/>
                  <a:pt x="2557" y="7560"/>
                </a:cubicBezTo>
                <a:lnTo>
                  <a:pt x="0" y="7560"/>
                </a:lnTo>
                <a:lnTo>
                  <a:pt x="0" y="10800"/>
                </a:lnTo>
                <a:lnTo>
                  <a:pt x="3457" y="10800"/>
                </a:lnTo>
                <a:cubicBezTo>
                  <a:pt x="4535" y="10800"/>
                  <a:pt x="4800" y="9702"/>
                  <a:pt x="4891" y="9180"/>
                </a:cubicBezTo>
                <a:close/>
                <a:moveTo>
                  <a:pt x="7343" y="10800"/>
                </a:moveTo>
                <a:cubicBezTo>
                  <a:pt x="7343" y="13185"/>
                  <a:pt x="8891" y="15120"/>
                  <a:pt x="10800" y="15120"/>
                </a:cubicBezTo>
                <a:cubicBezTo>
                  <a:pt x="12709" y="15120"/>
                  <a:pt x="14255" y="13185"/>
                  <a:pt x="14255" y="10800"/>
                </a:cubicBezTo>
                <a:cubicBezTo>
                  <a:pt x="14255" y="8415"/>
                  <a:pt x="12709" y="6480"/>
                  <a:pt x="10800" y="6480"/>
                </a:cubicBezTo>
                <a:cubicBezTo>
                  <a:pt x="8891" y="6480"/>
                  <a:pt x="7343" y="8415"/>
                  <a:pt x="7343" y="10800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defTabSz="685165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2400" kern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0" name="Rounded Rectangle 26@|1FFC:4308095|FBC:16777215|LFC:16777215|LBC:16777215"/>
          <p:cNvSpPr/>
          <p:nvPr/>
        </p:nvSpPr>
        <p:spPr bwMode="auto">
          <a:xfrm rot="18900000" flipV="1">
            <a:off x="5359653" y="1615218"/>
            <a:ext cx="1472693" cy="1472693"/>
          </a:xfrm>
          <a:prstGeom prst="roundRect">
            <a:avLst>
              <a:gd name="adj" fmla="val 9646"/>
            </a:avLst>
          </a:prstGeom>
          <a:solidFill>
            <a:srgbClr val="92D050"/>
          </a:solidFill>
          <a:ln w="9525">
            <a:noFill/>
            <a:round/>
          </a:ln>
        </p:spPr>
        <p:txBody>
          <a:bodyPr vert="horz" wrap="square" lIns="68580" tIns="34290" rIns="68580" bIns="34290" numCol="1" rtlCol="0" anchor="t" anchorCtr="0" compatLnSpc="1"/>
          <a:lstStyle/>
          <a:p>
            <a:pPr algn="ctr" defTabSz="685165">
              <a:defRPr/>
            </a:pPr>
            <a:endParaRPr lang="en-US" sz="1350" kern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1" name="Freeform 56@|5FFC:16777215|FBC:16777215|LFC:16777215|LBC:16777215"/>
          <p:cNvSpPr/>
          <p:nvPr/>
        </p:nvSpPr>
        <p:spPr bwMode="auto">
          <a:xfrm>
            <a:off x="5805897" y="2107748"/>
            <a:ext cx="659160" cy="537987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165">
              <a:defRPr/>
            </a:pPr>
            <a:endParaRPr lang="en-US" sz="1350" kern="0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672530" y="1697256"/>
            <a:ext cx="175356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单击编辑标题</a:t>
            </a:r>
            <a:endParaRPr lang="en-US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006065" y="2096998"/>
            <a:ext cx="242002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714022" y="4209334"/>
            <a:ext cx="175356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单击编辑标题</a:t>
            </a:r>
            <a:endParaRPr lang="en-US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047557" y="4609076"/>
            <a:ext cx="242002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912495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532565" y="1701179"/>
            <a:ext cx="175356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单击编辑标题</a:t>
            </a:r>
            <a:endParaRPr lang="en-US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532565" y="2096998"/>
            <a:ext cx="242002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532565" y="4203208"/>
            <a:ext cx="175356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单击编辑标题</a:t>
            </a:r>
            <a:endParaRPr lang="en-US" b="1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532565" y="4599027"/>
            <a:ext cx="242002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912495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wn Arrow Callout 55"/>
          <p:cNvSpPr/>
          <p:nvPr/>
        </p:nvSpPr>
        <p:spPr>
          <a:xfrm>
            <a:off x="1887240" y="1351957"/>
            <a:ext cx="2318464" cy="37039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0"/>
            </a:avLst>
          </a:prstGeom>
          <a:solidFill>
            <a:schemeClr val="bg1">
              <a:lumMod val="6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own Arrow Callout 55"/>
          <p:cNvSpPr/>
          <p:nvPr/>
        </p:nvSpPr>
        <p:spPr>
          <a:xfrm>
            <a:off x="4708228" y="1758357"/>
            <a:ext cx="2318464" cy="37039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0"/>
            </a:avLst>
          </a:prstGeom>
          <a:solidFill>
            <a:srgbClr val="3DB39E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own Arrow Callout 55"/>
          <p:cNvSpPr/>
          <p:nvPr/>
        </p:nvSpPr>
        <p:spPr>
          <a:xfrm>
            <a:off x="7529215" y="1351956"/>
            <a:ext cx="2318464" cy="3703925"/>
          </a:xfrm>
          <a:prstGeom prst="downArrowCallout">
            <a:avLst>
              <a:gd name="adj1" fmla="val 25000"/>
              <a:gd name="adj2" fmla="val 6698"/>
              <a:gd name="adj3" fmla="val 4369"/>
              <a:gd name="adj4" fmla="val 97480"/>
            </a:avLst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116"/>
          <p:cNvSpPr>
            <a:spLocks noEditPoints="1"/>
          </p:cNvSpPr>
          <p:nvPr/>
        </p:nvSpPr>
        <p:spPr bwMode="auto">
          <a:xfrm>
            <a:off x="8470034" y="1777407"/>
            <a:ext cx="436826" cy="352278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6" name="Freeform 105"/>
          <p:cNvSpPr>
            <a:spLocks noEditPoints="1"/>
          </p:cNvSpPr>
          <p:nvPr/>
        </p:nvSpPr>
        <p:spPr bwMode="auto">
          <a:xfrm>
            <a:off x="2829831" y="1758357"/>
            <a:ext cx="433281" cy="427002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7" name="Freeform 62"/>
          <p:cNvSpPr>
            <a:spLocks noChangeAspect="1" noEditPoints="1"/>
          </p:cNvSpPr>
          <p:nvPr/>
        </p:nvSpPr>
        <p:spPr bwMode="auto">
          <a:xfrm>
            <a:off x="5655652" y="2224571"/>
            <a:ext cx="423615" cy="427002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2009917" y="2590495"/>
            <a:ext cx="21957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Straight Connector 43"/>
          <p:cNvCxnSpPr/>
          <p:nvPr/>
        </p:nvCxnSpPr>
        <p:spPr>
          <a:xfrm>
            <a:off x="1417950" y="5650281"/>
            <a:ext cx="9159739" cy="0"/>
          </a:xfrm>
          <a:prstGeom prst="line">
            <a:avLst/>
          </a:prstGeom>
          <a:ln w="22225">
            <a:solidFill>
              <a:srgbClr val="3DB39E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8"/>
          <p:cNvCxnSpPr/>
          <p:nvPr/>
        </p:nvCxnSpPr>
        <p:spPr>
          <a:xfrm>
            <a:off x="3046470" y="5055881"/>
            <a:ext cx="0" cy="594400"/>
          </a:xfrm>
          <a:prstGeom prst="line">
            <a:avLst/>
          </a:prstGeom>
          <a:ln w="19050" cap="rnd">
            <a:solidFill>
              <a:srgbClr val="F47264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8"/>
          <p:cNvCxnSpPr/>
          <p:nvPr/>
        </p:nvCxnSpPr>
        <p:spPr>
          <a:xfrm>
            <a:off x="8688446" y="5055881"/>
            <a:ext cx="0" cy="594400"/>
          </a:xfrm>
          <a:prstGeom prst="line">
            <a:avLst/>
          </a:prstGeom>
          <a:ln w="19050" cap="rnd">
            <a:solidFill>
              <a:srgbClr val="F8D35E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/>
          <p:cNvCxnSpPr>
            <a:stCxn id="3" idx="2"/>
          </p:cNvCxnSpPr>
          <p:nvPr/>
        </p:nvCxnSpPr>
        <p:spPr>
          <a:xfrm flipH="1">
            <a:off x="5867459" y="5462282"/>
            <a:ext cx="1" cy="187999"/>
          </a:xfrm>
          <a:prstGeom prst="line">
            <a:avLst/>
          </a:prstGeom>
          <a:ln w="19050" cap="rnd">
            <a:solidFill>
              <a:srgbClr val="29B9A6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809669" y="2994042"/>
            <a:ext cx="21957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51025" y="2399642"/>
            <a:ext cx="21957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这里输入简单的文字概述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稻壳儿小白白(http://dwz.cn/Wu2UP)"/>
          <p:cNvSpPr>
            <a:spLocks noChangeArrowheads="1"/>
          </p:cNvSpPr>
          <p:nvPr/>
        </p:nvSpPr>
        <p:spPr bwMode="auto">
          <a:xfrm>
            <a:off x="4741863" y="3643313"/>
            <a:ext cx="912812" cy="3803650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3" name="稻壳儿小白白(http://dwz.cn/Wu2UP)"/>
          <p:cNvSpPr/>
          <p:nvPr/>
        </p:nvSpPr>
        <p:spPr bwMode="auto">
          <a:xfrm>
            <a:off x="4284663" y="3116263"/>
            <a:ext cx="457200" cy="1063625"/>
          </a:xfrm>
          <a:custGeom>
            <a:avLst/>
            <a:gdLst>
              <a:gd name="T0" fmla="*/ 521276409 w 401"/>
              <a:gd name="T1" fmla="*/ 600443045 h 935"/>
              <a:gd name="T2" fmla="*/ 0 w 401"/>
              <a:gd name="T3" fmla="*/ 0 h 935"/>
              <a:gd name="T4" fmla="*/ 0 w 401"/>
              <a:gd name="T5" fmla="*/ 609501490 h 935"/>
              <a:gd name="T6" fmla="*/ 521276409 w 401"/>
              <a:gd name="T7" fmla="*/ 1209944535 h 935"/>
              <a:gd name="T8" fmla="*/ 521276409 w 401"/>
              <a:gd name="T9" fmla="*/ 600443045 h 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1" h="935">
                <a:moveTo>
                  <a:pt x="401" y="464"/>
                </a:moveTo>
                <a:lnTo>
                  <a:pt x="0" y="0"/>
                </a:lnTo>
                <a:lnTo>
                  <a:pt x="0" y="471"/>
                </a:lnTo>
                <a:lnTo>
                  <a:pt x="401" y="935"/>
                </a:lnTo>
                <a:lnTo>
                  <a:pt x="401" y="464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稻壳儿小白白(http://dwz.cn/Wu2UP)"/>
          <p:cNvSpPr/>
          <p:nvPr/>
        </p:nvSpPr>
        <p:spPr bwMode="auto">
          <a:xfrm>
            <a:off x="4284663" y="3116263"/>
            <a:ext cx="1370012" cy="527050"/>
          </a:xfrm>
          <a:custGeom>
            <a:avLst/>
            <a:gdLst>
              <a:gd name="T0" fmla="*/ 1037982486 w 1205"/>
              <a:gd name="T1" fmla="*/ 0 h 464"/>
              <a:gd name="T2" fmla="*/ 0 w 1205"/>
              <a:gd name="T3" fmla="*/ 0 h 464"/>
              <a:gd name="T4" fmla="*/ 518345461 w 1205"/>
              <a:gd name="T5" fmla="*/ 598667462 h 464"/>
              <a:gd name="T6" fmla="*/ 1557620647 w 1205"/>
              <a:gd name="T7" fmla="*/ 598667462 h 464"/>
              <a:gd name="T8" fmla="*/ 1037982486 w 1205"/>
              <a:gd name="T9" fmla="*/ 0 h 4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4">
                <a:moveTo>
                  <a:pt x="803" y="0"/>
                </a:moveTo>
                <a:lnTo>
                  <a:pt x="0" y="0"/>
                </a:lnTo>
                <a:lnTo>
                  <a:pt x="401" y="464"/>
                </a:lnTo>
                <a:lnTo>
                  <a:pt x="1205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" name="稻壳儿小白白(http://dwz.cn/Wu2UP)"/>
          <p:cNvSpPr>
            <a:spLocks noChangeArrowheads="1"/>
          </p:cNvSpPr>
          <p:nvPr/>
        </p:nvSpPr>
        <p:spPr bwMode="auto">
          <a:xfrm>
            <a:off x="3829050" y="4179888"/>
            <a:ext cx="912813" cy="3267075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6" name="稻壳儿小白白(http://dwz.cn/Wu2UP)"/>
          <p:cNvSpPr/>
          <p:nvPr/>
        </p:nvSpPr>
        <p:spPr bwMode="auto">
          <a:xfrm>
            <a:off x="3373438" y="3652838"/>
            <a:ext cx="455612" cy="1060450"/>
          </a:xfrm>
          <a:custGeom>
            <a:avLst/>
            <a:gdLst>
              <a:gd name="T0" fmla="*/ 517661582 w 401"/>
              <a:gd name="T1" fmla="*/ 596863224 h 935"/>
              <a:gd name="T2" fmla="*/ 0 w 401"/>
              <a:gd name="T3" fmla="*/ 0 h 935"/>
              <a:gd name="T4" fmla="*/ 0 w 401"/>
              <a:gd name="T5" fmla="*/ 607154693 h 935"/>
              <a:gd name="T6" fmla="*/ 517661582 w 401"/>
              <a:gd name="T7" fmla="*/ 1202731767 h 935"/>
              <a:gd name="T8" fmla="*/ 517661582 w 401"/>
              <a:gd name="T9" fmla="*/ 596863224 h 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1" h="935">
                <a:moveTo>
                  <a:pt x="401" y="464"/>
                </a:moveTo>
                <a:lnTo>
                  <a:pt x="0" y="0"/>
                </a:lnTo>
                <a:lnTo>
                  <a:pt x="0" y="472"/>
                </a:lnTo>
                <a:lnTo>
                  <a:pt x="401" y="935"/>
                </a:lnTo>
                <a:lnTo>
                  <a:pt x="401" y="464"/>
                </a:ln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稻壳儿小白白(http://dwz.cn/Wu2UP)"/>
          <p:cNvSpPr/>
          <p:nvPr/>
        </p:nvSpPr>
        <p:spPr bwMode="auto">
          <a:xfrm>
            <a:off x="3373438" y="3651250"/>
            <a:ext cx="1368425" cy="527050"/>
          </a:xfrm>
          <a:custGeom>
            <a:avLst/>
            <a:gdLst>
              <a:gd name="T0" fmla="*/ 1037300247 w 1204"/>
              <a:gd name="T1" fmla="*/ 0 h 464"/>
              <a:gd name="T2" fmla="*/ 0 w 1204"/>
              <a:gd name="T3" fmla="*/ 0 h 464"/>
              <a:gd name="T4" fmla="*/ 518004554 w 1204"/>
              <a:gd name="T5" fmla="*/ 598667462 h 464"/>
              <a:gd name="T6" fmla="*/ 1555304801 w 1204"/>
              <a:gd name="T7" fmla="*/ 598667462 h 464"/>
              <a:gd name="T8" fmla="*/ 1037300247 w 1204"/>
              <a:gd name="T9" fmla="*/ 0 h 4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4" h="464">
                <a:moveTo>
                  <a:pt x="803" y="0"/>
                </a:moveTo>
                <a:lnTo>
                  <a:pt x="0" y="0"/>
                </a:lnTo>
                <a:lnTo>
                  <a:pt x="401" y="464"/>
                </a:lnTo>
                <a:lnTo>
                  <a:pt x="1204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稻壳儿小白白(http://dwz.cn/Wu2UP)"/>
          <p:cNvSpPr/>
          <p:nvPr/>
        </p:nvSpPr>
        <p:spPr bwMode="auto">
          <a:xfrm>
            <a:off x="2459038" y="4187825"/>
            <a:ext cx="457200" cy="1062038"/>
          </a:xfrm>
          <a:custGeom>
            <a:avLst/>
            <a:gdLst>
              <a:gd name="T0" fmla="*/ 519979701 w 402"/>
              <a:gd name="T1" fmla="*/ 598642621 h 934"/>
              <a:gd name="T2" fmla="*/ 0 w 402"/>
              <a:gd name="T3" fmla="*/ 0 h 934"/>
              <a:gd name="T4" fmla="*/ 0 w 402"/>
              <a:gd name="T5" fmla="*/ 608985552 h 934"/>
              <a:gd name="T6" fmla="*/ 519979701 w 402"/>
              <a:gd name="T7" fmla="*/ 1207628173 h 934"/>
              <a:gd name="T8" fmla="*/ 519979701 w 402"/>
              <a:gd name="T9" fmla="*/ 598642621 h 9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2" h="934">
                <a:moveTo>
                  <a:pt x="402" y="463"/>
                </a:moveTo>
                <a:lnTo>
                  <a:pt x="0" y="0"/>
                </a:lnTo>
                <a:lnTo>
                  <a:pt x="0" y="471"/>
                </a:lnTo>
                <a:lnTo>
                  <a:pt x="402" y="934"/>
                </a:lnTo>
                <a:lnTo>
                  <a:pt x="402" y="463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稻壳儿小白白(http://dwz.cn/Wu2UP)"/>
          <p:cNvSpPr>
            <a:spLocks noChangeArrowheads="1"/>
          </p:cNvSpPr>
          <p:nvPr/>
        </p:nvSpPr>
        <p:spPr bwMode="auto">
          <a:xfrm>
            <a:off x="2916238" y="4714875"/>
            <a:ext cx="954087" cy="2732088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10" name="稻壳儿小白白(http://dwz.cn/Wu2UP)"/>
          <p:cNvSpPr/>
          <p:nvPr/>
        </p:nvSpPr>
        <p:spPr bwMode="auto">
          <a:xfrm>
            <a:off x="2459038" y="4187825"/>
            <a:ext cx="1370012" cy="525463"/>
          </a:xfrm>
          <a:custGeom>
            <a:avLst/>
            <a:gdLst>
              <a:gd name="T0" fmla="*/ 1039275186 w 1205"/>
              <a:gd name="T1" fmla="*/ 0 h 463"/>
              <a:gd name="T2" fmla="*/ 0 w 1205"/>
              <a:gd name="T3" fmla="*/ 0 h 463"/>
              <a:gd name="T4" fmla="*/ 519638161 w 1205"/>
              <a:gd name="T5" fmla="*/ 596352839 h 463"/>
              <a:gd name="T6" fmla="*/ 1557620647 w 1205"/>
              <a:gd name="T7" fmla="*/ 596352839 h 463"/>
              <a:gd name="T8" fmla="*/ 1039275186 w 1205"/>
              <a:gd name="T9" fmla="*/ 0 h 4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3">
                <a:moveTo>
                  <a:pt x="804" y="0"/>
                </a:moveTo>
                <a:lnTo>
                  <a:pt x="0" y="0"/>
                </a:lnTo>
                <a:lnTo>
                  <a:pt x="402" y="463"/>
                </a:lnTo>
                <a:lnTo>
                  <a:pt x="1205" y="463"/>
                </a:lnTo>
                <a:lnTo>
                  <a:pt x="804" y="0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稻壳儿小白白(http://dwz.cn/Wu2UP)"/>
          <p:cNvSpPr/>
          <p:nvPr/>
        </p:nvSpPr>
        <p:spPr bwMode="auto">
          <a:xfrm>
            <a:off x="635000" y="5257800"/>
            <a:ext cx="1370013" cy="528638"/>
          </a:xfrm>
          <a:custGeom>
            <a:avLst/>
            <a:gdLst>
              <a:gd name="T0" fmla="*/ 1037984381 w 1205"/>
              <a:gd name="T1" fmla="*/ 0 h 464"/>
              <a:gd name="T2" fmla="*/ 0 w 1205"/>
              <a:gd name="T3" fmla="*/ 0 h 464"/>
              <a:gd name="T4" fmla="*/ 517053139 w 1205"/>
              <a:gd name="T5" fmla="*/ 602280463 h 464"/>
              <a:gd name="T6" fmla="*/ 1557622921 w 1205"/>
              <a:gd name="T7" fmla="*/ 602280463 h 464"/>
              <a:gd name="T8" fmla="*/ 1037984381 w 1205"/>
              <a:gd name="T9" fmla="*/ 0 h 4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4">
                <a:moveTo>
                  <a:pt x="803" y="0"/>
                </a:moveTo>
                <a:lnTo>
                  <a:pt x="0" y="0"/>
                </a:lnTo>
                <a:lnTo>
                  <a:pt x="400" y="464"/>
                </a:lnTo>
                <a:lnTo>
                  <a:pt x="1205" y="464"/>
                </a:lnTo>
                <a:lnTo>
                  <a:pt x="803" y="0"/>
                </a:lnTo>
                <a:close/>
              </a:path>
            </a:pathLst>
          </a:custGeom>
          <a:solidFill>
            <a:srgbClr val="5AC8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稻壳儿小白白(http://dwz.cn/Wu2UP)"/>
          <p:cNvSpPr>
            <a:spLocks noChangeArrowheads="1"/>
          </p:cNvSpPr>
          <p:nvPr/>
        </p:nvSpPr>
        <p:spPr bwMode="auto">
          <a:xfrm>
            <a:off x="1089025" y="5784850"/>
            <a:ext cx="914400" cy="1662113"/>
          </a:xfrm>
          <a:prstGeom prst="rect">
            <a:avLst/>
          </a:prstGeom>
          <a:solidFill>
            <a:srgbClr val="32BB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zh-CN" altLang="en-US">
              <a:sym typeface="Arial" panose="020B0604020202020204" pitchFamily="34" charset="0"/>
            </a:endParaRPr>
          </a:p>
        </p:txBody>
      </p:sp>
      <p:sp>
        <p:nvSpPr>
          <p:cNvPr id="13" name="稻壳儿小白白(http://dwz.cn/Wu2UP)"/>
          <p:cNvSpPr/>
          <p:nvPr/>
        </p:nvSpPr>
        <p:spPr bwMode="auto">
          <a:xfrm>
            <a:off x="635000" y="5257800"/>
            <a:ext cx="454025" cy="2189163"/>
          </a:xfrm>
          <a:custGeom>
            <a:avLst/>
            <a:gdLst>
              <a:gd name="T0" fmla="*/ 515346752 w 400"/>
              <a:gd name="T1" fmla="*/ 598840029 h 1927"/>
              <a:gd name="T2" fmla="*/ 0 w 400"/>
              <a:gd name="T3" fmla="*/ 0 h 1927"/>
              <a:gd name="T4" fmla="*/ 0 w 400"/>
              <a:gd name="T5" fmla="*/ 1888152519 h 1927"/>
              <a:gd name="T6" fmla="*/ 515346752 w 400"/>
              <a:gd name="T7" fmla="*/ 2147483646 h 1927"/>
              <a:gd name="T8" fmla="*/ 515346752 w 400"/>
              <a:gd name="T9" fmla="*/ 598840029 h 19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0" h="1927">
                <a:moveTo>
                  <a:pt x="400" y="464"/>
                </a:moveTo>
                <a:lnTo>
                  <a:pt x="0" y="0"/>
                </a:lnTo>
                <a:lnTo>
                  <a:pt x="0" y="1463"/>
                </a:lnTo>
                <a:lnTo>
                  <a:pt x="400" y="1927"/>
                </a:lnTo>
                <a:lnTo>
                  <a:pt x="400" y="464"/>
                </a:lnTo>
                <a:close/>
              </a:path>
            </a:pathLst>
          </a:custGeom>
          <a:solidFill>
            <a:srgbClr val="28967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稻壳儿小白白(http://dwz.cn/Wu2UP)"/>
          <p:cNvSpPr>
            <a:spLocks noChangeArrowheads="1"/>
          </p:cNvSpPr>
          <p:nvPr/>
        </p:nvSpPr>
        <p:spPr bwMode="auto">
          <a:xfrm>
            <a:off x="2005013" y="5249863"/>
            <a:ext cx="911225" cy="2197100"/>
          </a:xfrm>
          <a:prstGeom prst="rect">
            <a:avLst/>
          </a:pr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15" name="稻壳儿小白白(http://dwz.cn/Wu2UP)"/>
          <p:cNvSpPr/>
          <p:nvPr/>
        </p:nvSpPr>
        <p:spPr bwMode="auto">
          <a:xfrm>
            <a:off x="1547813" y="4722813"/>
            <a:ext cx="457200" cy="1063625"/>
          </a:xfrm>
          <a:custGeom>
            <a:avLst/>
            <a:gdLst>
              <a:gd name="T0" fmla="*/ 519979701 w 402"/>
              <a:gd name="T1" fmla="*/ 599148494 h 935"/>
              <a:gd name="T2" fmla="*/ 0 w 402"/>
              <a:gd name="T3" fmla="*/ 0 h 935"/>
              <a:gd name="T4" fmla="*/ 0 w 402"/>
              <a:gd name="T5" fmla="*/ 609501490 h 935"/>
              <a:gd name="T6" fmla="*/ 519979701 w 402"/>
              <a:gd name="T7" fmla="*/ 1209944535 h 935"/>
              <a:gd name="T8" fmla="*/ 519979701 w 402"/>
              <a:gd name="T9" fmla="*/ 599148494 h 9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02" h="935">
                <a:moveTo>
                  <a:pt x="402" y="463"/>
                </a:moveTo>
                <a:lnTo>
                  <a:pt x="0" y="0"/>
                </a:lnTo>
                <a:lnTo>
                  <a:pt x="0" y="471"/>
                </a:lnTo>
                <a:lnTo>
                  <a:pt x="402" y="935"/>
                </a:lnTo>
                <a:lnTo>
                  <a:pt x="402" y="463"/>
                </a:lnTo>
                <a:close/>
              </a:path>
            </a:pathLst>
          </a:custGeom>
          <a:solidFill>
            <a:srgbClr val="0E62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稻壳儿小白白(http://dwz.cn/Wu2UP)"/>
          <p:cNvSpPr/>
          <p:nvPr/>
        </p:nvSpPr>
        <p:spPr bwMode="auto">
          <a:xfrm>
            <a:off x="1547813" y="4722813"/>
            <a:ext cx="1368425" cy="527050"/>
          </a:xfrm>
          <a:custGeom>
            <a:avLst/>
            <a:gdLst>
              <a:gd name="T0" fmla="*/ 1035579751 w 1205"/>
              <a:gd name="T1" fmla="*/ 0 h 463"/>
              <a:gd name="T2" fmla="*/ 0 w 1205"/>
              <a:gd name="T3" fmla="*/ 0 h 463"/>
              <a:gd name="T4" fmla="*/ 518434341 w 1205"/>
              <a:gd name="T5" fmla="*/ 599960481 h 463"/>
              <a:gd name="T6" fmla="*/ 1554014092 w 1205"/>
              <a:gd name="T7" fmla="*/ 599960481 h 463"/>
              <a:gd name="T8" fmla="*/ 1035579751 w 1205"/>
              <a:gd name="T9" fmla="*/ 0 h 46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05" h="463">
                <a:moveTo>
                  <a:pt x="803" y="0"/>
                </a:moveTo>
                <a:lnTo>
                  <a:pt x="0" y="0"/>
                </a:lnTo>
                <a:lnTo>
                  <a:pt x="402" y="463"/>
                </a:lnTo>
                <a:lnTo>
                  <a:pt x="1205" y="463"/>
                </a:lnTo>
                <a:lnTo>
                  <a:pt x="803" y="0"/>
                </a:lnTo>
                <a:close/>
              </a:path>
            </a:pathLst>
          </a:custGeom>
          <a:solidFill>
            <a:srgbClr val="40948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" name="稻壳儿小白白(http://dwz.cn/Wu2UP)"/>
          <p:cNvSpPr>
            <a:spLocks noChangeArrowheads="1"/>
          </p:cNvSpPr>
          <p:nvPr/>
        </p:nvSpPr>
        <p:spPr bwMode="auto">
          <a:xfrm>
            <a:off x="1762125" y="1612900"/>
            <a:ext cx="1949450" cy="3224213"/>
          </a:xfrm>
          <a:custGeom>
            <a:avLst/>
            <a:gdLst>
              <a:gd name="T0" fmla="*/ 2147483646 w 1077"/>
              <a:gd name="T1" fmla="*/ 2147483646 h 1781"/>
              <a:gd name="T2" fmla="*/ 2147483646 w 1077"/>
              <a:gd name="T3" fmla="*/ 2147483646 h 1781"/>
              <a:gd name="T4" fmla="*/ 2147483646 w 1077"/>
              <a:gd name="T5" fmla="*/ 2147483646 h 1781"/>
              <a:gd name="T6" fmla="*/ 2147483646 w 1077"/>
              <a:gd name="T7" fmla="*/ 2147483646 h 1781"/>
              <a:gd name="T8" fmla="*/ 2147483646 w 1077"/>
              <a:gd name="T9" fmla="*/ 2147483646 h 1781"/>
              <a:gd name="T10" fmla="*/ 2147483646 w 1077"/>
              <a:gd name="T11" fmla="*/ 2147483646 h 1781"/>
              <a:gd name="T12" fmla="*/ 2147483646 w 1077"/>
              <a:gd name="T13" fmla="*/ 2147483646 h 1781"/>
              <a:gd name="T14" fmla="*/ 2147483646 w 1077"/>
              <a:gd name="T15" fmla="*/ 2147483646 h 1781"/>
              <a:gd name="T16" fmla="*/ 2147483646 w 1077"/>
              <a:gd name="T17" fmla="*/ 2147483646 h 1781"/>
              <a:gd name="T18" fmla="*/ 2147483646 w 1077"/>
              <a:gd name="T19" fmla="*/ 2147483646 h 1781"/>
              <a:gd name="T20" fmla="*/ 2147483646 w 1077"/>
              <a:gd name="T21" fmla="*/ 2147483646 h 1781"/>
              <a:gd name="T22" fmla="*/ 2147483646 w 1077"/>
              <a:gd name="T23" fmla="*/ 2147483646 h 1781"/>
              <a:gd name="T24" fmla="*/ 2147483646 w 1077"/>
              <a:gd name="T25" fmla="*/ 2147483646 h 1781"/>
              <a:gd name="T26" fmla="*/ 2147483646 w 1077"/>
              <a:gd name="T27" fmla="*/ 2147483646 h 1781"/>
              <a:gd name="T28" fmla="*/ 2147483646 w 1077"/>
              <a:gd name="T29" fmla="*/ 2147483646 h 1781"/>
              <a:gd name="T30" fmla="*/ 2147483646 w 1077"/>
              <a:gd name="T31" fmla="*/ 2147483646 h 1781"/>
              <a:gd name="T32" fmla="*/ 2147483646 w 1077"/>
              <a:gd name="T33" fmla="*/ 2147483646 h 1781"/>
              <a:gd name="T34" fmla="*/ 2147483646 w 1077"/>
              <a:gd name="T35" fmla="*/ 2147483646 h 1781"/>
              <a:gd name="T36" fmla="*/ 2147483646 w 1077"/>
              <a:gd name="T37" fmla="*/ 2147483646 h 1781"/>
              <a:gd name="T38" fmla="*/ 2147483646 w 1077"/>
              <a:gd name="T39" fmla="*/ 2147483646 h 1781"/>
              <a:gd name="T40" fmla="*/ 2147483646 w 1077"/>
              <a:gd name="T41" fmla="*/ 2147483646 h 1781"/>
              <a:gd name="T42" fmla="*/ 2147483646 w 1077"/>
              <a:gd name="T43" fmla="*/ 2147483646 h 1781"/>
              <a:gd name="T44" fmla="*/ 2147483646 w 1077"/>
              <a:gd name="T45" fmla="*/ 2147483646 h 1781"/>
              <a:gd name="T46" fmla="*/ 2147483646 w 1077"/>
              <a:gd name="T47" fmla="*/ 2147483646 h 1781"/>
              <a:gd name="T48" fmla="*/ 2147483646 w 1077"/>
              <a:gd name="T49" fmla="*/ 2147483646 h 1781"/>
              <a:gd name="T50" fmla="*/ 2147483646 w 1077"/>
              <a:gd name="T51" fmla="*/ 2147483646 h 1781"/>
              <a:gd name="T52" fmla="*/ 2147483646 w 1077"/>
              <a:gd name="T53" fmla="*/ 2147483646 h 1781"/>
              <a:gd name="T54" fmla="*/ 2147483646 w 1077"/>
              <a:gd name="T55" fmla="*/ 2147483646 h 1781"/>
              <a:gd name="T56" fmla="*/ 2147483646 w 1077"/>
              <a:gd name="T57" fmla="*/ 2147483646 h 1781"/>
              <a:gd name="T58" fmla="*/ 2147483646 w 1077"/>
              <a:gd name="T59" fmla="*/ 2147483646 h 1781"/>
              <a:gd name="T60" fmla="*/ 2147483646 w 1077"/>
              <a:gd name="T61" fmla="*/ 2147483646 h 1781"/>
              <a:gd name="T62" fmla="*/ 2147483646 w 1077"/>
              <a:gd name="T63" fmla="*/ 2147483646 h 1781"/>
              <a:gd name="T64" fmla="*/ 2147483646 w 1077"/>
              <a:gd name="T65" fmla="*/ 2147483646 h 1781"/>
              <a:gd name="T66" fmla="*/ 2147483646 w 1077"/>
              <a:gd name="T67" fmla="*/ 2147483646 h 1781"/>
              <a:gd name="T68" fmla="*/ 2147483646 w 1077"/>
              <a:gd name="T69" fmla="*/ 2147483646 h 1781"/>
              <a:gd name="T70" fmla="*/ 2147483646 w 1077"/>
              <a:gd name="T71" fmla="*/ 2147483646 h 1781"/>
              <a:gd name="T72" fmla="*/ 2147483646 w 1077"/>
              <a:gd name="T73" fmla="*/ 2147483646 h 1781"/>
              <a:gd name="T74" fmla="*/ 2147483646 w 1077"/>
              <a:gd name="T75" fmla="*/ 2147483646 h 1781"/>
              <a:gd name="T76" fmla="*/ 2147483646 w 1077"/>
              <a:gd name="T77" fmla="*/ 2147483646 h 1781"/>
              <a:gd name="T78" fmla="*/ 2147483646 w 1077"/>
              <a:gd name="T79" fmla="*/ 2147483646 h 1781"/>
              <a:gd name="T80" fmla="*/ 2147483646 w 1077"/>
              <a:gd name="T81" fmla="*/ 2147483646 h 1781"/>
              <a:gd name="T82" fmla="*/ 2147483646 w 1077"/>
              <a:gd name="T83" fmla="*/ 2147483646 h 1781"/>
              <a:gd name="T84" fmla="*/ 2147483646 w 1077"/>
              <a:gd name="T85" fmla="*/ 2147483646 h 1781"/>
              <a:gd name="T86" fmla="*/ 2147483646 w 1077"/>
              <a:gd name="T87" fmla="*/ 2147483646 h 1781"/>
              <a:gd name="T88" fmla="*/ 2147483646 w 1077"/>
              <a:gd name="T89" fmla="*/ 2147483646 h 1781"/>
              <a:gd name="T90" fmla="*/ 2147483646 w 1077"/>
              <a:gd name="T91" fmla="*/ 2147483646 h 1781"/>
              <a:gd name="T92" fmla="*/ 2147483646 w 1077"/>
              <a:gd name="T93" fmla="*/ 2147483646 h 1781"/>
              <a:gd name="T94" fmla="*/ 2147483646 w 1077"/>
              <a:gd name="T95" fmla="*/ 2147483646 h 1781"/>
              <a:gd name="T96" fmla="*/ 2147483646 w 1077"/>
              <a:gd name="T97" fmla="*/ 2147483646 h 1781"/>
              <a:gd name="T98" fmla="*/ 2147483646 w 1077"/>
              <a:gd name="T99" fmla="*/ 2147483646 h 1781"/>
              <a:gd name="T100" fmla="*/ 2147483646 w 1077"/>
              <a:gd name="T101" fmla="*/ 2147483646 h 1781"/>
              <a:gd name="T102" fmla="*/ 2147483646 w 1077"/>
              <a:gd name="T103" fmla="*/ 2147483646 h 1781"/>
              <a:gd name="T104" fmla="*/ 2147483646 w 1077"/>
              <a:gd name="T105" fmla="*/ 2147483646 h 1781"/>
              <a:gd name="T106" fmla="*/ 2147483646 w 1077"/>
              <a:gd name="T107" fmla="*/ 2147483646 h 1781"/>
              <a:gd name="T108" fmla="*/ 2147483646 w 1077"/>
              <a:gd name="T109" fmla="*/ 2147483646 h 1781"/>
              <a:gd name="T110" fmla="*/ 2147483646 w 1077"/>
              <a:gd name="T111" fmla="*/ 2147483646 h 1781"/>
              <a:gd name="T112" fmla="*/ 2147483646 w 1077"/>
              <a:gd name="T113" fmla="*/ 2147483646 h 1781"/>
              <a:gd name="T114" fmla="*/ 2147483646 w 1077"/>
              <a:gd name="T115" fmla="*/ 2147483646 h 178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077"/>
              <a:gd name="T175" fmla="*/ 0 h 1781"/>
              <a:gd name="T176" fmla="*/ 1077 w 1077"/>
              <a:gd name="T177" fmla="*/ 1781 h 1781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077" h="1781">
                <a:moveTo>
                  <a:pt x="1033" y="280"/>
                </a:moveTo>
                <a:cubicBezTo>
                  <a:pt x="1018" y="287"/>
                  <a:pt x="970" y="303"/>
                  <a:pt x="966" y="315"/>
                </a:cubicBezTo>
                <a:cubicBezTo>
                  <a:pt x="962" y="326"/>
                  <a:pt x="967" y="350"/>
                  <a:pt x="951" y="359"/>
                </a:cubicBezTo>
                <a:cubicBezTo>
                  <a:pt x="936" y="368"/>
                  <a:pt x="803" y="466"/>
                  <a:pt x="793" y="486"/>
                </a:cubicBezTo>
                <a:cubicBezTo>
                  <a:pt x="793" y="486"/>
                  <a:pt x="745" y="390"/>
                  <a:pt x="717" y="375"/>
                </a:cubicBezTo>
                <a:cubicBezTo>
                  <a:pt x="717" y="375"/>
                  <a:pt x="708" y="301"/>
                  <a:pt x="650" y="297"/>
                </a:cubicBezTo>
                <a:cubicBezTo>
                  <a:pt x="629" y="296"/>
                  <a:pt x="617" y="294"/>
                  <a:pt x="609" y="291"/>
                </a:cubicBezTo>
                <a:cubicBezTo>
                  <a:pt x="625" y="266"/>
                  <a:pt x="625" y="266"/>
                  <a:pt x="625" y="266"/>
                </a:cubicBezTo>
                <a:cubicBezTo>
                  <a:pt x="609" y="266"/>
                  <a:pt x="609" y="266"/>
                  <a:pt x="609" y="266"/>
                </a:cubicBezTo>
                <a:cubicBezTo>
                  <a:pt x="617" y="253"/>
                  <a:pt x="628" y="236"/>
                  <a:pt x="632" y="236"/>
                </a:cubicBezTo>
                <a:cubicBezTo>
                  <a:pt x="637" y="235"/>
                  <a:pt x="674" y="230"/>
                  <a:pt x="679" y="228"/>
                </a:cubicBezTo>
                <a:cubicBezTo>
                  <a:pt x="683" y="225"/>
                  <a:pt x="687" y="201"/>
                  <a:pt x="682" y="187"/>
                </a:cubicBezTo>
                <a:cubicBezTo>
                  <a:pt x="677" y="173"/>
                  <a:pt x="687" y="159"/>
                  <a:pt x="687" y="159"/>
                </a:cubicBezTo>
                <a:cubicBezTo>
                  <a:pt x="698" y="150"/>
                  <a:pt x="698" y="150"/>
                  <a:pt x="698" y="150"/>
                </a:cubicBezTo>
                <a:cubicBezTo>
                  <a:pt x="698" y="150"/>
                  <a:pt x="684" y="128"/>
                  <a:pt x="676" y="117"/>
                </a:cubicBezTo>
                <a:cubicBezTo>
                  <a:pt x="667" y="106"/>
                  <a:pt x="669" y="92"/>
                  <a:pt x="665" y="82"/>
                </a:cubicBezTo>
                <a:cubicBezTo>
                  <a:pt x="661" y="72"/>
                  <a:pt x="672" y="65"/>
                  <a:pt x="672" y="65"/>
                </a:cubicBezTo>
                <a:cubicBezTo>
                  <a:pt x="672" y="65"/>
                  <a:pt x="668" y="55"/>
                  <a:pt x="661" y="50"/>
                </a:cubicBezTo>
                <a:cubicBezTo>
                  <a:pt x="653" y="46"/>
                  <a:pt x="666" y="44"/>
                  <a:pt x="649" y="36"/>
                </a:cubicBezTo>
                <a:cubicBezTo>
                  <a:pt x="632" y="28"/>
                  <a:pt x="641" y="32"/>
                  <a:pt x="627" y="24"/>
                </a:cubicBezTo>
                <a:cubicBezTo>
                  <a:pt x="612" y="16"/>
                  <a:pt x="634" y="21"/>
                  <a:pt x="612" y="16"/>
                </a:cubicBezTo>
                <a:cubicBezTo>
                  <a:pt x="591" y="11"/>
                  <a:pt x="579" y="3"/>
                  <a:pt x="576" y="3"/>
                </a:cubicBezTo>
                <a:cubicBezTo>
                  <a:pt x="573" y="3"/>
                  <a:pt x="582" y="6"/>
                  <a:pt x="573" y="3"/>
                </a:cubicBezTo>
                <a:cubicBezTo>
                  <a:pt x="563" y="0"/>
                  <a:pt x="498" y="33"/>
                  <a:pt x="492" y="48"/>
                </a:cubicBezTo>
                <a:cubicBezTo>
                  <a:pt x="485" y="64"/>
                  <a:pt x="475" y="83"/>
                  <a:pt x="475" y="83"/>
                </a:cubicBezTo>
                <a:cubicBezTo>
                  <a:pt x="475" y="83"/>
                  <a:pt x="469" y="104"/>
                  <a:pt x="471" y="119"/>
                </a:cubicBezTo>
                <a:cubicBezTo>
                  <a:pt x="474" y="134"/>
                  <a:pt x="484" y="147"/>
                  <a:pt x="488" y="152"/>
                </a:cubicBezTo>
                <a:cubicBezTo>
                  <a:pt x="491" y="156"/>
                  <a:pt x="508" y="184"/>
                  <a:pt x="513" y="199"/>
                </a:cubicBezTo>
                <a:cubicBezTo>
                  <a:pt x="517" y="212"/>
                  <a:pt x="521" y="228"/>
                  <a:pt x="506" y="235"/>
                </a:cubicBezTo>
                <a:cubicBezTo>
                  <a:pt x="495" y="223"/>
                  <a:pt x="495" y="223"/>
                  <a:pt x="495" y="223"/>
                </a:cubicBezTo>
                <a:cubicBezTo>
                  <a:pt x="476" y="237"/>
                  <a:pt x="476" y="237"/>
                  <a:pt x="476" y="237"/>
                </a:cubicBezTo>
                <a:cubicBezTo>
                  <a:pt x="454" y="233"/>
                  <a:pt x="427" y="222"/>
                  <a:pt x="386" y="230"/>
                </a:cubicBezTo>
                <a:cubicBezTo>
                  <a:pt x="333" y="241"/>
                  <a:pt x="313" y="257"/>
                  <a:pt x="281" y="265"/>
                </a:cubicBezTo>
                <a:cubicBezTo>
                  <a:pt x="249" y="272"/>
                  <a:pt x="128" y="293"/>
                  <a:pt x="106" y="313"/>
                </a:cubicBezTo>
                <a:cubicBezTo>
                  <a:pt x="84" y="332"/>
                  <a:pt x="76" y="418"/>
                  <a:pt x="82" y="553"/>
                </a:cubicBezTo>
                <a:cubicBezTo>
                  <a:pt x="82" y="553"/>
                  <a:pt x="62" y="616"/>
                  <a:pt x="60" y="630"/>
                </a:cubicBezTo>
                <a:cubicBezTo>
                  <a:pt x="59" y="644"/>
                  <a:pt x="67" y="703"/>
                  <a:pt x="139" y="690"/>
                </a:cubicBezTo>
                <a:cubicBezTo>
                  <a:pt x="203" y="679"/>
                  <a:pt x="151" y="622"/>
                  <a:pt x="138" y="599"/>
                </a:cubicBezTo>
                <a:cubicBezTo>
                  <a:pt x="146" y="594"/>
                  <a:pt x="154" y="590"/>
                  <a:pt x="154" y="590"/>
                </a:cubicBezTo>
                <a:cubicBezTo>
                  <a:pt x="154" y="590"/>
                  <a:pt x="168" y="554"/>
                  <a:pt x="169" y="527"/>
                </a:cubicBezTo>
                <a:cubicBezTo>
                  <a:pt x="169" y="510"/>
                  <a:pt x="174" y="454"/>
                  <a:pt x="176" y="409"/>
                </a:cubicBezTo>
                <a:cubicBezTo>
                  <a:pt x="176" y="408"/>
                  <a:pt x="176" y="407"/>
                  <a:pt x="176" y="406"/>
                </a:cubicBezTo>
                <a:cubicBezTo>
                  <a:pt x="178" y="394"/>
                  <a:pt x="179" y="384"/>
                  <a:pt x="180" y="378"/>
                </a:cubicBezTo>
                <a:cubicBezTo>
                  <a:pt x="190" y="376"/>
                  <a:pt x="204" y="375"/>
                  <a:pt x="220" y="373"/>
                </a:cubicBezTo>
                <a:cubicBezTo>
                  <a:pt x="224" y="373"/>
                  <a:pt x="229" y="373"/>
                  <a:pt x="234" y="372"/>
                </a:cubicBezTo>
                <a:cubicBezTo>
                  <a:pt x="265" y="370"/>
                  <a:pt x="294" y="364"/>
                  <a:pt x="308" y="360"/>
                </a:cubicBezTo>
                <a:cubicBezTo>
                  <a:pt x="308" y="360"/>
                  <a:pt x="308" y="360"/>
                  <a:pt x="308" y="360"/>
                </a:cubicBezTo>
                <a:cubicBezTo>
                  <a:pt x="311" y="360"/>
                  <a:pt x="314" y="359"/>
                  <a:pt x="317" y="358"/>
                </a:cubicBezTo>
                <a:cubicBezTo>
                  <a:pt x="317" y="360"/>
                  <a:pt x="319" y="371"/>
                  <a:pt x="322" y="385"/>
                </a:cubicBezTo>
                <a:cubicBezTo>
                  <a:pt x="310" y="466"/>
                  <a:pt x="270" y="740"/>
                  <a:pt x="256" y="760"/>
                </a:cubicBezTo>
                <a:cubicBezTo>
                  <a:pt x="240" y="784"/>
                  <a:pt x="232" y="799"/>
                  <a:pt x="232" y="799"/>
                </a:cubicBezTo>
                <a:cubicBezTo>
                  <a:pt x="232" y="799"/>
                  <a:pt x="242" y="797"/>
                  <a:pt x="254" y="794"/>
                </a:cubicBezTo>
                <a:cubicBezTo>
                  <a:pt x="250" y="811"/>
                  <a:pt x="249" y="832"/>
                  <a:pt x="252" y="861"/>
                </a:cubicBezTo>
                <a:cubicBezTo>
                  <a:pt x="252" y="861"/>
                  <a:pt x="254" y="876"/>
                  <a:pt x="261" y="896"/>
                </a:cubicBezTo>
                <a:cubicBezTo>
                  <a:pt x="247" y="979"/>
                  <a:pt x="227" y="1177"/>
                  <a:pt x="200" y="1256"/>
                </a:cubicBezTo>
                <a:cubicBezTo>
                  <a:pt x="174" y="1282"/>
                  <a:pt x="141" y="1326"/>
                  <a:pt x="123" y="1406"/>
                </a:cubicBezTo>
                <a:cubicBezTo>
                  <a:pt x="123" y="1406"/>
                  <a:pt x="123" y="1406"/>
                  <a:pt x="123" y="1406"/>
                </a:cubicBezTo>
                <a:cubicBezTo>
                  <a:pt x="86" y="1483"/>
                  <a:pt x="47" y="1577"/>
                  <a:pt x="47" y="1578"/>
                </a:cubicBezTo>
                <a:cubicBezTo>
                  <a:pt x="25" y="1596"/>
                  <a:pt x="10" y="1604"/>
                  <a:pt x="5" y="1627"/>
                </a:cubicBezTo>
                <a:cubicBezTo>
                  <a:pt x="4" y="1630"/>
                  <a:pt x="4" y="1631"/>
                  <a:pt x="4" y="1633"/>
                </a:cubicBezTo>
                <a:cubicBezTo>
                  <a:pt x="0" y="1665"/>
                  <a:pt x="0" y="1665"/>
                  <a:pt x="0" y="1665"/>
                </a:cubicBezTo>
                <a:cubicBezTo>
                  <a:pt x="0" y="1665"/>
                  <a:pt x="44" y="1698"/>
                  <a:pt x="56" y="1688"/>
                </a:cubicBezTo>
                <a:cubicBezTo>
                  <a:pt x="64" y="1682"/>
                  <a:pt x="74" y="1683"/>
                  <a:pt x="85" y="1692"/>
                </a:cubicBezTo>
                <a:cubicBezTo>
                  <a:pt x="91" y="1698"/>
                  <a:pt x="97" y="1705"/>
                  <a:pt x="104" y="1714"/>
                </a:cubicBezTo>
                <a:cubicBezTo>
                  <a:pt x="105" y="1715"/>
                  <a:pt x="105" y="1716"/>
                  <a:pt x="106" y="1717"/>
                </a:cubicBezTo>
                <a:cubicBezTo>
                  <a:pt x="111" y="1724"/>
                  <a:pt x="116" y="1731"/>
                  <a:pt x="122" y="1741"/>
                </a:cubicBezTo>
                <a:cubicBezTo>
                  <a:pt x="122" y="1741"/>
                  <a:pt x="153" y="1781"/>
                  <a:pt x="193" y="1765"/>
                </a:cubicBezTo>
                <a:cubicBezTo>
                  <a:pt x="193" y="1765"/>
                  <a:pt x="208" y="1732"/>
                  <a:pt x="174" y="1703"/>
                </a:cubicBezTo>
                <a:cubicBezTo>
                  <a:pt x="147" y="1680"/>
                  <a:pt x="145" y="1650"/>
                  <a:pt x="148" y="1630"/>
                </a:cubicBezTo>
                <a:cubicBezTo>
                  <a:pt x="161" y="1636"/>
                  <a:pt x="161" y="1636"/>
                  <a:pt x="161" y="1636"/>
                </a:cubicBezTo>
                <a:cubicBezTo>
                  <a:pt x="161" y="1636"/>
                  <a:pt x="161" y="1636"/>
                  <a:pt x="170" y="1587"/>
                </a:cubicBezTo>
                <a:cubicBezTo>
                  <a:pt x="179" y="1539"/>
                  <a:pt x="301" y="1314"/>
                  <a:pt x="323" y="1294"/>
                </a:cubicBezTo>
                <a:cubicBezTo>
                  <a:pt x="336" y="1282"/>
                  <a:pt x="352" y="1230"/>
                  <a:pt x="365" y="1185"/>
                </a:cubicBezTo>
                <a:cubicBezTo>
                  <a:pt x="372" y="1176"/>
                  <a:pt x="379" y="1165"/>
                  <a:pt x="385" y="1152"/>
                </a:cubicBezTo>
                <a:cubicBezTo>
                  <a:pt x="404" y="1111"/>
                  <a:pt x="437" y="960"/>
                  <a:pt x="437" y="960"/>
                </a:cubicBezTo>
                <a:cubicBezTo>
                  <a:pt x="437" y="960"/>
                  <a:pt x="470" y="949"/>
                  <a:pt x="481" y="943"/>
                </a:cubicBezTo>
                <a:cubicBezTo>
                  <a:pt x="492" y="938"/>
                  <a:pt x="508" y="937"/>
                  <a:pt x="573" y="923"/>
                </a:cubicBezTo>
                <a:cubicBezTo>
                  <a:pt x="637" y="908"/>
                  <a:pt x="699" y="879"/>
                  <a:pt x="699" y="879"/>
                </a:cubicBezTo>
                <a:cubicBezTo>
                  <a:pt x="699" y="879"/>
                  <a:pt x="679" y="928"/>
                  <a:pt x="681" y="965"/>
                </a:cubicBezTo>
                <a:cubicBezTo>
                  <a:pt x="681" y="969"/>
                  <a:pt x="682" y="972"/>
                  <a:pt x="682" y="976"/>
                </a:cubicBezTo>
                <a:cubicBezTo>
                  <a:pt x="673" y="1023"/>
                  <a:pt x="663" y="1072"/>
                  <a:pt x="657" y="1085"/>
                </a:cubicBezTo>
                <a:cubicBezTo>
                  <a:pt x="645" y="1110"/>
                  <a:pt x="632" y="1141"/>
                  <a:pt x="632" y="1141"/>
                </a:cubicBezTo>
                <a:cubicBezTo>
                  <a:pt x="632" y="1141"/>
                  <a:pt x="639" y="1142"/>
                  <a:pt x="649" y="1143"/>
                </a:cubicBezTo>
                <a:cubicBezTo>
                  <a:pt x="633" y="1177"/>
                  <a:pt x="615" y="1211"/>
                  <a:pt x="618" y="1225"/>
                </a:cubicBezTo>
                <a:cubicBezTo>
                  <a:pt x="614" y="1247"/>
                  <a:pt x="614" y="1247"/>
                  <a:pt x="614" y="1247"/>
                </a:cubicBezTo>
                <a:cubicBezTo>
                  <a:pt x="670" y="1269"/>
                  <a:pt x="670" y="1269"/>
                  <a:pt x="670" y="1269"/>
                </a:cubicBezTo>
                <a:cubicBezTo>
                  <a:pt x="670" y="1269"/>
                  <a:pt x="694" y="1263"/>
                  <a:pt x="728" y="1274"/>
                </a:cubicBezTo>
                <a:cubicBezTo>
                  <a:pt x="728" y="1274"/>
                  <a:pt x="728" y="1274"/>
                  <a:pt x="728" y="1274"/>
                </a:cubicBezTo>
                <a:cubicBezTo>
                  <a:pt x="752" y="1285"/>
                  <a:pt x="777" y="1293"/>
                  <a:pt x="795" y="1285"/>
                </a:cubicBezTo>
                <a:cubicBezTo>
                  <a:pt x="825" y="1273"/>
                  <a:pt x="867" y="1244"/>
                  <a:pt x="867" y="1226"/>
                </a:cubicBezTo>
                <a:cubicBezTo>
                  <a:pt x="867" y="1208"/>
                  <a:pt x="855" y="1215"/>
                  <a:pt x="830" y="1219"/>
                </a:cubicBezTo>
                <a:cubicBezTo>
                  <a:pt x="806" y="1223"/>
                  <a:pt x="766" y="1195"/>
                  <a:pt x="753" y="1179"/>
                </a:cubicBezTo>
                <a:cubicBezTo>
                  <a:pt x="750" y="1176"/>
                  <a:pt x="748" y="1171"/>
                  <a:pt x="746" y="1165"/>
                </a:cubicBezTo>
                <a:cubicBezTo>
                  <a:pt x="753" y="1179"/>
                  <a:pt x="766" y="1180"/>
                  <a:pt x="766" y="1180"/>
                </a:cubicBezTo>
                <a:cubicBezTo>
                  <a:pt x="766" y="1180"/>
                  <a:pt x="817" y="952"/>
                  <a:pt x="840" y="864"/>
                </a:cubicBezTo>
                <a:cubicBezTo>
                  <a:pt x="840" y="864"/>
                  <a:pt x="840" y="864"/>
                  <a:pt x="840" y="864"/>
                </a:cubicBezTo>
                <a:cubicBezTo>
                  <a:pt x="856" y="847"/>
                  <a:pt x="886" y="780"/>
                  <a:pt x="831" y="762"/>
                </a:cubicBezTo>
                <a:cubicBezTo>
                  <a:pt x="777" y="744"/>
                  <a:pt x="577" y="746"/>
                  <a:pt x="521" y="760"/>
                </a:cubicBezTo>
                <a:cubicBezTo>
                  <a:pt x="514" y="762"/>
                  <a:pt x="510" y="761"/>
                  <a:pt x="507" y="757"/>
                </a:cubicBezTo>
                <a:cubicBezTo>
                  <a:pt x="508" y="757"/>
                  <a:pt x="508" y="757"/>
                  <a:pt x="508" y="757"/>
                </a:cubicBezTo>
                <a:cubicBezTo>
                  <a:pt x="508" y="758"/>
                  <a:pt x="508" y="758"/>
                  <a:pt x="508" y="758"/>
                </a:cubicBezTo>
                <a:cubicBezTo>
                  <a:pt x="536" y="738"/>
                  <a:pt x="536" y="738"/>
                  <a:pt x="536" y="738"/>
                </a:cubicBezTo>
                <a:cubicBezTo>
                  <a:pt x="536" y="738"/>
                  <a:pt x="543" y="691"/>
                  <a:pt x="560" y="658"/>
                </a:cubicBezTo>
                <a:cubicBezTo>
                  <a:pt x="576" y="625"/>
                  <a:pt x="599" y="520"/>
                  <a:pt x="607" y="511"/>
                </a:cubicBezTo>
                <a:cubicBezTo>
                  <a:pt x="607" y="511"/>
                  <a:pt x="607" y="511"/>
                  <a:pt x="607" y="511"/>
                </a:cubicBezTo>
                <a:cubicBezTo>
                  <a:pt x="611" y="506"/>
                  <a:pt x="615" y="500"/>
                  <a:pt x="620" y="491"/>
                </a:cubicBezTo>
                <a:cubicBezTo>
                  <a:pt x="634" y="465"/>
                  <a:pt x="643" y="449"/>
                  <a:pt x="643" y="449"/>
                </a:cubicBezTo>
                <a:cubicBezTo>
                  <a:pt x="643" y="449"/>
                  <a:pt x="695" y="520"/>
                  <a:pt x="715" y="529"/>
                </a:cubicBezTo>
                <a:cubicBezTo>
                  <a:pt x="734" y="537"/>
                  <a:pt x="767" y="599"/>
                  <a:pt x="784" y="596"/>
                </a:cubicBezTo>
                <a:cubicBezTo>
                  <a:pt x="795" y="594"/>
                  <a:pt x="812" y="585"/>
                  <a:pt x="836" y="566"/>
                </a:cubicBezTo>
                <a:cubicBezTo>
                  <a:pt x="836" y="566"/>
                  <a:pt x="836" y="566"/>
                  <a:pt x="836" y="566"/>
                </a:cubicBezTo>
                <a:cubicBezTo>
                  <a:pt x="872" y="554"/>
                  <a:pt x="1000" y="429"/>
                  <a:pt x="1013" y="425"/>
                </a:cubicBezTo>
                <a:cubicBezTo>
                  <a:pt x="1019" y="423"/>
                  <a:pt x="1010" y="412"/>
                  <a:pt x="999" y="402"/>
                </a:cubicBezTo>
                <a:cubicBezTo>
                  <a:pt x="1000" y="401"/>
                  <a:pt x="1000" y="401"/>
                  <a:pt x="1001" y="401"/>
                </a:cubicBezTo>
                <a:cubicBezTo>
                  <a:pt x="1016" y="396"/>
                  <a:pt x="1030" y="394"/>
                  <a:pt x="1042" y="374"/>
                </a:cubicBezTo>
                <a:cubicBezTo>
                  <a:pt x="1054" y="355"/>
                  <a:pt x="1077" y="306"/>
                  <a:pt x="1072" y="296"/>
                </a:cubicBezTo>
                <a:cubicBezTo>
                  <a:pt x="1067" y="287"/>
                  <a:pt x="1047" y="274"/>
                  <a:pt x="1033" y="280"/>
                </a:cubicBezTo>
                <a:close/>
              </a:path>
            </a:pathLst>
          </a:custGeom>
          <a:solidFill>
            <a:srgbClr val="117A6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en-US" altLang="zh-CN" sz="1200">
                <a:sym typeface="Arial" panose="020B0604020202020204" pitchFamily="34" charset="0"/>
              </a:rPr>
              <a:t> </a:t>
            </a:r>
            <a:endParaRPr lang="en-US" altLang="zh-CN" sz="1200">
              <a:sym typeface="Arial" panose="020B0604020202020204" pitchFamily="34" charset="0"/>
            </a:endParaRPr>
          </a:p>
        </p:txBody>
      </p:sp>
      <p:sp>
        <p:nvSpPr>
          <p:cNvPr id="18" name="稻壳儿小白白(http://dwz.cn/Wu2UP)"/>
          <p:cNvSpPr txBox="1">
            <a:spLocks noChangeArrowheads="1"/>
          </p:cNvSpPr>
          <p:nvPr/>
        </p:nvSpPr>
        <p:spPr bwMode="auto">
          <a:xfrm>
            <a:off x="6694488" y="2039938"/>
            <a:ext cx="514191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4800" b="1" dirty="0" smtClean="0">
                <a:solidFill>
                  <a:srgbClr val="445469"/>
                </a:solidFill>
                <a:sym typeface="Arial" panose="020B0604020202020204" pitchFamily="34" charset="0"/>
              </a:rPr>
              <a:t>竖立我们的</a:t>
            </a:r>
            <a:r>
              <a:rPr lang="zh-CN" altLang="en-US" sz="4800" b="1" dirty="0" smtClean="0">
                <a:solidFill>
                  <a:srgbClr val="3DB39E"/>
                </a:solidFill>
                <a:sym typeface="Arial" panose="020B0604020202020204" pitchFamily="34" charset="0"/>
              </a:rPr>
              <a:t>目标</a:t>
            </a:r>
            <a:endParaRPr lang="en-US" altLang="zh-CN" sz="4800" b="1" dirty="0">
              <a:solidFill>
                <a:srgbClr val="3DB39E"/>
              </a:solidFill>
              <a:sym typeface="Arial" panose="020B0604020202020204" pitchFamily="34" charset="0"/>
            </a:endParaRPr>
          </a:p>
        </p:txBody>
      </p:sp>
      <p:sp>
        <p:nvSpPr>
          <p:cNvPr id="19" name="稻壳儿小白白(http://dwz.cn/Wu2UP)"/>
          <p:cNvSpPr>
            <a:spLocks noChangeArrowheads="1"/>
          </p:cNvSpPr>
          <p:nvPr/>
        </p:nvSpPr>
        <p:spPr bwMode="auto">
          <a:xfrm>
            <a:off x="6694488" y="2997200"/>
            <a:ext cx="4503737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>
                <a:solidFill>
                  <a:srgbClr val="445469"/>
                </a:solidFill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>
              <a:solidFill>
                <a:srgbClr val="445469"/>
              </a:solidFill>
              <a:sym typeface="Arial" panose="020B0604020202020204" pitchFamily="34" charset="0"/>
            </a:endParaRPr>
          </a:p>
        </p:txBody>
      </p:sp>
      <p:sp>
        <p:nvSpPr>
          <p:cNvPr id="20" name="直角三角形 72"/>
          <p:cNvSpPr>
            <a:spLocks noChangeArrowheads="1"/>
          </p:cNvSpPr>
          <p:nvPr/>
        </p:nvSpPr>
        <p:spPr bwMode="auto">
          <a:xfrm rot="5400000">
            <a:off x="175" y="2725"/>
            <a:ext cx="1196185" cy="1196533"/>
          </a:xfrm>
          <a:prstGeom prst="rtTriangl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直角三角形 73"/>
          <p:cNvSpPr>
            <a:spLocks noChangeArrowheads="1"/>
          </p:cNvSpPr>
          <p:nvPr/>
        </p:nvSpPr>
        <p:spPr bwMode="auto">
          <a:xfrm rot="5400000">
            <a:off x="1775" y="5375"/>
            <a:ext cx="982580" cy="977628"/>
          </a:xfrm>
          <a:prstGeom prst="rtTriangle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直角三角形 74"/>
          <p:cNvSpPr>
            <a:spLocks noChangeArrowheads="1"/>
          </p:cNvSpPr>
          <p:nvPr/>
        </p:nvSpPr>
        <p:spPr bwMode="auto">
          <a:xfrm rot="5400000">
            <a:off x="142737" y="145660"/>
            <a:ext cx="707031" cy="703468"/>
          </a:xfrm>
          <a:prstGeom prst="rtTriangl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75"/>
          <p:cNvSpPr>
            <a:spLocks noChangeArrowheads="1"/>
          </p:cNvSpPr>
          <p:nvPr/>
        </p:nvSpPr>
        <p:spPr bwMode="auto">
          <a:xfrm rot="2700000">
            <a:off x="472493" y="44946"/>
            <a:ext cx="151660" cy="998881"/>
          </a:xfrm>
          <a:prstGeom prst="rect">
            <a:avLst/>
          </a:prstGeom>
          <a:solidFill>
            <a:srgbClr val="3DB39E"/>
          </a:solidFill>
          <a:ln>
            <a:noFill/>
          </a:ln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300" smtClea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536260" y="834737"/>
            <a:ext cx="5188527" cy="5188527"/>
          </a:xfrm>
          <a:prstGeom prst="ellipse">
            <a:avLst/>
          </a:prstGeom>
          <a:solidFill>
            <a:srgbClr val="3DB3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3770608" y="1069085"/>
            <a:ext cx="4719830" cy="4719830"/>
          </a:xfrm>
          <a:prstGeom prst="ellipse">
            <a:avLst/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9984" y="2633276"/>
            <a:ext cx="42810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 smtClean="0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endParaRPr lang="zh-CN" altLang="en-US" sz="8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187423" y="4000829"/>
            <a:ext cx="38862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49819" y="4196056"/>
            <a:ext cx="296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出发，便是最好的开始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49819" y="4543530"/>
            <a:ext cx="2961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讲师：少先队员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B3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 noEditPoints="1"/>
          </p:cNvSpPr>
          <p:nvPr/>
        </p:nvSpPr>
        <p:spPr bwMode="auto">
          <a:xfrm>
            <a:off x="2326698" y="4099358"/>
            <a:ext cx="477838" cy="520700"/>
          </a:xfrm>
          <a:custGeom>
            <a:avLst/>
            <a:gdLst>
              <a:gd name="T0" fmla="*/ 2147483647 w 174"/>
              <a:gd name="T1" fmla="*/ 0 h 174"/>
              <a:gd name="T2" fmla="*/ 2147483647 w 174"/>
              <a:gd name="T3" fmla="*/ 2147483647 h 174"/>
              <a:gd name="T4" fmla="*/ 2147483647 w 174"/>
              <a:gd name="T5" fmla="*/ 2147483647 h 174"/>
              <a:gd name="T6" fmla="*/ 2147483647 w 174"/>
              <a:gd name="T7" fmla="*/ 2147483647 h 174"/>
              <a:gd name="T8" fmla="*/ 2147483647 w 174"/>
              <a:gd name="T9" fmla="*/ 2147483647 h 174"/>
              <a:gd name="T10" fmla="*/ 2147483647 w 174"/>
              <a:gd name="T11" fmla="*/ 2147483647 h 174"/>
              <a:gd name="T12" fmla="*/ 2147483647 w 174"/>
              <a:gd name="T13" fmla="*/ 2147483647 h 174"/>
              <a:gd name="T14" fmla="*/ 2147483647 w 174"/>
              <a:gd name="T15" fmla="*/ 2147483647 h 174"/>
              <a:gd name="T16" fmla="*/ 2147483647 w 174"/>
              <a:gd name="T17" fmla="*/ 2147483647 h 174"/>
              <a:gd name="T18" fmla="*/ 2147483647 w 174"/>
              <a:gd name="T19" fmla="*/ 2147483647 h 174"/>
              <a:gd name="T20" fmla="*/ 2147483647 w 174"/>
              <a:gd name="T21" fmla="*/ 2147483647 h 174"/>
              <a:gd name="T22" fmla="*/ 2147483647 w 174"/>
              <a:gd name="T23" fmla="*/ 2147483647 h 174"/>
              <a:gd name="T24" fmla="*/ 2147483647 w 174"/>
              <a:gd name="T25" fmla="*/ 2147483647 h 174"/>
              <a:gd name="T26" fmla="*/ 2147483647 w 174"/>
              <a:gd name="T27" fmla="*/ 2147483647 h 174"/>
              <a:gd name="T28" fmla="*/ 2147483647 w 174"/>
              <a:gd name="T29" fmla="*/ 2147483647 h 174"/>
              <a:gd name="T30" fmla="*/ 2147483647 w 174"/>
              <a:gd name="T31" fmla="*/ 2147483647 h 174"/>
              <a:gd name="T32" fmla="*/ 2147483647 w 174"/>
              <a:gd name="T33" fmla="*/ 2147483647 h 174"/>
              <a:gd name="T34" fmla="*/ 2147483647 w 174"/>
              <a:gd name="T35" fmla="*/ 2147483647 h 174"/>
              <a:gd name="T36" fmla="*/ 2147483647 w 174"/>
              <a:gd name="T37" fmla="*/ 2147483647 h 174"/>
              <a:gd name="T38" fmla="*/ 2147483647 w 174"/>
              <a:gd name="T39" fmla="*/ 2147483647 h 174"/>
              <a:gd name="T40" fmla="*/ 2147483647 w 174"/>
              <a:gd name="T41" fmla="*/ 2147483647 h 174"/>
              <a:gd name="T42" fmla="*/ 2147483647 w 174"/>
              <a:gd name="T43" fmla="*/ 2147483647 h 174"/>
              <a:gd name="T44" fmla="*/ 2147483647 w 174"/>
              <a:gd name="T45" fmla="*/ 2147483647 h 174"/>
              <a:gd name="T46" fmla="*/ 2147483647 w 174"/>
              <a:gd name="T47" fmla="*/ 2147483647 h 174"/>
              <a:gd name="T48" fmla="*/ 2147483647 w 174"/>
              <a:gd name="T49" fmla="*/ 2147483647 h 174"/>
              <a:gd name="T50" fmla="*/ 2147483647 w 174"/>
              <a:gd name="T51" fmla="*/ 2147483647 h 174"/>
              <a:gd name="T52" fmla="*/ 2147483647 w 174"/>
              <a:gd name="T53" fmla="*/ 2147483647 h 174"/>
              <a:gd name="T54" fmla="*/ 2147483647 w 174"/>
              <a:gd name="T55" fmla="*/ 2147483647 h 174"/>
              <a:gd name="T56" fmla="*/ 2147483647 w 174"/>
              <a:gd name="T57" fmla="*/ 2147483647 h 174"/>
              <a:gd name="T58" fmla="*/ 2147483647 w 174"/>
              <a:gd name="T59" fmla="*/ 2147483647 h 174"/>
              <a:gd name="T60" fmla="*/ 2147483647 w 174"/>
              <a:gd name="T61" fmla="*/ 2147483647 h 174"/>
              <a:gd name="T62" fmla="*/ 2147483647 w 174"/>
              <a:gd name="T63" fmla="*/ 2147483647 h 174"/>
              <a:gd name="T64" fmla="*/ 2147483647 w 174"/>
              <a:gd name="T65" fmla="*/ 2147483647 h 174"/>
              <a:gd name="T66" fmla="*/ 2147483647 w 174"/>
              <a:gd name="T67" fmla="*/ 2147483647 h 174"/>
              <a:gd name="T68" fmla="*/ 2147483647 w 174"/>
              <a:gd name="T69" fmla="*/ 2147483647 h 174"/>
              <a:gd name="T70" fmla="*/ 2147483647 w 174"/>
              <a:gd name="T71" fmla="*/ 2147483647 h 174"/>
              <a:gd name="T72" fmla="*/ 2147483647 w 174"/>
              <a:gd name="T73" fmla="*/ 2147483647 h 174"/>
              <a:gd name="T74" fmla="*/ 2147483647 w 174"/>
              <a:gd name="T75" fmla="*/ 2147483647 h 174"/>
              <a:gd name="T76" fmla="*/ 2147483647 w 174"/>
              <a:gd name="T77" fmla="*/ 2147483647 h 174"/>
              <a:gd name="T78" fmla="*/ 0 w 174"/>
              <a:gd name="T79" fmla="*/ 2147483647 h 174"/>
              <a:gd name="T80" fmla="*/ 2147483647 w 174"/>
              <a:gd name="T81" fmla="*/ 2147483647 h 174"/>
              <a:gd name="T82" fmla="*/ 2147483647 w 174"/>
              <a:gd name="T83" fmla="*/ 2147483647 h 174"/>
              <a:gd name="T84" fmla="*/ 2147483647 w 174"/>
              <a:gd name="T85" fmla="*/ 2147483647 h 174"/>
              <a:gd name="T86" fmla="*/ 2147483647 w 174"/>
              <a:gd name="T87" fmla="*/ 2147483647 h 174"/>
              <a:gd name="T88" fmla="*/ 2147483647 w 174"/>
              <a:gd name="T89" fmla="*/ 2147483647 h 174"/>
              <a:gd name="T90" fmla="*/ 2147483647 w 174"/>
              <a:gd name="T91" fmla="*/ 2147483647 h 174"/>
              <a:gd name="T92" fmla="*/ 2147483647 w 174"/>
              <a:gd name="T93" fmla="*/ 2147483647 h 174"/>
              <a:gd name="T94" fmla="*/ 2147483647 w 174"/>
              <a:gd name="T95" fmla="*/ 2147483647 h 174"/>
              <a:gd name="T96" fmla="*/ 2147483647 w 174"/>
              <a:gd name="T97" fmla="*/ 2147483647 h 174"/>
              <a:gd name="T98" fmla="*/ 2147483647 w 174"/>
              <a:gd name="T99" fmla="*/ 2147483647 h 174"/>
              <a:gd name="T100" fmla="*/ 2147483647 w 174"/>
              <a:gd name="T101" fmla="*/ 2147483647 h 174"/>
              <a:gd name="T102" fmla="*/ 2147483647 w 174"/>
              <a:gd name="T103" fmla="*/ 2147483647 h 174"/>
              <a:gd name="T104" fmla="*/ 2147483647 w 174"/>
              <a:gd name="T105" fmla="*/ 2147483647 h 174"/>
              <a:gd name="T106" fmla="*/ 2147483647 w 174"/>
              <a:gd name="T107" fmla="*/ 2147483647 h 174"/>
              <a:gd name="T108" fmla="*/ 2147483647 w 174"/>
              <a:gd name="T109" fmla="*/ 2147483647 h 174"/>
              <a:gd name="T110" fmla="*/ 2147483647 w 174"/>
              <a:gd name="T111" fmla="*/ 2147483647 h 17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74"/>
              <a:gd name="T169" fmla="*/ 0 h 174"/>
              <a:gd name="T170" fmla="*/ 174 w 174"/>
              <a:gd name="T171" fmla="*/ 174 h 17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74" h="174">
                <a:moveTo>
                  <a:pt x="78" y="6"/>
                </a:moveTo>
                <a:lnTo>
                  <a:pt x="78" y="6"/>
                </a:lnTo>
                <a:lnTo>
                  <a:pt x="80" y="4"/>
                </a:lnTo>
                <a:lnTo>
                  <a:pt x="80" y="2"/>
                </a:lnTo>
                <a:lnTo>
                  <a:pt x="84" y="0"/>
                </a:lnTo>
                <a:lnTo>
                  <a:pt x="86" y="0"/>
                </a:lnTo>
                <a:lnTo>
                  <a:pt x="90" y="0"/>
                </a:lnTo>
                <a:lnTo>
                  <a:pt x="92" y="2"/>
                </a:lnTo>
                <a:lnTo>
                  <a:pt x="94" y="4"/>
                </a:lnTo>
                <a:lnTo>
                  <a:pt x="94" y="6"/>
                </a:lnTo>
                <a:lnTo>
                  <a:pt x="94" y="24"/>
                </a:lnTo>
                <a:lnTo>
                  <a:pt x="104" y="8"/>
                </a:lnTo>
                <a:lnTo>
                  <a:pt x="106" y="4"/>
                </a:lnTo>
                <a:lnTo>
                  <a:pt x="110" y="6"/>
                </a:lnTo>
                <a:lnTo>
                  <a:pt x="112" y="8"/>
                </a:lnTo>
                <a:lnTo>
                  <a:pt x="112" y="12"/>
                </a:lnTo>
                <a:lnTo>
                  <a:pt x="94" y="44"/>
                </a:lnTo>
                <a:lnTo>
                  <a:pt x="94" y="56"/>
                </a:lnTo>
                <a:lnTo>
                  <a:pt x="102" y="60"/>
                </a:lnTo>
                <a:lnTo>
                  <a:pt x="110" y="52"/>
                </a:lnTo>
                <a:lnTo>
                  <a:pt x="120" y="16"/>
                </a:lnTo>
                <a:lnTo>
                  <a:pt x="122" y="12"/>
                </a:lnTo>
                <a:lnTo>
                  <a:pt x="126" y="12"/>
                </a:lnTo>
                <a:lnTo>
                  <a:pt x="130" y="14"/>
                </a:lnTo>
                <a:lnTo>
                  <a:pt x="130" y="18"/>
                </a:lnTo>
                <a:lnTo>
                  <a:pt x="124" y="36"/>
                </a:lnTo>
                <a:lnTo>
                  <a:pt x="138" y="24"/>
                </a:lnTo>
                <a:lnTo>
                  <a:pt x="140" y="24"/>
                </a:lnTo>
                <a:lnTo>
                  <a:pt x="142" y="22"/>
                </a:lnTo>
                <a:lnTo>
                  <a:pt x="146" y="24"/>
                </a:lnTo>
                <a:lnTo>
                  <a:pt x="148" y="24"/>
                </a:lnTo>
                <a:lnTo>
                  <a:pt x="150" y="28"/>
                </a:lnTo>
                <a:lnTo>
                  <a:pt x="150" y="30"/>
                </a:lnTo>
                <a:lnTo>
                  <a:pt x="150" y="34"/>
                </a:lnTo>
                <a:lnTo>
                  <a:pt x="148" y="36"/>
                </a:lnTo>
                <a:lnTo>
                  <a:pt x="136" y="48"/>
                </a:lnTo>
                <a:lnTo>
                  <a:pt x="154" y="42"/>
                </a:lnTo>
                <a:lnTo>
                  <a:pt x="158" y="44"/>
                </a:lnTo>
                <a:lnTo>
                  <a:pt x="160" y="46"/>
                </a:lnTo>
                <a:lnTo>
                  <a:pt x="160" y="50"/>
                </a:lnTo>
                <a:lnTo>
                  <a:pt x="158" y="52"/>
                </a:lnTo>
                <a:lnTo>
                  <a:pt x="122" y="62"/>
                </a:lnTo>
                <a:lnTo>
                  <a:pt x="114" y="70"/>
                </a:lnTo>
                <a:lnTo>
                  <a:pt x="116" y="78"/>
                </a:lnTo>
                <a:lnTo>
                  <a:pt x="128" y="78"/>
                </a:lnTo>
                <a:lnTo>
                  <a:pt x="160" y="60"/>
                </a:lnTo>
                <a:lnTo>
                  <a:pt x="164" y="60"/>
                </a:lnTo>
                <a:lnTo>
                  <a:pt x="168" y="62"/>
                </a:lnTo>
                <a:lnTo>
                  <a:pt x="168" y="66"/>
                </a:lnTo>
                <a:lnTo>
                  <a:pt x="166" y="68"/>
                </a:lnTo>
                <a:lnTo>
                  <a:pt x="148" y="78"/>
                </a:lnTo>
                <a:lnTo>
                  <a:pt x="166" y="78"/>
                </a:lnTo>
                <a:lnTo>
                  <a:pt x="168" y="80"/>
                </a:lnTo>
                <a:lnTo>
                  <a:pt x="172" y="82"/>
                </a:lnTo>
                <a:lnTo>
                  <a:pt x="172" y="84"/>
                </a:lnTo>
                <a:lnTo>
                  <a:pt x="174" y="86"/>
                </a:lnTo>
                <a:lnTo>
                  <a:pt x="172" y="90"/>
                </a:lnTo>
                <a:lnTo>
                  <a:pt x="172" y="92"/>
                </a:lnTo>
                <a:lnTo>
                  <a:pt x="168" y="94"/>
                </a:lnTo>
                <a:lnTo>
                  <a:pt x="166" y="94"/>
                </a:lnTo>
                <a:lnTo>
                  <a:pt x="148" y="94"/>
                </a:lnTo>
                <a:lnTo>
                  <a:pt x="166" y="104"/>
                </a:lnTo>
                <a:lnTo>
                  <a:pt x="168" y="106"/>
                </a:lnTo>
                <a:lnTo>
                  <a:pt x="168" y="110"/>
                </a:lnTo>
                <a:lnTo>
                  <a:pt x="164" y="112"/>
                </a:lnTo>
                <a:lnTo>
                  <a:pt x="160" y="112"/>
                </a:lnTo>
                <a:lnTo>
                  <a:pt x="128" y="94"/>
                </a:lnTo>
                <a:lnTo>
                  <a:pt x="116" y="94"/>
                </a:lnTo>
                <a:lnTo>
                  <a:pt x="114" y="102"/>
                </a:lnTo>
                <a:lnTo>
                  <a:pt x="122" y="110"/>
                </a:lnTo>
                <a:lnTo>
                  <a:pt x="158" y="120"/>
                </a:lnTo>
                <a:lnTo>
                  <a:pt x="160" y="122"/>
                </a:lnTo>
                <a:lnTo>
                  <a:pt x="160" y="126"/>
                </a:lnTo>
                <a:lnTo>
                  <a:pt x="158" y="130"/>
                </a:lnTo>
                <a:lnTo>
                  <a:pt x="154" y="130"/>
                </a:lnTo>
                <a:lnTo>
                  <a:pt x="136" y="124"/>
                </a:lnTo>
                <a:lnTo>
                  <a:pt x="148" y="136"/>
                </a:lnTo>
                <a:lnTo>
                  <a:pt x="150" y="140"/>
                </a:lnTo>
                <a:lnTo>
                  <a:pt x="150" y="142"/>
                </a:lnTo>
                <a:lnTo>
                  <a:pt x="150" y="144"/>
                </a:lnTo>
                <a:lnTo>
                  <a:pt x="148" y="148"/>
                </a:lnTo>
                <a:lnTo>
                  <a:pt x="146" y="150"/>
                </a:lnTo>
                <a:lnTo>
                  <a:pt x="142" y="150"/>
                </a:lnTo>
                <a:lnTo>
                  <a:pt x="140" y="150"/>
                </a:lnTo>
                <a:lnTo>
                  <a:pt x="136" y="148"/>
                </a:lnTo>
                <a:lnTo>
                  <a:pt x="126" y="136"/>
                </a:lnTo>
                <a:lnTo>
                  <a:pt x="130" y="154"/>
                </a:lnTo>
                <a:lnTo>
                  <a:pt x="130" y="158"/>
                </a:lnTo>
                <a:lnTo>
                  <a:pt x="126" y="160"/>
                </a:lnTo>
                <a:lnTo>
                  <a:pt x="122" y="160"/>
                </a:lnTo>
                <a:lnTo>
                  <a:pt x="120" y="156"/>
                </a:lnTo>
                <a:lnTo>
                  <a:pt x="110" y="122"/>
                </a:lnTo>
                <a:lnTo>
                  <a:pt x="102" y="114"/>
                </a:lnTo>
                <a:lnTo>
                  <a:pt x="94" y="116"/>
                </a:lnTo>
                <a:lnTo>
                  <a:pt x="94" y="128"/>
                </a:lnTo>
                <a:lnTo>
                  <a:pt x="112" y="160"/>
                </a:lnTo>
                <a:lnTo>
                  <a:pt x="112" y="164"/>
                </a:lnTo>
                <a:lnTo>
                  <a:pt x="110" y="166"/>
                </a:lnTo>
                <a:lnTo>
                  <a:pt x="106" y="168"/>
                </a:lnTo>
                <a:lnTo>
                  <a:pt x="104" y="164"/>
                </a:lnTo>
                <a:lnTo>
                  <a:pt x="94" y="148"/>
                </a:lnTo>
                <a:lnTo>
                  <a:pt x="94" y="166"/>
                </a:lnTo>
                <a:lnTo>
                  <a:pt x="94" y="168"/>
                </a:lnTo>
                <a:lnTo>
                  <a:pt x="92" y="172"/>
                </a:lnTo>
                <a:lnTo>
                  <a:pt x="90" y="172"/>
                </a:lnTo>
                <a:lnTo>
                  <a:pt x="86" y="174"/>
                </a:lnTo>
                <a:lnTo>
                  <a:pt x="84" y="172"/>
                </a:lnTo>
                <a:lnTo>
                  <a:pt x="80" y="172"/>
                </a:lnTo>
                <a:lnTo>
                  <a:pt x="80" y="168"/>
                </a:lnTo>
                <a:lnTo>
                  <a:pt x="78" y="166"/>
                </a:lnTo>
                <a:lnTo>
                  <a:pt x="78" y="148"/>
                </a:lnTo>
                <a:lnTo>
                  <a:pt x="68" y="164"/>
                </a:lnTo>
                <a:lnTo>
                  <a:pt x="66" y="168"/>
                </a:lnTo>
                <a:lnTo>
                  <a:pt x="62" y="166"/>
                </a:lnTo>
                <a:lnTo>
                  <a:pt x="60" y="164"/>
                </a:lnTo>
                <a:lnTo>
                  <a:pt x="60" y="160"/>
                </a:lnTo>
                <a:lnTo>
                  <a:pt x="78" y="128"/>
                </a:lnTo>
                <a:lnTo>
                  <a:pt x="78" y="116"/>
                </a:lnTo>
                <a:lnTo>
                  <a:pt x="70" y="114"/>
                </a:lnTo>
                <a:lnTo>
                  <a:pt x="62" y="122"/>
                </a:lnTo>
                <a:lnTo>
                  <a:pt x="52" y="156"/>
                </a:lnTo>
                <a:lnTo>
                  <a:pt x="50" y="160"/>
                </a:lnTo>
                <a:lnTo>
                  <a:pt x="46" y="160"/>
                </a:lnTo>
                <a:lnTo>
                  <a:pt x="44" y="158"/>
                </a:lnTo>
                <a:lnTo>
                  <a:pt x="44" y="154"/>
                </a:lnTo>
                <a:lnTo>
                  <a:pt x="48" y="136"/>
                </a:lnTo>
                <a:lnTo>
                  <a:pt x="36" y="148"/>
                </a:lnTo>
                <a:lnTo>
                  <a:pt x="32" y="150"/>
                </a:lnTo>
                <a:lnTo>
                  <a:pt x="30" y="150"/>
                </a:lnTo>
                <a:lnTo>
                  <a:pt x="28" y="150"/>
                </a:lnTo>
                <a:lnTo>
                  <a:pt x="24" y="148"/>
                </a:lnTo>
                <a:lnTo>
                  <a:pt x="22" y="146"/>
                </a:lnTo>
                <a:lnTo>
                  <a:pt x="22" y="142"/>
                </a:lnTo>
                <a:lnTo>
                  <a:pt x="22" y="140"/>
                </a:lnTo>
                <a:lnTo>
                  <a:pt x="24" y="138"/>
                </a:lnTo>
                <a:lnTo>
                  <a:pt x="38" y="124"/>
                </a:lnTo>
                <a:lnTo>
                  <a:pt x="18" y="130"/>
                </a:lnTo>
                <a:lnTo>
                  <a:pt x="14" y="130"/>
                </a:lnTo>
                <a:lnTo>
                  <a:pt x="12" y="126"/>
                </a:lnTo>
                <a:lnTo>
                  <a:pt x="12" y="122"/>
                </a:lnTo>
                <a:lnTo>
                  <a:pt x="16" y="120"/>
                </a:lnTo>
                <a:lnTo>
                  <a:pt x="52" y="110"/>
                </a:lnTo>
                <a:lnTo>
                  <a:pt x="60" y="102"/>
                </a:lnTo>
                <a:lnTo>
                  <a:pt x="56" y="94"/>
                </a:lnTo>
                <a:lnTo>
                  <a:pt x="44" y="94"/>
                </a:lnTo>
                <a:lnTo>
                  <a:pt x="12" y="112"/>
                </a:lnTo>
                <a:lnTo>
                  <a:pt x="10" y="112"/>
                </a:lnTo>
                <a:lnTo>
                  <a:pt x="6" y="110"/>
                </a:lnTo>
                <a:lnTo>
                  <a:pt x="6" y="106"/>
                </a:lnTo>
                <a:lnTo>
                  <a:pt x="8" y="104"/>
                </a:lnTo>
                <a:lnTo>
                  <a:pt x="24" y="94"/>
                </a:lnTo>
                <a:lnTo>
                  <a:pt x="6" y="94"/>
                </a:lnTo>
                <a:lnTo>
                  <a:pt x="4" y="94"/>
                </a:lnTo>
                <a:lnTo>
                  <a:pt x="2" y="92"/>
                </a:lnTo>
                <a:lnTo>
                  <a:pt x="0" y="90"/>
                </a:lnTo>
                <a:lnTo>
                  <a:pt x="0" y="86"/>
                </a:lnTo>
                <a:lnTo>
                  <a:pt x="0" y="84"/>
                </a:lnTo>
                <a:lnTo>
                  <a:pt x="2" y="82"/>
                </a:lnTo>
                <a:lnTo>
                  <a:pt x="4" y="80"/>
                </a:lnTo>
                <a:lnTo>
                  <a:pt x="6" y="78"/>
                </a:lnTo>
                <a:lnTo>
                  <a:pt x="24" y="78"/>
                </a:lnTo>
                <a:lnTo>
                  <a:pt x="8" y="68"/>
                </a:lnTo>
                <a:lnTo>
                  <a:pt x="6" y="66"/>
                </a:lnTo>
                <a:lnTo>
                  <a:pt x="6" y="62"/>
                </a:lnTo>
                <a:lnTo>
                  <a:pt x="10" y="60"/>
                </a:lnTo>
                <a:lnTo>
                  <a:pt x="12" y="60"/>
                </a:lnTo>
                <a:lnTo>
                  <a:pt x="44" y="78"/>
                </a:lnTo>
                <a:lnTo>
                  <a:pt x="56" y="78"/>
                </a:lnTo>
                <a:lnTo>
                  <a:pt x="60" y="70"/>
                </a:lnTo>
                <a:lnTo>
                  <a:pt x="52" y="62"/>
                </a:lnTo>
                <a:lnTo>
                  <a:pt x="16" y="52"/>
                </a:lnTo>
                <a:lnTo>
                  <a:pt x="12" y="50"/>
                </a:lnTo>
                <a:lnTo>
                  <a:pt x="12" y="46"/>
                </a:lnTo>
                <a:lnTo>
                  <a:pt x="14" y="44"/>
                </a:lnTo>
                <a:lnTo>
                  <a:pt x="18" y="42"/>
                </a:lnTo>
                <a:lnTo>
                  <a:pt x="36" y="48"/>
                </a:lnTo>
                <a:lnTo>
                  <a:pt x="24" y="36"/>
                </a:lnTo>
                <a:lnTo>
                  <a:pt x="22" y="32"/>
                </a:lnTo>
                <a:lnTo>
                  <a:pt x="22" y="30"/>
                </a:lnTo>
                <a:lnTo>
                  <a:pt x="22" y="26"/>
                </a:lnTo>
                <a:lnTo>
                  <a:pt x="24" y="24"/>
                </a:lnTo>
                <a:lnTo>
                  <a:pt x="28" y="22"/>
                </a:lnTo>
                <a:lnTo>
                  <a:pt x="30" y="22"/>
                </a:lnTo>
                <a:lnTo>
                  <a:pt x="32" y="22"/>
                </a:lnTo>
                <a:lnTo>
                  <a:pt x="36" y="24"/>
                </a:lnTo>
                <a:lnTo>
                  <a:pt x="48" y="36"/>
                </a:lnTo>
                <a:lnTo>
                  <a:pt x="44" y="18"/>
                </a:lnTo>
                <a:lnTo>
                  <a:pt x="44" y="14"/>
                </a:lnTo>
                <a:lnTo>
                  <a:pt x="46" y="12"/>
                </a:lnTo>
                <a:lnTo>
                  <a:pt x="50" y="12"/>
                </a:lnTo>
                <a:lnTo>
                  <a:pt x="52" y="16"/>
                </a:lnTo>
                <a:lnTo>
                  <a:pt x="62" y="52"/>
                </a:lnTo>
                <a:lnTo>
                  <a:pt x="70" y="60"/>
                </a:lnTo>
                <a:lnTo>
                  <a:pt x="78" y="56"/>
                </a:lnTo>
                <a:lnTo>
                  <a:pt x="78" y="44"/>
                </a:lnTo>
                <a:lnTo>
                  <a:pt x="60" y="12"/>
                </a:lnTo>
                <a:lnTo>
                  <a:pt x="60" y="8"/>
                </a:lnTo>
                <a:lnTo>
                  <a:pt x="62" y="6"/>
                </a:lnTo>
                <a:lnTo>
                  <a:pt x="66" y="4"/>
                </a:lnTo>
                <a:lnTo>
                  <a:pt x="68" y="8"/>
                </a:lnTo>
                <a:lnTo>
                  <a:pt x="78" y="24"/>
                </a:lnTo>
                <a:lnTo>
                  <a:pt x="78" y="6"/>
                </a:lnTo>
                <a:close/>
                <a:moveTo>
                  <a:pt x="100" y="72"/>
                </a:moveTo>
                <a:lnTo>
                  <a:pt x="100" y="72"/>
                </a:lnTo>
                <a:lnTo>
                  <a:pt x="94" y="68"/>
                </a:lnTo>
                <a:lnTo>
                  <a:pt x="86" y="66"/>
                </a:lnTo>
                <a:lnTo>
                  <a:pt x="78" y="68"/>
                </a:lnTo>
                <a:lnTo>
                  <a:pt x="72" y="72"/>
                </a:lnTo>
                <a:lnTo>
                  <a:pt x="68" y="78"/>
                </a:lnTo>
                <a:lnTo>
                  <a:pt x="66" y="86"/>
                </a:lnTo>
                <a:lnTo>
                  <a:pt x="68" y="94"/>
                </a:lnTo>
                <a:lnTo>
                  <a:pt x="72" y="100"/>
                </a:lnTo>
                <a:lnTo>
                  <a:pt x="78" y="104"/>
                </a:lnTo>
                <a:lnTo>
                  <a:pt x="86" y="106"/>
                </a:lnTo>
                <a:lnTo>
                  <a:pt x="94" y="104"/>
                </a:lnTo>
                <a:lnTo>
                  <a:pt x="100" y="100"/>
                </a:lnTo>
                <a:lnTo>
                  <a:pt x="104" y="94"/>
                </a:lnTo>
                <a:lnTo>
                  <a:pt x="106" y="86"/>
                </a:lnTo>
                <a:lnTo>
                  <a:pt x="104" y="78"/>
                </a:lnTo>
                <a:lnTo>
                  <a:pt x="100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reeform 7"/>
          <p:cNvSpPr>
            <a:spLocks noEditPoints="1"/>
          </p:cNvSpPr>
          <p:nvPr/>
        </p:nvSpPr>
        <p:spPr bwMode="auto">
          <a:xfrm>
            <a:off x="1536123" y="4134283"/>
            <a:ext cx="500063" cy="455612"/>
          </a:xfrm>
          <a:custGeom>
            <a:avLst/>
            <a:gdLst>
              <a:gd name="T0" fmla="*/ 2147483647 w 182"/>
              <a:gd name="T1" fmla="*/ 2147483647 h 152"/>
              <a:gd name="T2" fmla="*/ 2147483647 w 182"/>
              <a:gd name="T3" fmla="*/ 2147483647 h 152"/>
              <a:gd name="T4" fmla="*/ 2147483647 w 182"/>
              <a:gd name="T5" fmla="*/ 2147483647 h 152"/>
              <a:gd name="T6" fmla="*/ 2147483647 w 182"/>
              <a:gd name="T7" fmla="*/ 2147483647 h 152"/>
              <a:gd name="T8" fmla="*/ 2147483647 w 182"/>
              <a:gd name="T9" fmla="*/ 2147483647 h 152"/>
              <a:gd name="T10" fmla="*/ 2147483647 w 182"/>
              <a:gd name="T11" fmla="*/ 2147483647 h 152"/>
              <a:gd name="T12" fmla="*/ 2147483647 w 182"/>
              <a:gd name="T13" fmla="*/ 2147483647 h 152"/>
              <a:gd name="T14" fmla="*/ 2147483647 w 182"/>
              <a:gd name="T15" fmla="*/ 0 h 152"/>
              <a:gd name="T16" fmla="*/ 2147483647 w 182"/>
              <a:gd name="T17" fmla="*/ 2147483647 h 152"/>
              <a:gd name="T18" fmla="*/ 2147483647 w 182"/>
              <a:gd name="T19" fmla="*/ 2147483647 h 152"/>
              <a:gd name="T20" fmla="*/ 2147483647 w 182"/>
              <a:gd name="T21" fmla="*/ 2147483647 h 152"/>
              <a:gd name="T22" fmla="*/ 2147483647 w 182"/>
              <a:gd name="T23" fmla="*/ 2147483647 h 152"/>
              <a:gd name="T24" fmla="*/ 2147483647 w 182"/>
              <a:gd name="T25" fmla="*/ 2147483647 h 152"/>
              <a:gd name="T26" fmla="*/ 2147483647 w 182"/>
              <a:gd name="T27" fmla="*/ 2147483647 h 152"/>
              <a:gd name="T28" fmla="*/ 2147483647 w 182"/>
              <a:gd name="T29" fmla="*/ 2147483647 h 152"/>
              <a:gd name="T30" fmla="*/ 2147483647 w 182"/>
              <a:gd name="T31" fmla="*/ 2147483647 h 152"/>
              <a:gd name="T32" fmla="*/ 2147483647 w 182"/>
              <a:gd name="T33" fmla="*/ 2147483647 h 152"/>
              <a:gd name="T34" fmla="*/ 2147483647 w 182"/>
              <a:gd name="T35" fmla="*/ 2147483647 h 152"/>
              <a:gd name="T36" fmla="*/ 2147483647 w 182"/>
              <a:gd name="T37" fmla="*/ 2147483647 h 152"/>
              <a:gd name="T38" fmla="*/ 2147483647 w 182"/>
              <a:gd name="T39" fmla="*/ 2147483647 h 152"/>
              <a:gd name="T40" fmla="*/ 2147483647 w 182"/>
              <a:gd name="T41" fmla="*/ 2147483647 h 152"/>
              <a:gd name="T42" fmla="*/ 2147483647 w 182"/>
              <a:gd name="T43" fmla="*/ 2147483647 h 152"/>
              <a:gd name="T44" fmla="*/ 2147483647 w 182"/>
              <a:gd name="T45" fmla="*/ 2147483647 h 152"/>
              <a:gd name="T46" fmla="*/ 2147483647 w 182"/>
              <a:gd name="T47" fmla="*/ 2147483647 h 152"/>
              <a:gd name="T48" fmla="*/ 2147483647 w 182"/>
              <a:gd name="T49" fmla="*/ 2147483647 h 152"/>
              <a:gd name="T50" fmla="*/ 2147483647 w 182"/>
              <a:gd name="T51" fmla="*/ 2147483647 h 152"/>
              <a:gd name="T52" fmla="*/ 2147483647 w 182"/>
              <a:gd name="T53" fmla="*/ 2147483647 h 152"/>
              <a:gd name="T54" fmla="*/ 2147483647 w 182"/>
              <a:gd name="T55" fmla="*/ 2147483647 h 152"/>
              <a:gd name="T56" fmla="*/ 2147483647 w 182"/>
              <a:gd name="T57" fmla="*/ 2147483647 h 152"/>
              <a:gd name="T58" fmla="*/ 2147483647 w 182"/>
              <a:gd name="T59" fmla="*/ 2147483647 h 152"/>
              <a:gd name="T60" fmla="*/ 2147483647 w 182"/>
              <a:gd name="T61" fmla="*/ 2147483647 h 152"/>
              <a:gd name="T62" fmla="*/ 2147483647 w 182"/>
              <a:gd name="T63" fmla="*/ 2147483647 h 152"/>
              <a:gd name="T64" fmla="*/ 2147483647 w 182"/>
              <a:gd name="T65" fmla="*/ 2147483647 h 152"/>
              <a:gd name="T66" fmla="*/ 2147483647 w 182"/>
              <a:gd name="T67" fmla="*/ 2147483647 h 152"/>
              <a:gd name="T68" fmla="*/ 2147483647 w 182"/>
              <a:gd name="T69" fmla="*/ 2147483647 h 152"/>
              <a:gd name="T70" fmla="*/ 2147483647 w 182"/>
              <a:gd name="T71" fmla="*/ 2147483647 h 152"/>
              <a:gd name="T72" fmla="*/ 2147483647 w 182"/>
              <a:gd name="T73" fmla="*/ 2147483647 h 152"/>
              <a:gd name="T74" fmla="*/ 2147483647 w 182"/>
              <a:gd name="T75" fmla="*/ 2147483647 h 152"/>
              <a:gd name="T76" fmla="*/ 2147483647 w 182"/>
              <a:gd name="T77" fmla="*/ 2147483647 h 152"/>
              <a:gd name="T78" fmla="*/ 2147483647 w 182"/>
              <a:gd name="T79" fmla="*/ 2147483647 h 152"/>
              <a:gd name="T80" fmla="*/ 2147483647 w 182"/>
              <a:gd name="T81" fmla="*/ 2147483647 h 152"/>
              <a:gd name="T82" fmla="*/ 2147483647 w 182"/>
              <a:gd name="T83" fmla="*/ 2147483647 h 152"/>
              <a:gd name="T84" fmla="*/ 2147483647 w 182"/>
              <a:gd name="T85" fmla="*/ 2147483647 h 152"/>
              <a:gd name="T86" fmla="*/ 2147483647 w 182"/>
              <a:gd name="T87" fmla="*/ 2147483647 h 152"/>
              <a:gd name="T88" fmla="*/ 2147483647 w 182"/>
              <a:gd name="T89" fmla="*/ 2147483647 h 152"/>
              <a:gd name="T90" fmla="*/ 2147483647 w 182"/>
              <a:gd name="T91" fmla="*/ 2147483647 h 152"/>
              <a:gd name="T92" fmla="*/ 2147483647 w 182"/>
              <a:gd name="T93" fmla="*/ 2147483647 h 152"/>
              <a:gd name="T94" fmla="*/ 2147483647 w 182"/>
              <a:gd name="T95" fmla="*/ 2147483647 h 152"/>
              <a:gd name="T96" fmla="*/ 2147483647 w 182"/>
              <a:gd name="T97" fmla="*/ 2147483647 h 152"/>
              <a:gd name="T98" fmla="*/ 2147483647 w 182"/>
              <a:gd name="T99" fmla="*/ 2147483647 h 152"/>
              <a:gd name="T100" fmla="*/ 2147483647 w 182"/>
              <a:gd name="T101" fmla="*/ 2147483647 h 152"/>
              <a:gd name="T102" fmla="*/ 2147483647 w 182"/>
              <a:gd name="T103" fmla="*/ 2147483647 h 152"/>
              <a:gd name="T104" fmla="*/ 2147483647 w 182"/>
              <a:gd name="T105" fmla="*/ 2147483647 h 152"/>
              <a:gd name="T106" fmla="*/ 2147483647 w 182"/>
              <a:gd name="T107" fmla="*/ 2147483647 h 152"/>
              <a:gd name="T108" fmla="*/ 2147483647 w 182"/>
              <a:gd name="T109" fmla="*/ 2147483647 h 152"/>
              <a:gd name="T110" fmla="*/ 2147483647 w 182"/>
              <a:gd name="T111" fmla="*/ 2147483647 h 152"/>
              <a:gd name="T112" fmla="*/ 2147483647 w 182"/>
              <a:gd name="T113" fmla="*/ 2147483647 h 152"/>
              <a:gd name="T114" fmla="*/ 2147483647 w 182"/>
              <a:gd name="T115" fmla="*/ 2147483647 h 152"/>
              <a:gd name="T116" fmla="*/ 2147483647 w 182"/>
              <a:gd name="T117" fmla="*/ 2147483647 h 152"/>
              <a:gd name="T118" fmla="*/ 2147483647 w 182"/>
              <a:gd name="T119" fmla="*/ 2147483647 h 15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2"/>
              <a:gd name="T181" fmla="*/ 0 h 152"/>
              <a:gd name="T182" fmla="*/ 182 w 182"/>
              <a:gd name="T183" fmla="*/ 152 h 15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2" h="152">
                <a:moveTo>
                  <a:pt x="56" y="86"/>
                </a:moveTo>
                <a:lnTo>
                  <a:pt x="56" y="86"/>
                </a:lnTo>
                <a:lnTo>
                  <a:pt x="62" y="90"/>
                </a:lnTo>
                <a:lnTo>
                  <a:pt x="68" y="98"/>
                </a:lnTo>
                <a:lnTo>
                  <a:pt x="72" y="106"/>
                </a:lnTo>
                <a:lnTo>
                  <a:pt x="74" y="116"/>
                </a:lnTo>
                <a:lnTo>
                  <a:pt x="72" y="124"/>
                </a:lnTo>
                <a:lnTo>
                  <a:pt x="70" y="130"/>
                </a:lnTo>
                <a:lnTo>
                  <a:pt x="66" y="136"/>
                </a:lnTo>
                <a:lnTo>
                  <a:pt x="62" y="142"/>
                </a:lnTo>
                <a:lnTo>
                  <a:pt x="56" y="146"/>
                </a:lnTo>
                <a:lnTo>
                  <a:pt x="50" y="150"/>
                </a:lnTo>
                <a:lnTo>
                  <a:pt x="44" y="152"/>
                </a:lnTo>
                <a:lnTo>
                  <a:pt x="36" y="152"/>
                </a:lnTo>
                <a:lnTo>
                  <a:pt x="30" y="152"/>
                </a:lnTo>
                <a:lnTo>
                  <a:pt x="22" y="150"/>
                </a:lnTo>
                <a:lnTo>
                  <a:pt x="16" y="146"/>
                </a:lnTo>
                <a:lnTo>
                  <a:pt x="10" y="142"/>
                </a:lnTo>
                <a:lnTo>
                  <a:pt x="6" y="136"/>
                </a:lnTo>
                <a:lnTo>
                  <a:pt x="2" y="130"/>
                </a:lnTo>
                <a:lnTo>
                  <a:pt x="0" y="124"/>
                </a:lnTo>
                <a:lnTo>
                  <a:pt x="0" y="116"/>
                </a:lnTo>
                <a:lnTo>
                  <a:pt x="2" y="106"/>
                </a:lnTo>
                <a:lnTo>
                  <a:pt x="6" y="98"/>
                </a:lnTo>
                <a:lnTo>
                  <a:pt x="10" y="90"/>
                </a:lnTo>
                <a:lnTo>
                  <a:pt x="16" y="86"/>
                </a:lnTo>
                <a:lnTo>
                  <a:pt x="16" y="20"/>
                </a:lnTo>
                <a:lnTo>
                  <a:pt x="18" y="12"/>
                </a:lnTo>
                <a:lnTo>
                  <a:pt x="22" y="6"/>
                </a:lnTo>
                <a:lnTo>
                  <a:pt x="28" y="2"/>
                </a:lnTo>
                <a:lnTo>
                  <a:pt x="36" y="0"/>
                </a:lnTo>
                <a:lnTo>
                  <a:pt x="44" y="2"/>
                </a:lnTo>
                <a:lnTo>
                  <a:pt x="50" y="6"/>
                </a:lnTo>
                <a:lnTo>
                  <a:pt x="54" y="12"/>
                </a:lnTo>
                <a:lnTo>
                  <a:pt x="56" y="20"/>
                </a:lnTo>
                <a:lnTo>
                  <a:pt x="56" y="86"/>
                </a:lnTo>
                <a:close/>
                <a:moveTo>
                  <a:pt x="156" y="66"/>
                </a:moveTo>
                <a:lnTo>
                  <a:pt x="168" y="66"/>
                </a:lnTo>
                <a:lnTo>
                  <a:pt x="168" y="68"/>
                </a:lnTo>
                <a:lnTo>
                  <a:pt x="156" y="68"/>
                </a:lnTo>
                <a:lnTo>
                  <a:pt x="156" y="66"/>
                </a:lnTo>
                <a:close/>
                <a:moveTo>
                  <a:pt x="156" y="58"/>
                </a:moveTo>
                <a:lnTo>
                  <a:pt x="168" y="58"/>
                </a:lnTo>
                <a:lnTo>
                  <a:pt x="168" y="62"/>
                </a:lnTo>
                <a:lnTo>
                  <a:pt x="156" y="62"/>
                </a:lnTo>
                <a:lnTo>
                  <a:pt x="156" y="58"/>
                </a:lnTo>
                <a:close/>
                <a:moveTo>
                  <a:pt x="156" y="52"/>
                </a:moveTo>
                <a:lnTo>
                  <a:pt x="168" y="52"/>
                </a:lnTo>
                <a:lnTo>
                  <a:pt x="168" y="54"/>
                </a:lnTo>
                <a:lnTo>
                  <a:pt x="156" y="54"/>
                </a:lnTo>
                <a:lnTo>
                  <a:pt x="156" y="52"/>
                </a:lnTo>
                <a:close/>
                <a:moveTo>
                  <a:pt x="156" y="34"/>
                </a:moveTo>
                <a:lnTo>
                  <a:pt x="168" y="34"/>
                </a:lnTo>
                <a:lnTo>
                  <a:pt x="168" y="36"/>
                </a:lnTo>
                <a:lnTo>
                  <a:pt x="156" y="36"/>
                </a:lnTo>
                <a:lnTo>
                  <a:pt x="156" y="34"/>
                </a:lnTo>
                <a:close/>
                <a:moveTo>
                  <a:pt x="156" y="26"/>
                </a:moveTo>
                <a:lnTo>
                  <a:pt x="168" y="26"/>
                </a:lnTo>
                <a:lnTo>
                  <a:pt x="168" y="30"/>
                </a:lnTo>
                <a:lnTo>
                  <a:pt x="156" y="30"/>
                </a:lnTo>
                <a:lnTo>
                  <a:pt x="156" y="26"/>
                </a:lnTo>
                <a:close/>
                <a:moveTo>
                  <a:pt x="156" y="20"/>
                </a:moveTo>
                <a:lnTo>
                  <a:pt x="168" y="20"/>
                </a:lnTo>
                <a:lnTo>
                  <a:pt x="168" y="24"/>
                </a:lnTo>
                <a:lnTo>
                  <a:pt x="156" y="24"/>
                </a:lnTo>
                <a:lnTo>
                  <a:pt x="156" y="20"/>
                </a:lnTo>
                <a:close/>
                <a:moveTo>
                  <a:pt x="156" y="74"/>
                </a:moveTo>
                <a:lnTo>
                  <a:pt x="182" y="74"/>
                </a:lnTo>
                <a:lnTo>
                  <a:pt x="182" y="78"/>
                </a:lnTo>
                <a:lnTo>
                  <a:pt x="156" y="78"/>
                </a:lnTo>
                <a:lnTo>
                  <a:pt x="156" y="74"/>
                </a:lnTo>
                <a:close/>
                <a:moveTo>
                  <a:pt x="156" y="42"/>
                </a:moveTo>
                <a:lnTo>
                  <a:pt x="182" y="42"/>
                </a:lnTo>
                <a:lnTo>
                  <a:pt x="182" y="46"/>
                </a:lnTo>
                <a:lnTo>
                  <a:pt x="156" y="46"/>
                </a:lnTo>
                <a:lnTo>
                  <a:pt x="156" y="42"/>
                </a:lnTo>
                <a:close/>
                <a:moveTo>
                  <a:pt x="156" y="10"/>
                </a:moveTo>
                <a:lnTo>
                  <a:pt x="182" y="10"/>
                </a:lnTo>
                <a:lnTo>
                  <a:pt x="182" y="16"/>
                </a:lnTo>
                <a:lnTo>
                  <a:pt x="156" y="16"/>
                </a:lnTo>
                <a:lnTo>
                  <a:pt x="156" y="10"/>
                </a:lnTo>
                <a:close/>
                <a:moveTo>
                  <a:pt x="130" y="94"/>
                </a:moveTo>
                <a:lnTo>
                  <a:pt x="130" y="68"/>
                </a:lnTo>
                <a:lnTo>
                  <a:pt x="130" y="66"/>
                </a:lnTo>
                <a:lnTo>
                  <a:pt x="126" y="64"/>
                </a:lnTo>
                <a:lnTo>
                  <a:pt x="124" y="66"/>
                </a:lnTo>
                <a:lnTo>
                  <a:pt x="122" y="68"/>
                </a:lnTo>
                <a:lnTo>
                  <a:pt x="122" y="94"/>
                </a:lnTo>
                <a:lnTo>
                  <a:pt x="116" y="98"/>
                </a:lnTo>
                <a:lnTo>
                  <a:pt x="112" y="102"/>
                </a:lnTo>
                <a:lnTo>
                  <a:pt x="108" y="106"/>
                </a:lnTo>
                <a:lnTo>
                  <a:pt x="106" y="110"/>
                </a:lnTo>
                <a:lnTo>
                  <a:pt x="106" y="116"/>
                </a:lnTo>
                <a:lnTo>
                  <a:pt x="108" y="124"/>
                </a:lnTo>
                <a:lnTo>
                  <a:pt x="112" y="130"/>
                </a:lnTo>
                <a:lnTo>
                  <a:pt x="118" y="136"/>
                </a:lnTo>
                <a:lnTo>
                  <a:pt x="126" y="138"/>
                </a:lnTo>
                <a:lnTo>
                  <a:pt x="134" y="136"/>
                </a:lnTo>
                <a:lnTo>
                  <a:pt x="142" y="130"/>
                </a:lnTo>
                <a:lnTo>
                  <a:pt x="146" y="124"/>
                </a:lnTo>
                <a:lnTo>
                  <a:pt x="148" y="116"/>
                </a:lnTo>
                <a:lnTo>
                  <a:pt x="146" y="110"/>
                </a:lnTo>
                <a:lnTo>
                  <a:pt x="144" y="106"/>
                </a:lnTo>
                <a:lnTo>
                  <a:pt x="140" y="102"/>
                </a:lnTo>
                <a:lnTo>
                  <a:pt x="136" y="98"/>
                </a:lnTo>
                <a:lnTo>
                  <a:pt x="130" y="94"/>
                </a:lnTo>
                <a:close/>
                <a:moveTo>
                  <a:pt x="146" y="86"/>
                </a:moveTo>
                <a:lnTo>
                  <a:pt x="146" y="20"/>
                </a:lnTo>
                <a:lnTo>
                  <a:pt x="144" y="12"/>
                </a:lnTo>
                <a:lnTo>
                  <a:pt x="140" y="6"/>
                </a:lnTo>
                <a:lnTo>
                  <a:pt x="134" y="2"/>
                </a:lnTo>
                <a:lnTo>
                  <a:pt x="126" y="0"/>
                </a:lnTo>
                <a:lnTo>
                  <a:pt x="118" y="2"/>
                </a:lnTo>
                <a:lnTo>
                  <a:pt x="112" y="6"/>
                </a:lnTo>
                <a:lnTo>
                  <a:pt x="108" y="12"/>
                </a:lnTo>
                <a:lnTo>
                  <a:pt x="106" y="20"/>
                </a:lnTo>
                <a:lnTo>
                  <a:pt x="106" y="86"/>
                </a:lnTo>
                <a:lnTo>
                  <a:pt x="100" y="90"/>
                </a:lnTo>
                <a:lnTo>
                  <a:pt x="96" y="98"/>
                </a:lnTo>
                <a:lnTo>
                  <a:pt x="92" y="106"/>
                </a:lnTo>
                <a:lnTo>
                  <a:pt x="90" y="116"/>
                </a:lnTo>
                <a:lnTo>
                  <a:pt x="90" y="124"/>
                </a:lnTo>
                <a:lnTo>
                  <a:pt x="92" y="130"/>
                </a:lnTo>
                <a:lnTo>
                  <a:pt x="96" y="136"/>
                </a:lnTo>
                <a:lnTo>
                  <a:pt x="100" y="142"/>
                </a:lnTo>
                <a:lnTo>
                  <a:pt x="106" y="146"/>
                </a:lnTo>
                <a:lnTo>
                  <a:pt x="112" y="150"/>
                </a:lnTo>
                <a:lnTo>
                  <a:pt x="120" y="152"/>
                </a:lnTo>
                <a:lnTo>
                  <a:pt x="126" y="152"/>
                </a:lnTo>
                <a:lnTo>
                  <a:pt x="134" y="152"/>
                </a:lnTo>
                <a:lnTo>
                  <a:pt x="140" y="150"/>
                </a:lnTo>
                <a:lnTo>
                  <a:pt x="146" y="146"/>
                </a:lnTo>
                <a:lnTo>
                  <a:pt x="152" y="142"/>
                </a:lnTo>
                <a:lnTo>
                  <a:pt x="156" y="136"/>
                </a:lnTo>
                <a:lnTo>
                  <a:pt x="160" y="130"/>
                </a:lnTo>
                <a:lnTo>
                  <a:pt x="162" y="124"/>
                </a:lnTo>
                <a:lnTo>
                  <a:pt x="164" y="116"/>
                </a:lnTo>
                <a:lnTo>
                  <a:pt x="162" y="106"/>
                </a:lnTo>
                <a:lnTo>
                  <a:pt x="158" y="98"/>
                </a:lnTo>
                <a:lnTo>
                  <a:pt x="152" y="90"/>
                </a:lnTo>
                <a:lnTo>
                  <a:pt x="146" y="86"/>
                </a:lnTo>
                <a:close/>
                <a:moveTo>
                  <a:pt x="150" y="102"/>
                </a:moveTo>
                <a:lnTo>
                  <a:pt x="150" y="102"/>
                </a:lnTo>
                <a:lnTo>
                  <a:pt x="152" y="108"/>
                </a:lnTo>
                <a:lnTo>
                  <a:pt x="154" y="116"/>
                </a:lnTo>
                <a:lnTo>
                  <a:pt x="152" y="126"/>
                </a:lnTo>
                <a:lnTo>
                  <a:pt x="146" y="136"/>
                </a:lnTo>
                <a:lnTo>
                  <a:pt x="136" y="140"/>
                </a:lnTo>
                <a:lnTo>
                  <a:pt x="126" y="144"/>
                </a:lnTo>
                <a:lnTo>
                  <a:pt x="116" y="140"/>
                </a:lnTo>
                <a:lnTo>
                  <a:pt x="108" y="136"/>
                </a:lnTo>
                <a:lnTo>
                  <a:pt x="102" y="126"/>
                </a:lnTo>
                <a:lnTo>
                  <a:pt x="100" y="116"/>
                </a:lnTo>
                <a:lnTo>
                  <a:pt x="100" y="108"/>
                </a:lnTo>
                <a:lnTo>
                  <a:pt x="104" y="102"/>
                </a:lnTo>
                <a:lnTo>
                  <a:pt x="108" y="96"/>
                </a:lnTo>
                <a:lnTo>
                  <a:pt x="114" y="92"/>
                </a:lnTo>
                <a:lnTo>
                  <a:pt x="116" y="92"/>
                </a:lnTo>
                <a:lnTo>
                  <a:pt x="116" y="88"/>
                </a:lnTo>
                <a:lnTo>
                  <a:pt x="116" y="20"/>
                </a:lnTo>
                <a:lnTo>
                  <a:pt x="118" y="16"/>
                </a:lnTo>
                <a:lnTo>
                  <a:pt x="120" y="12"/>
                </a:lnTo>
                <a:lnTo>
                  <a:pt x="122" y="10"/>
                </a:lnTo>
                <a:lnTo>
                  <a:pt x="126" y="10"/>
                </a:lnTo>
                <a:lnTo>
                  <a:pt x="130" y="10"/>
                </a:lnTo>
                <a:lnTo>
                  <a:pt x="134" y="12"/>
                </a:lnTo>
                <a:lnTo>
                  <a:pt x="136" y="16"/>
                </a:lnTo>
                <a:lnTo>
                  <a:pt x="136" y="20"/>
                </a:lnTo>
                <a:lnTo>
                  <a:pt x="136" y="88"/>
                </a:lnTo>
                <a:lnTo>
                  <a:pt x="136" y="92"/>
                </a:lnTo>
                <a:lnTo>
                  <a:pt x="140" y="92"/>
                </a:lnTo>
                <a:lnTo>
                  <a:pt x="146" y="96"/>
                </a:lnTo>
                <a:lnTo>
                  <a:pt x="150" y="102"/>
                </a:lnTo>
                <a:close/>
                <a:moveTo>
                  <a:pt x="40" y="94"/>
                </a:moveTo>
                <a:lnTo>
                  <a:pt x="40" y="20"/>
                </a:lnTo>
                <a:lnTo>
                  <a:pt x="40" y="16"/>
                </a:lnTo>
                <a:lnTo>
                  <a:pt x="36" y="16"/>
                </a:lnTo>
                <a:lnTo>
                  <a:pt x="34" y="16"/>
                </a:lnTo>
                <a:lnTo>
                  <a:pt x="32" y="20"/>
                </a:lnTo>
                <a:lnTo>
                  <a:pt x="32" y="94"/>
                </a:lnTo>
                <a:lnTo>
                  <a:pt x="26" y="98"/>
                </a:lnTo>
                <a:lnTo>
                  <a:pt x="22" y="102"/>
                </a:lnTo>
                <a:lnTo>
                  <a:pt x="18" y="106"/>
                </a:lnTo>
                <a:lnTo>
                  <a:pt x="16" y="110"/>
                </a:lnTo>
                <a:lnTo>
                  <a:pt x="16" y="116"/>
                </a:lnTo>
                <a:lnTo>
                  <a:pt x="18" y="124"/>
                </a:lnTo>
                <a:lnTo>
                  <a:pt x="22" y="130"/>
                </a:lnTo>
                <a:lnTo>
                  <a:pt x="28" y="136"/>
                </a:lnTo>
                <a:lnTo>
                  <a:pt x="36" y="138"/>
                </a:lnTo>
                <a:lnTo>
                  <a:pt x="44" y="136"/>
                </a:lnTo>
                <a:lnTo>
                  <a:pt x="52" y="130"/>
                </a:lnTo>
                <a:lnTo>
                  <a:pt x="56" y="124"/>
                </a:lnTo>
                <a:lnTo>
                  <a:pt x="58" y="116"/>
                </a:lnTo>
                <a:lnTo>
                  <a:pt x="56" y="110"/>
                </a:lnTo>
                <a:lnTo>
                  <a:pt x="54" y="106"/>
                </a:lnTo>
                <a:lnTo>
                  <a:pt x="50" y="102"/>
                </a:lnTo>
                <a:lnTo>
                  <a:pt x="46" y="98"/>
                </a:lnTo>
                <a:lnTo>
                  <a:pt x="40" y="94"/>
                </a:lnTo>
                <a:close/>
                <a:moveTo>
                  <a:pt x="60" y="102"/>
                </a:moveTo>
                <a:lnTo>
                  <a:pt x="60" y="102"/>
                </a:lnTo>
                <a:lnTo>
                  <a:pt x="56" y="96"/>
                </a:lnTo>
                <a:lnTo>
                  <a:pt x="50" y="92"/>
                </a:lnTo>
                <a:lnTo>
                  <a:pt x="46" y="92"/>
                </a:lnTo>
                <a:lnTo>
                  <a:pt x="46" y="88"/>
                </a:lnTo>
                <a:lnTo>
                  <a:pt x="46" y="20"/>
                </a:lnTo>
                <a:lnTo>
                  <a:pt x="46" y="16"/>
                </a:lnTo>
                <a:lnTo>
                  <a:pt x="44" y="12"/>
                </a:lnTo>
                <a:lnTo>
                  <a:pt x="40" y="10"/>
                </a:lnTo>
                <a:lnTo>
                  <a:pt x="36" y="10"/>
                </a:lnTo>
                <a:lnTo>
                  <a:pt x="32" y="10"/>
                </a:lnTo>
                <a:lnTo>
                  <a:pt x="30" y="12"/>
                </a:lnTo>
                <a:lnTo>
                  <a:pt x="28" y="16"/>
                </a:lnTo>
                <a:lnTo>
                  <a:pt x="26" y="20"/>
                </a:lnTo>
                <a:lnTo>
                  <a:pt x="26" y="88"/>
                </a:lnTo>
                <a:lnTo>
                  <a:pt x="26" y="92"/>
                </a:lnTo>
                <a:lnTo>
                  <a:pt x="24" y="92"/>
                </a:lnTo>
                <a:lnTo>
                  <a:pt x="18" y="96"/>
                </a:lnTo>
                <a:lnTo>
                  <a:pt x="14" y="102"/>
                </a:lnTo>
                <a:lnTo>
                  <a:pt x="10" y="108"/>
                </a:lnTo>
                <a:lnTo>
                  <a:pt x="10" y="116"/>
                </a:lnTo>
                <a:lnTo>
                  <a:pt x="12" y="126"/>
                </a:lnTo>
                <a:lnTo>
                  <a:pt x="18" y="136"/>
                </a:lnTo>
                <a:lnTo>
                  <a:pt x="26" y="140"/>
                </a:lnTo>
                <a:lnTo>
                  <a:pt x="36" y="144"/>
                </a:lnTo>
                <a:lnTo>
                  <a:pt x="46" y="140"/>
                </a:lnTo>
                <a:lnTo>
                  <a:pt x="56" y="136"/>
                </a:lnTo>
                <a:lnTo>
                  <a:pt x="62" y="126"/>
                </a:lnTo>
                <a:lnTo>
                  <a:pt x="64" y="116"/>
                </a:lnTo>
                <a:lnTo>
                  <a:pt x="62" y="108"/>
                </a:lnTo>
                <a:lnTo>
                  <a:pt x="60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8"/>
          <p:cNvSpPr>
            <a:spLocks noEditPoints="1"/>
          </p:cNvSpPr>
          <p:nvPr/>
        </p:nvSpPr>
        <p:spPr bwMode="auto">
          <a:xfrm>
            <a:off x="3056948" y="4123170"/>
            <a:ext cx="533400" cy="430213"/>
          </a:xfrm>
          <a:custGeom>
            <a:avLst/>
            <a:gdLst>
              <a:gd name="T0" fmla="*/ 2147483647 w 194"/>
              <a:gd name="T1" fmla="*/ 2147483647 h 144"/>
              <a:gd name="T2" fmla="*/ 2147483647 w 194"/>
              <a:gd name="T3" fmla="*/ 2147483647 h 144"/>
              <a:gd name="T4" fmla="*/ 2147483647 w 194"/>
              <a:gd name="T5" fmla="*/ 2147483647 h 144"/>
              <a:gd name="T6" fmla="*/ 2147483647 w 194"/>
              <a:gd name="T7" fmla="*/ 2147483647 h 144"/>
              <a:gd name="T8" fmla="*/ 2147483647 w 194"/>
              <a:gd name="T9" fmla="*/ 2147483647 h 144"/>
              <a:gd name="T10" fmla="*/ 2147483647 w 194"/>
              <a:gd name="T11" fmla="*/ 2147483647 h 144"/>
              <a:gd name="T12" fmla="*/ 2147483647 w 194"/>
              <a:gd name="T13" fmla="*/ 2147483647 h 144"/>
              <a:gd name="T14" fmla="*/ 2147483647 w 194"/>
              <a:gd name="T15" fmla="*/ 2147483647 h 144"/>
              <a:gd name="T16" fmla="*/ 2147483647 w 194"/>
              <a:gd name="T17" fmla="*/ 2147483647 h 144"/>
              <a:gd name="T18" fmla="*/ 2147483647 w 194"/>
              <a:gd name="T19" fmla="*/ 2147483647 h 144"/>
              <a:gd name="T20" fmla="*/ 2147483647 w 194"/>
              <a:gd name="T21" fmla="*/ 2147483647 h 144"/>
              <a:gd name="T22" fmla="*/ 2147483647 w 194"/>
              <a:gd name="T23" fmla="*/ 2147483647 h 144"/>
              <a:gd name="T24" fmla="*/ 2147483647 w 194"/>
              <a:gd name="T25" fmla="*/ 2147483647 h 144"/>
              <a:gd name="T26" fmla="*/ 2147483647 w 194"/>
              <a:gd name="T27" fmla="*/ 2147483647 h 144"/>
              <a:gd name="T28" fmla="*/ 2147483647 w 194"/>
              <a:gd name="T29" fmla="*/ 2147483647 h 144"/>
              <a:gd name="T30" fmla="*/ 2147483647 w 194"/>
              <a:gd name="T31" fmla="*/ 2147483647 h 144"/>
              <a:gd name="T32" fmla="*/ 2147483647 w 194"/>
              <a:gd name="T33" fmla="*/ 2147483647 h 144"/>
              <a:gd name="T34" fmla="*/ 2147483647 w 194"/>
              <a:gd name="T35" fmla="*/ 2147483647 h 144"/>
              <a:gd name="T36" fmla="*/ 2147483647 w 194"/>
              <a:gd name="T37" fmla="*/ 2147483647 h 144"/>
              <a:gd name="T38" fmla="*/ 2147483647 w 194"/>
              <a:gd name="T39" fmla="*/ 2147483647 h 144"/>
              <a:gd name="T40" fmla="*/ 2147483647 w 194"/>
              <a:gd name="T41" fmla="*/ 2147483647 h 144"/>
              <a:gd name="T42" fmla="*/ 2147483647 w 194"/>
              <a:gd name="T43" fmla="*/ 2147483647 h 144"/>
              <a:gd name="T44" fmla="*/ 2147483647 w 194"/>
              <a:gd name="T45" fmla="*/ 2147483647 h 144"/>
              <a:gd name="T46" fmla="*/ 2147483647 w 194"/>
              <a:gd name="T47" fmla="*/ 2147483647 h 144"/>
              <a:gd name="T48" fmla="*/ 2147483647 w 194"/>
              <a:gd name="T49" fmla="*/ 2147483647 h 144"/>
              <a:gd name="T50" fmla="*/ 2147483647 w 194"/>
              <a:gd name="T51" fmla="*/ 2147483647 h 144"/>
              <a:gd name="T52" fmla="*/ 2147483647 w 194"/>
              <a:gd name="T53" fmla="*/ 2147483647 h 144"/>
              <a:gd name="T54" fmla="*/ 2147483647 w 194"/>
              <a:gd name="T55" fmla="*/ 2147483647 h 144"/>
              <a:gd name="T56" fmla="*/ 2147483647 w 194"/>
              <a:gd name="T57" fmla="*/ 2147483647 h 144"/>
              <a:gd name="T58" fmla="*/ 2147483647 w 194"/>
              <a:gd name="T59" fmla="*/ 2147483647 h 144"/>
              <a:gd name="T60" fmla="*/ 2147483647 w 194"/>
              <a:gd name="T61" fmla="*/ 2147483647 h 144"/>
              <a:gd name="T62" fmla="*/ 2147483647 w 194"/>
              <a:gd name="T63" fmla="*/ 2147483647 h 144"/>
              <a:gd name="T64" fmla="*/ 2147483647 w 194"/>
              <a:gd name="T65" fmla="*/ 2147483647 h 144"/>
              <a:gd name="T66" fmla="*/ 2147483647 w 194"/>
              <a:gd name="T67" fmla="*/ 2147483647 h 144"/>
              <a:gd name="T68" fmla="*/ 2147483647 w 194"/>
              <a:gd name="T69" fmla="*/ 2147483647 h 144"/>
              <a:gd name="T70" fmla="*/ 2147483647 w 194"/>
              <a:gd name="T71" fmla="*/ 2147483647 h 144"/>
              <a:gd name="T72" fmla="*/ 2147483647 w 194"/>
              <a:gd name="T73" fmla="*/ 2147483647 h 144"/>
              <a:gd name="T74" fmla="*/ 2147483647 w 194"/>
              <a:gd name="T75" fmla="*/ 0 h 144"/>
              <a:gd name="T76" fmla="*/ 2147483647 w 194"/>
              <a:gd name="T77" fmla="*/ 2147483647 h 144"/>
              <a:gd name="T78" fmla="*/ 2147483647 w 194"/>
              <a:gd name="T79" fmla="*/ 2147483647 h 144"/>
              <a:gd name="T80" fmla="*/ 2147483647 w 194"/>
              <a:gd name="T81" fmla="*/ 2147483647 h 144"/>
              <a:gd name="T82" fmla="*/ 2147483647 w 194"/>
              <a:gd name="T83" fmla="*/ 2147483647 h 144"/>
              <a:gd name="T84" fmla="*/ 2147483647 w 194"/>
              <a:gd name="T85" fmla="*/ 0 h 144"/>
              <a:gd name="T86" fmla="*/ 2147483647 w 194"/>
              <a:gd name="T87" fmla="*/ 2147483647 h 144"/>
              <a:gd name="T88" fmla="*/ 2147483647 w 194"/>
              <a:gd name="T89" fmla="*/ 2147483647 h 144"/>
              <a:gd name="T90" fmla="*/ 2147483647 w 194"/>
              <a:gd name="T91" fmla="*/ 2147483647 h 144"/>
              <a:gd name="T92" fmla="*/ 2147483647 w 194"/>
              <a:gd name="T93" fmla="*/ 2147483647 h 144"/>
              <a:gd name="T94" fmla="*/ 2147483647 w 194"/>
              <a:gd name="T95" fmla="*/ 2147483647 h 144"/>
              <a:gd name="T96" fmla="*/ 2147483647 w 194"/>
              <a:gd name="T97" fmla="*/ 2147483647 h 144"/>
              <a:gd name="T98" fmla="*/ 2147483647 w 194"/>
              <a:gd name="T99" fmla="*/ 2147483647 h 144"/>
              <a:gd name="T100" fmla="*/ 2147483647 w 194"/>
              <a:gd name="T101" fmla="*/ 2147483647 h 144"/>
              <a:gd name="T102" fmla="*/ 2147483647 w 194"/>
              <a:gd name="T103" fmla="*/ 2147483647 h 144"/>
              <a:gd name="T104" fmla="*/ 2147483647 w 194"/>
              <a:gd name="T105" fmla="*/ 2147483647 h 144"/>
              <a:gd name="T106" fmla="*/ 2147483647 w 194"/>
              <a:gd name="T107" fmla="*/ 2147483647 h 144"/>
              <a:gd name="T108" fmla="*/ 2147483647 w 194"/>
              <a:gd name="T109" fmla="*/ 2147483647 h 144"/>
              <a:gd name="T110" fmla="*/ 2147483647 w 194"/>
              <a:gd name="T111" fmla="*/ 2147483647 h 1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94"/>
              <a:gd name="T169" fmla="*/ 0 h 144"/>
              <a:gd name="T170" fmla="*/ 194 w 194"/>
              <a:gd name="T171" fmla="*/ 144 h 14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94" h="144">
                <a:moveTo>
                  <a:pt x="50" y="28"/>
                </a:moveTo>
                <a:lnTo>
                  <a:pt x="50" y="28"/>
                </a:lnTo>
                <a:lnTo>
                  <a:pt x="52" y="24"/>
                </a:lnTo>
                <a:lnTo>
                  <a:pt x="56" y="22"/>
                </a:lnTo>
                <a:lnTo>
                  <a:pt x="58" y="24"/>
                </a:lnTo>
                <a:lnTo>
                  <a:pt x="60" y="28"/>
                </a:lnTo>
                <a:lnTo>
                  <a:pt x="60" y="38"/>
                </a:lnTo>
                <a:lnTo>
                  <a:pt x="66" y="28"/>
                </a:lnTo>
                <a:lnTo>
                  <a:pt x="68" y="26"/>
                </a:lnTo>
                <a:lnTo>
                  <a:pt x="70" y="26"/>
                </a:lnTo>
                <a:lnTo>
                  <a:pt x="72" y="28"/>
                </a:lnTo>
                <a:lnTo>
                  <a:pt x="72" y="32"/>
                </a:lnTo>
                <a:lnTo>
                  <a:pt x="60" y="52"/>
                </a:lnTo>
                <a:lnTo>
                  <a:pt x="60" y="58"/>
                </a:lnTo>
                <a:lnTo>
                  <a:pt x="66" y="62"/>
                </a:lnTo>
                <a:lnTo>
                  <a:pt x="70" y="56"/>
                </a:lnTo>
                <a:lnTo>
                  <a:pt x="76" y="34"/>
                </a:lnTo>
                <a:lnTo>
                  <a:pt x="78" y="32"/>
                </a:lnTo>
                <a:lnTo>
                  <a:pt x="80" y="30"/>
                </a:lnTo>
                <a:lnTo>
                  <a:pt x="82" y="32"/>
                </a:lnTo>
                <a:lnTo>
                  <a:pt x="84" y="34"/>
                </a:lnTo>
                <a:lnTo>
                  <a:pt x="80" y="46"/>
                </a:lnTo>
                <a:lnTo>
                  <a:pt x="88" y="40"/>
                </a:lnTo>
                <a:lnTo>
                  <a:pt x="92" y="38"/>
                </a:lnTo>
                <a:lnTo>
                  <a:pt x="94" y="40"/>
                </a:lnTo>
                <a:lnTo>
                  <a:pt x="96" y="42"/>
                </a:lnTo>
                <a:lnTo>
                  <a:pt x="94" y="46"/>
                </a:lnTo>
                <a:lnTo>
                  <a:pt x="86" y="54"/>
                </a:lnTo>
                <a:lnTo>
                  <a:pt x="98" y="50"/>
                </a:lnTo>
                <a:lnTo>
                  <a:pt x="102" y="50"/>
                </a:lnTo>
                <a:lnTo>
                  <a:pt x="102" y="52"/>
                </a:lnTo>
                <a:lnTo>
                  <a:pt x="102" y="56"/>
                </a:lnTo>
                <a:lnTo>
                  <a:pt x="100" y="56"/>
                </a:lnTo>
                <a:lnTo>
                  <a:pt x="78" y="62"/>
                </a:lnTo>
                <a:lnTo>
                  <a:pt x="72" y="68"/>
                </a:lnTo>
                <a:lnTo>
                  <a:pt x="74" y="74"/>
                </a:lnTo>
                <a:lnTo>
                  <a:pt x="82" y="74"/>
                </a:lnTo>
                <a:lnTo>
                  <a:pt x="102" y="62"/>
                </a:lnTo>
                <a:lnTo>
                  <a:pt x="104" y="62"/>
                </a:lnTo>
                <a:lnTo>
                  <a:pt x="106" y="62"/>
                </a:lnTo>
                <a:lnTo>
                  <a:pt x="108" y="66"/>
                </a:lnTo>
                <a:lnTo>
                  <a:pt x="106" y="68"/>
                </a:lnTo>
                <a:lnTo>
                  <a:pt x="94" y="74"/>
                </a:lnTo>
                <a:lnTo>
                  <a:pt x="106" y="74"/>
                </a:lnTo>
                <a:lnTo>
                  <a:pt x="110" y="76"/>
                </a:lnTo>
                <a:lnTo>
                  <a:pt x="110" y="78"/>
                </a:lnTo>
                <a:lnTo>
                  <a:pt x="110" y="82"/>
                </a:lnTo>
                <a:lnTo>
                  <a:pt x="106" y="84"/>
                </a:lnTo>
                <a:lnTo>
                  <a:pt x="96" y="84"/>
                </a:lnTo>
                <a:lnTo>
                  <a:pt x="106" y="90"/>
                </a:lnTo>
                <a:lnTo>
                  <a:pt x="108" y="92"/>
                </a:lnTo>
                <a:lnTo>
                  <a:pt x="106" y="94"/>
                </a:lnTo>
                <a:lnTo>
                  <a:pt x="104" y="96"/>
                </a:lnTo>
                <a:lnTo>
                  <a:pt x="102" y="96"/>
                </a:lnTo>
                <a:lnTo>
                  <a:pt x="82" y="84"/>
                </a:lnTo>
                <a:lnTo>
                  <a:pt x="74" y="84"/>
                </a:lnTo>
                <a:lnTo>
                  <a:pt x="72" y="88"/>
                </a:lnTo>
                <a:lnTo>
                  <a:pt x="78" y="94"/>
                </a:lnTo>
                <a:lnTo>
                  <a:pt x="100" y="100"/>
                </a:lnTo>
                <a:lnTo>
                  <a:pt x="102" y="102"/>
                </a:lnTo>
                <a:lnTo>
                  <a:pt x="102" y="104"/>
                </a:lnTo>
                <a:lnTo>
                  <a:pt x="102" y="106"/>
                </a:lnTo>
                <a:lnTo>
                  <a:pt x="98" y="106"/>
                </a:lnTo>
                <a:lnTo>
                  <a:pt x="86" y="102"/>
                </a:lnTo>
                <a:lnTo>
                  <a:pt x="94" y="110"/>
                </a:lnTo>
                <a:lnTo>
                  <a:pt x="96" y="114"/>
                </a:lnTo>
                <a:lnTo>
                  <a:pt x="94" y="118"/>
                </a:lnTo>
                <a:lnTo>
                  <a:pt x="90" y="118"/>
                </a:lnTo>
                <a:lnTo>
                  <a:pt x="88" y="118"/>
                </a:lnTo>
                <a:lnTo>
                  <a:pt x="80" y="110"/>
                </a:lnTo>
                <a:lnTo>
                  <a:pt x="84" y="122"/>
                </a:lnTo>
                <a:lnTo>
                  <a:pt x="82" y="124"/>
                </a:lnTo>
                <a:lnTo>
                  <a:pt x="80" y="126"/>
                </a:lnTo>
                <a:lnTo>
                  <a:pt x="78" y="126"/>
                </a:lnTo>
                <a:lnTo>
                  <a:pt x="76" y="124"/>
                </a:lnTo>
                <a:lnTo>
                  <a:pt x="70" y="100"/>
                </a:lnTo>
                <a:lnTo>
                  <a:pt x="66" y="96"/>
                </a:lnTo>
                <a:lnTo>
                  <a:pt x="60" y="98"/>
                </a:lnTo>
                <a:lnTo>
                  <a:pt x="60" y="106"/>
                </a:lnTo>
                <a:lnTo>
                  <a:pt x="72" y="126"/>
                </a:lnTo>
                <a:lnTo>
                  <a:pt x="72" y="128"/>
                </a:lnTo>
                <a:lnTo>
                  <a:pt x="70" y="130"/>
                </a:lnTo>
                <a:lnTo>
                  <a:pt x="68" y="130"/>
                </a:lnTo>
                <a:lnTo>
                  <a:pt x="66" y="128"/>
                </a:lnTo>
                <a:lnTo>
                  <a:pt x="60" y="118"/>
                </a:lnTo>
                <a:lnTo>
                  <a:pt x="60" y="130"/>
                </a:lnTo>
                <a:lnTo>
                  <a:pt x="58" y="132"/>
                </a:lnTo>
                <a:lnTo>
                  <a:pt x="56" y="134"/>
                </a:lnTo>
                <a:lnTo>
                  <a:pt x="52" y="132"/>
                </a:lnTo>
                <a:lnTo>
                  <a:pt x="50" y="130"/>
                </a:lnTo>
                <a:lnTo>
                  <a:pt x="50" y="118"/>
                </a:lnTo>
                <a:lnTo>
                  <a:pt x="44" y="128"/>
                </a:lnTo>
                <a:lnTo>
                  <a:pt x="42" y="130"/>
                </a:lnTo>
                <a:lnTo>
                  <a:pt x="40" y="130"/>
                </a:lnTo>
                <a:lnTo>
                  <a:pt x="38" y="128"/>
                </a:lnTo>
                <a:lnTo>
                  <a:pt x="38" y="126"/>
                </a:lnTo>
                <a:lnTo>
                  <a:pt x="50" y="104"/>
                </a:lnTo>
                <a:lnTo>
                  <a:pt x="50" y="98"/>
                </a:lnTo>
                <a:lnTo>
                  <a:pt x="44" y="96"/>
                </a:lnTo>
                <a:lnTo>
                  <a:pt x="40" y="100"/>
                </a:lnTo>
                <a:lnTo>
                  <a:pt x="34" y="124"/>
                </a:lnTo>
                <a:lnTo>
                  <a:pt x="32" y="126"/>
                </a:lnTo>
                <a:lnTo>
                  <a:pt x="30" y="126"/>
                </a:lnTo>
                <a:lnTo>
                  <a:pt x="28" y="124"/>
                </a:lnTo>
                <a:lnTo>
                  <a:pt x="28" y="122"/>
                </a:lnTo>
                <a:lnTo>
                  <a:pt x="30" y="110"/>
                </a:lnTo>
                <a:lnTo>
                  <a:pt x="22" y="118"/>
                </a:lnTo>
                <a:lnTo>
                  <a:pt x="20" y="120"/>
                </a:lnTo>
                <a:lnTo>
                  <a:pt x="16" y="118"/>
                </a:lnTo>
                <a:lnTo>
                  <a:pt x="14" y="114"/>
                </a:lnTo>
                <a:lnTo>
                  <a:pt x="16" y="110"/>
                </a:lnTo>
                <a:lnTo>
                  <a:pt x="24" y="102"/>
                </a:lnTo>
                <a:lnTo>
                  <a:pt x="12" y="106"/>
                </a:lnTo>
                <a:lnTo>
                  <a:pt x="10" y="106"/>
                </a:lnTo>
                <a:lnTo>
                  <a:pt x="8" y="104"/>
                </a:lnTo>
                <a:lnTo>
                  <a:pt x="8" y="102"/>
                </a:lnTo>
                <a:lnTo>
                  <a:pt x="10" y="100"/>
                </a:lnTo>
                <a:lnTo>
                  <a:pt x="34" y="94"/>
                </a:lnTo>
                <a:lnTo>
                  <a:pt x="38" y="88"/>
                </a:lnTo>
                <a:lnTo>
                  <a:pt x="36" y="84"/>
                </a:lnTo>
                <a:lnTo>
                  <a:pt x="28" y="84"/>
                </a:lnTo>
                <a:lnTo>
                  <a:pt x="8" y="96"/>
                </a:lnTo>
                <a:lnTo>
                  <a:pt x="6" y="96"/>
                </a:lnTo>
                <a:lnTo>
                  <a:pt x="4" y="94"/>
                </a:lnTo>
                <a:lnTo>
                  <a:pt x="4" y="92"/>
                </a:lnTo>
                <a:lnTo>
                  <a:pt x="6" y="90"/>
                </a:lnTo>
                <a:lnTo>
                  <a:pt x="16" y="84"/>
                </a:lnTo>
                <a:lnTo>
                  <a:pt x="4" y="84"/>
                </a:lnTo>
                <a:lnTo>
                  <a:pt x="2" y="82"/>
                </a:lnTo>
                <a:lnTo>
                  <a:pt x="0" y="78"/>
                </a:lnTo>
                <a:lnTo>
                  <a:pt x="2" y="76"/>
                </a:lnTo>
                <a:lnTo>
                  <a:pt x="4" y="74"/>
                </a:lnTo>
                <a:lnTo>
                  <a:pt x="16" y="74"/>
                </a:lnTo>
                <a:lnTo>
                  <a:pt x="6" y="68"/>
                </a:lnTo>
                <a:lnTo>
                  <a:pt x="4" y="66"/>
                </a:lnTo>
                <a:lnTo>
                  <a:pt x="4" y="62"/>
                </a:lnTo>
                <a:lnTo>
                  <a:pt x="6" y="62"/>
                </a:lnTo>
                <a:lnTo>
                  <a:pt x="8" y="62"/>
                </a:lnTo>
                <a:lnTo>
                  <a:pt x="28" y="74"/>
                </a:lnTo>
                <a:lnTo>
                  <a:pt x="36" y="74"/>
                </a:lnTo>
                <a:lnTo>
                  <a:pt x="38" y="68"/>
                </a:lnTo>
                <a:lnTo>
                  <a:pt x="32" y="62"/>
                </a:lnTo>
                <a:lnTo>
                  <a:pt x="10" y="56"/>
                </a:lnTo>
                <a:lnTo>
                  <a:pt x="8" y="56"/>
                </a:lnTo>
                <a:lnTo>
                  <a:pt x="8" y="52"/>
                </a:lnTo>
                <a:lnTo>
                  <a:pt x="10" y="50"/>
                </a:lnTo>
                <a:lnTo>
                  <a:pt x="12" y="50"/>
                </a:lnTo>
                <a:lnTo>
                  <a:pt x="24" y="54"/>
                </a:lnTo>
                <a:lnTo>
                  <a:pt x="16" y="46"/>
                </a:lnTo>
                <a:lnTo>
                  <a:pt x="14" y="42"/>
                </a:lnTo>
                <a:lnTo>
                  <a:pt x="16" y="38"/>
                </a:lnTo>
                <a:lnTo>
                  <a:pt x="20" y="38"/>
                </a:lnTo>
                <a:lnTo>
                  <a:pt x="22" y="38"/>
                </a:lnTo>
                <a:lnTo>
                  <a:pt x="30" y="46"/>
                </a:lnTo>
                <a:lnTo>
                  <a:pt x="28" y="34"/>
                </a:lnTo>
                <a:lnTo>
                  <a:pt x="28" y="32"/>
                </a:lnTo>
                <a:lnTo>
                  <a:pt x="30" y="30"/>
                </a:lnTo>
                <a:lnTo>
                  <a:pt x="32" y="32"/>
                </a:lnTo>
                <a:lnTo>
                  <a:pt x="34" y="34"/>
                </a:lnTo>
                <a:lnTo>
                  <a:pt x="40" y="56"/>
                </a:lnTo>
                <a:lnTo>
                  <a:pt x="46" y="62"/>
                </a:lnTo>
                <a:lnTo>
                  <a:pt x="50" y="58"/>
                </a:lnTo>
                <a:lnTo>
                  <a:pt x="50" y="52"/>
                </a:lnTo>
                <a:lnTo>
                  <a:pt x="38" y="32"/>
                </a:lnTo>
                <a:lnTo>
                  <a:pt x="38" y="28"/>
                </a:lnTo>
                <a:lnTo>
                  <a:pt x="40" y="26"/>
                </a:lnTo>
                <a:lnTo>
                  <a:pt x="42" y="26"/>
                </a:lnTo>
                <a:lnTo>
                  <a:pt x="44" y="28"/>
                </a:lnTo>
                <a:lnTo>
                  <a:pt x="50" y="38"/>
                </a:lnTo>
                <a:lnTo>
                  <a:pt x="50" y="28"/>
                </a:lnTo>
                <a:close/>
                <a:moveTo>
                  <a:pt x="152" y="0"/>
                </a:moveTo>
                <a:lnTo>
                  <a:pt x="152" y="0"/>
                </a:lnTo>
                <a:lnTo>
                  <a:pt x="150" y="16"/>
                </a:lnTo>
                <a:lnTo>
                  <a:pt x="146" y="30"/>
                </a:lnTo>
                <a:lnTo>
                  <a:pt x="140" y="42"/>
                </a:lnTo>
                <a:lnTo>
                  <a:pt x="134" y="54"/>
                </a:lnTo>
                <a:lnTo>
                  <a:pt x="126" y="66"/>
                </a:lnTo>
                <a:lnTo>
                  <a:pt x="120" y="80"/>
                </a:lnTo>
                <a:lnTo>
                  <a:pt x="116" y="94"/>
                </a:lnTo>
                <a:lnTo>
                  <a:pt x="116" y="108"/>
                </a:lnTo>
                <a:lnTo>
                  <a:pt x="116" y="116"/>
                </a:lnTo>
                <a:lnTo>
                  <a:pt x="118" y="124"/>
                </a:lnTo>
                <a:lnTo>
                  <a:pt x="122" y="130"/>
                </a:lnTo>
                <a:lnTo>
                  <a:pt x="126" y="134"/>
                </a:lnTo>
                <a:lnTo>
                  <a:pt x="134" y="140"/>
                </a:lnTo>
                <a:lnTo>
                  <a:pt x="140" y="142"/>
                </a:lnTo>
                <a:lnTo>
                  <a:pt x="150" y="144"/>
                </a:lnTo>
                <a:lnTo>
                  <a:pt x="162" y="144"/>
                </a:lnTo>
                <a:lnTo>
                  <a:pt x="172" y="142"/>
                </a:lnTo>
                <a:lnTo>
                  <a:pt x="182" y="138"/>
                </a:lnTo>
                <a:lnTo>
                  <a:pt x="188" y="134"/>
                </a:lnTo>
                <a:lnTo>
                  <a:pt x="192" y="126"/>
                </a:lnTo>
                <a:lnTo>
                  <a:pt x="194" y="118"/>
                </a:lnTo>
                <a:lnTo>
                  <a:pt x="194" y="108"/>
                </a:lnTo>
                <a:lnTo>
                  <a:pt x="192" y="88"/>
                </a:lnTo>
                <a:lnTo>
                  <a:pt x="188" y="74"/>
                </a:lnTo>
                <a:lnTo>
                  <a:pt x="182" y="58"/>
                </a:lnTo>
                <a:lnTo>
                  <a:pt x="168" y="30"/>
                </a:lnTo>
                <a:lnTo>
                  <a:pt x="152" y="0"/>
                </a:lnTo>
                <a:close/>
                <a:moveTo>
                  <a:pt x="130" y="86"/>
                </a:moveTo>
                <a:lnTo>
                  <a:pt x="130" y="86"/>
                </a:lnTo>
                <a:lnTo>
                  <a:pt x="130" y="100"/>
                </a:lnTo>
                <a:lnTo>
                  <a:pt x="134" y="114"/>
                </a:lnTo>
                <a:lnTo>
                  <a:pt x="140" y="126"/>
                </a:lnTo>
                <a:lnTo>
                  <a:pt x="148" y="136"/>
                </a:lnTo>
                <a:lnTo>
                  <a:pt x="144" y="136"/>
                </a:lnTo>
                <a:lnTo>
                  <a:pt x="138" y="136"/>
                </a:lnTo>
                <a:lnTo>
                  <a:pt x="130" y="130"/>
                </a:lnTo>
                <a:lnTo>
                  <a:pt x="124" y="120"/>
                </a:lnTo>
                <a:lnTo>
                  <a:pt x="122" y="114"/>
                </a:lnTo>
                <a:lnTo>
                  <a:pt x="122" y="108"/>
                </a:lnTo>
                <a:lnTo>
                  <a:pt x="124" y="96"/>
                </a:lnTo>
                <a:lnTo>
                  <a:pt x="128" y="88"/>
                </a:lnTo>
                <a:lnTo>
                  <a:pt x="130" y="86"/>
                </a:lnTo>
                <a:close/>
                <a:moveTo>
                  <a:pt x="168" y="112"/>
                </a:moveTo>
                <a:lnTo>
                  <a:pt x="168" y="112"/>
                </a:lnTo>
                <a:lnTo>
                  <a:pt x="172" y="100"/>
                </a:lnTo>
                <a:lnTo>
                  <a:pt x="172" y="92"/>
                </a:lnTo>
                <a:lnTo>
                  <a:pt x="172" y="72"/>
                </a:lnTo>
                <a:lnTo>
                  <a:pt x="168" y="56"/>
                </a:lnTo>
                <a:lnTo>
                  <a:pt x="164" y="38"/>
                </a:lnTo>
                <a:lnTo>
                  <a:pt x="172" y="50"/>
                </a:lnTo>
                <a:lnTo>
                  <a:pt x="178" y="62"/>
                </a:lnTo>
                <a:lnTo>
                  <a:pt x="182" y="76"/>
                </a:lnTo>
                <a:lnTo>
                  <a:pt x="184" y="84"/>
                </a:lnTo>
                <a:lnTo>
                  <a:pt x="184" y="90"/>
                </a:lnTo>
                <a:lnTo>
                  <a:pt x="178" y="102"/>
                </a:lnTo>
                <a:lnTo>
                  <a:pt x="172" y="110"/>
                </a:lnTo>
                <a:lnTo>
                  <a:pt x="170" y="112"/>
                </a:lnTo>
                <a:lnTo>
                  <a:pt x="168" y="112"/>
                </a:lnTo>
                <a:close/>
                <a:moveTo>
                  <a:pt x="142" y="118"/>
                </a:moveTo>
                <a:lnTo>
                  <a:pt x="142" y="118"/>
                </a:lnTo>
                <a:lnTo>
                  <a:pt x="154" y="120"/>
                </a:lnTo>
                <a:lnTo>
                  <a:pt x="168" y="120"/>
                </a:lnTo>
                <a:lnTo>
                  <a:pt x="172" y="118"/>
                </a:lnTo>
                <a:lnTo>
                  <a:pt x="178" y="114"/>
                </a:lnTo>
                <a:lnTo>
                  <a:pt x="182" y="110"/>
                </a:lnTo>
                <a:lnTo>
                  <a:pt x="186" y="102"/>
                </a:lnTo>
                <a:lnTo>
                  <a:pt x="188" y="112"/>
                </a:lnTo>
                <a:lnTo>
                  <a:pt x="184" y="120"/>
                </a:lnTo>
                <a:lnTo>
                  <a:pt x="180" y="126"/>
                </a:lnTo>
                <a:lnTo>
                  <a:pt x="172" y="128"/>
                </a:lnTo>
                <a:lnTo>
                  <a:pt x="162" y="130"/>
                </a:lnTo>
                <a:lnTo>
                  <a:pt x="154" y="128"/>
                </a:lnTo>
                <a:lnTo>
                  <a:pt x="146" y="124"/>
                </a:lnTo>
                <a:lnTo>
                  <a:pt x="142" y="118"/>
                </a:lnTo>
                <a:close/>
                <a:moveTo>
                  <a:pt x="64" y="70"/>
                </a:moveTo>
                <a:lnTo>
                  <a:pt x="64" y="70"/>
                </a:lnTo>
                <a:lnTo>
                  <a:pt x="60" y="66"/>
                </a:lnTo>
                <a:lnTo>
                  <a:pt x="56" y="66"/>
                </a:lnTo>
                <a:lnTo>
                  <a:pt x="50" y="66"/>
                </a:lnTo>
                <a:lnTo>
                  <a:pt x="46" y="70"/>
                </a:lnTo>
                <a:lnTo>
                  <a:pt x="44" y="74"/>
                </a:lnTo>
                <a:lnTo>
                  <a:pt x="42" y="78"/>
                </a:lnTo>
                <a:lnTo>
                  <a:pt x="44" y="84"/>
                </a:lnTo>
                <a:lnTo>
                  <a:pt x="46" y="88"/>
                </a:lnTo>
                <a:lnTo>
                  <a:pt x="50" y="90"/>
                </a:lnTo>
                <a:lnTo>
                  <a:pt x="56" y="90"/>
                </a:lnTo>
                <a:lnTo>
                  <a:pt x="60" y="90"/>
                </a:lnTo>
                <a:lnTo>
                  <a:pt x="64" y="88"/>
                </a:lnTo>
                <a:lnTo>
                  <a:pt x="66" y="84"/>
                </a:lnTo>
                <a:lnTo>
                  <a:pt x="68" y="78"/>
                </a:lnTo>
                <a:lnTo>
                  <a:pt x="66" y="74"/>
                </a:lnTo>
                <a:lnTo>
                  <a:pt x="64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reeform 10"/>
          <p:cNvSpPr>
            <a:spLocks noEditPoints="1"/>
          </p:cNvSpPr>
          <p:nvPr/>
        </p:nvSpPr>
        <p:spPr bwMode="auto">
          <a:xfrm>
            <a:off x="4650798" y="3278620"/>
            <a:ext cx="439738" cy="460375"/>
          </a:xfrm>
          <a:custGeom>
            <a:avLst/>
            <a:gdLst>
              <a:gd name="T0" fmla="*/ 2147483647 w 160"/>
              <a:gd name="T1" fmla="*/ 0 h 154"/>
              <a:gd name="T2" fmla="*/ 2147483647 w 160"/>
              <a:gd name="T3" fmla="*/ 2147483647 h 154"/>
              <a:gd name="T4" fmla="*/ 2147483647 w 160"/>
              <a:gd name="T5" fmla="*/ 2147483647 h 154"/>
              <a:gd name="T6" fmla="*/ 2147483647 w 160"/>
              <a:gd name="T7" fmla="*/ 2147483647 h 154"/>
              <a:gd name="T8" fmla="*/ 2147483647 w 160"/>
              <a:gd name="T9" fmla="*/ 2147483647 h 154"/>
              <a:gd name="T10" fmla="*/ 2147483647 w 160"/>
              <a:gd name="T11" fmla="*/ 2147483647 h 154"/>
              <a:gd name="T12" fmla="*/ 2147483647 w 160"/>
              <a:gd name="T13" fmla="*/ 2147483647 h 154"/>
              <a:gd name="T14" fmla="*/ 2147483647 w 160"/>
              <a:gd name="T15" fmla="*/ 2147483647 h 154"/>
              <a:gd name="T16" fmla="*/ 2147483647 w 160"/>
              <a:gd name="T17" fmla="*/ 2147483647 h 154"/>
              <a:gd name="T18" fmla="*/ 2147483647 w 160"/>
              <a:gd name="T19" fmla="*/ 2147483647 h 154"/>
              <a:gd name="T20" fmla="*/ 2147483647 w 160"/>
              <a:gd name="T21" fmla="*/ 2147483647 h 154"/>
              <a:gd name="T22" fmla="*/ 0 w 160"/>
              <a:gd name="T23" fmla="*/ 2147483647 h 154"/>
              <a:gd name="T24" fmla="*/ 2147483647 w 160"/>
              <a:gd name="T25" fmla="*/ 2147483647 h 154"/>
              <a:gd name="T26" fmla="*/ 2147483647 w 160"/>
              <a:gd name="T27" fmla="*/ 2147483647 h 154"/>
              <a:gd name="T28" fmla="*/ 2147483647 w 160"/>
              <a:gd name="T29" fmla="*/ 0 h 154"/>
              <a:gd name="T30" fmla="*/ 2147483647 w 160"/>
              <a:gd name="T31" fmla="*/ 0 h 154"/>
              <a:gd name="T32" fmla="*/ 2147483647 w 160"/>
              <a:gd name="T33" fmla="*/ 0 h 154"/>
              <a:gd name="T34" fmla="*/ 2147483647 w 160"/>
              <a:gd name="T35" fmla="*/ 2147483647 h 154"/>
              <a:gd name="T36" fmla="*/ 2147483647 w 160"/>
              <a:gd name="T37" fmla="*/ 2147483647 h 154"/>
              <a:gd name="T38" fmla="*/ 2147483647 w 160"/>
              <a:gd name="T39" fmla="*/ 2147483647 h 154"/>
              <a:gd name="T40" fmla="*/ 2147483647 w 160"/>
              <a:gd name="T41" fmla="*/ 2147483647 h 154"/>
              <a:gd name="T42" fmla="*/ 2147483647 w 160"/>
              <a:gd name="T43" fmla="*/ 2147483647 h 154"/>
              <a:gd name="T44" fmla="*/ 2147483647 w 160"/>
              <a:gd name="T45" fmla="*/ 2147483647 h 154"/>
              <a:gd name="T46" fmla="*/ 2147483647 w 160"/>
              <a:gd name="T47" fmla="*/ 2147483647 h 154"/>
              <a:gd name="T48" fmla="*/ 2147483647 w 160"/>
              <a:gd name="T49" fmla="*/ 2147483647 h 154"/>
              <a:gd name="T50" fmla="*/ 2147483647 w 160"/>
              <a:gd name="T51" fmla="*/ 2147483647 h 154"/>
              <a:gd name="T52" fmla="*/ 2147483647 w 160"/>
              <a:gd name="T53" fmla="*/ 2147483647 h 154"/>
              <a:gd name="T54" fmla="*/ 2147483647 w 160"/>
              <a:gd name="T55" fmla="*/ 2147483647 h 154"/>
              <a:gd name="T56" fmla="*/ 2147483647 w 160"/>
              <a:gd name="T57" fmla="*/ 2147483647 h 154"/>
              <a:gd name="T58" fmla="*/ 2147483647 w 160"/>
              <a:gd name="T59" fmla="*/ 2147483647 h 154"/>
              <a:gd name="T60" fmla="*/ 2147483647 w 160"/>
              <a:gd name="T61" fmla="*/ 2147483647 h 154"/>
              <a:gd name="T62" fmla="*/ 2147483647 w 160"/>
              <a:gd name="T63" fmla="*/ 2147483647 h 154"/>
              <a:gd name="T64" fmla="*/ 2147483647 w 160"/>
              <a:gd name="T65" fmla="*/ 2147483647 h 154"/>
              <a:gd name="T66" fmla="*/ 2147483647 w 160"/>
              <a:gd name="T67" fmla="*/ 2147483647 h 154"/>
              <a:gd name="T68" fmla="*/ 2147483647 w 160"/>
              <a:gd name="T69" fmla="*/ 2147483647 h 154"/>
              <a:gd name="T70" fmla="*/ 2147483647 w 160"/>
              <a:gd name="T71" fmla="*/ 2147483647 h 154"/>
              <a:gd name="T72" fmla="*/ 2147483647 w 160"/>
              <a:gd name="T73" fmla="*/ 2147483647 h 154"/>
              <a:gd name="T74" fmla="*/ 2147483647 w 160"/>
              <a:gd name="T75" fmla="*/ 2147483647 h 15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60"/>
              <a:gd name="T115" fmla="*/ 0 h 154"/>
              <a:gd name="T116" fmla="*/ 160 w 160"/>
              <a:gd name="T117" fmla="*/ 154 h 15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60" h="154">
                <a:moveTo>
                  <a:pt x="88" y="0"/>
                </a:moveTo>
                <a:lnTo>
                  <a:pt x="108" y="44"/>
                </a:lnTo>
                <a:lnTo>
                  <a:pt x="156" y="50"/>
                </a:lnTo>
                <a:lnTo>
                  <a:pt x="160" y="64"/>
                </a:lnTo>
                <a:lnTo>
                  <a:pt x="124" y="96"/>
                </a:lnTo>
                <a:lnTo>
                  <a:pt x="134" y="144"/>
                </a:lnTo>
                <a:lnTo>
                  <a:pt x="122" y="154"/>
                </a:lnTo>
                <a:lnTo>
                  <a:pt x="78" y="128"/>
                </a:lnTo>
                <a:lnTo>
                  <a:pt x="38" y="152"/>
                </a:lnTo>
                <a:lnTo>
                  <a:pt x="24" y="144"/>
                </a:lnTo>
                <a:lnTo>
                  <a:pt x="34" y="96"/>
                </a:lnTo>
                <a:lnTo>
                  <a:pt x="0" y="64"/>
                </a:lnTo>
                <a:lnTo>
                  <a:pt x="4" y="50"/>
                </a:lnTo>
                <a:lnTo>
                  <a:pt x="52" y="42"/>
                </a:lnTo>
                <a:lnTo>
                  <a:pt x="72" y="0"/>
                </a:lnTo>
                <a:lnTo>
                  <a:pt x="88" y="0"/>
                </a:lnTo>
                <a:close/>
                <a:moveTo>
                  <a:pt x="94" y="54"/>
                </a:moveTo>
                <a:lnTo>
                  <a:pt x="80" y="24"/>
                </a:lnTo>
                <a:lnTo>
                  <a:pt x="64" y="54"/>
                </a:lnTo>
                <a:lnTo>
                  <a:pt x="62" y="58"/>
                </a:lnTo>
                <a:lnTo>
                  <a:pt x="58" y="58"/>
                </a:lnTo>
                <a:lnTo>
                  <a:pt x="24" y="64"/>
                </a:lnTo>
                <a:lnTo>
                  <a:pt x="50" y="86"/>
                </a:lnTo>
                <a:lnTo>
                  <a:pt x="54" y="90"/>
                </a:lnTo>
                <a:lnTo>
                  <a:pt x="52" y="96"/>
                </a:lnTo>
                <a:lnTo>
                  <a:pt x="46" y="128"/>
                </a:lnTo>
                <a:lnTo>
                  <a:pt x="74" y="110"/>
                </a:lnTo>
                <a:lnTo>
                  <a:pt x="78" y="108"/>
                </a:lnTo>
                <a:lnTo>
                  <a:pt x="82" y="110"/>
                </a:lnTo>
                <a:lnTo>
                  <a:pt x="112" y="128"/>
                </a:lnTo>
                <a:lnTo>
                  <a:pt x="106" y="96"/>
                </a:lnTo>
                <a:lnTo>
                  <a:pt x="104" y="90"/>
                </a:lnTo>
                <a:lnTo>
                  <a:pt x="108" y="88"/>
                </a:lnTo>
                <a:lnTo>
                  <a:pt x="134" y="64"/>
                </a:lnTo>
                <a:lnTo>
                  <a:pt x="100" y="60"/>
                </a:lnTo>
                <a:lnTo>
                  <a:pt x="96" y="58"/>
                </a:lnTo>
                <a:lnTo>
                  <a:pt x="94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>
            <a:off x="5387398" y="3661208"/>
            <a:ext cx="323850" cy="125412"/>
          </a:xfrm>
          <a:custGeom>
            <a:avLst/>
            <a:gdLst>
              <a:gd name="T0" fmla="*/ 0 w 118"/>
              <a:gd name="T1" fmla="*/ 2147483647 h 42"/>
              <a:gd name="T2" fmla="*/ 2147483647 w 118"/>
              <a:gd name="T3" fmla="*/ 2147483647 h 42"/>
              <a:gd name="T4" fmla="*/ 2147483647 w 118"/>
              <a:gd name="T5" fmla="*/ 0 h 42"/>
              <a:gd name="T6" fmla="*/ 2147483647 w 118"/>
              <a:gd name="T7" fmla="*/ 0 h 42"/>
              <a:gd name="T8" fmla="*/ 2147483647 w 118"/>
              <a:gd name="T9" fmla="*/ 2147483647 h 42"/>
              <a:gd name="T10" fmla="*/ 2147483647 w 118"/>
              <a:gd name="T11" fmla="*/ 2147483647 h 42"/>
              <a:gd name="T12" fmla="*/ 2147483647 w 118"/>
              <a:gd name="T13" fmla="*/ 2147483647 h 42"/>
              <a:gd name="T14" fmla="*/ 0 w 118"/>
              <a:gd name="T15" fmla="*/ 2147483647 h 42"/>
              <a:gd name="T16" fmla="*/ 0 w 118"/>
              <a:gd name="T17" fmla="*/ 2147483647 h 4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8"/>
              <a:gd name="T28" fmla="*/ 0 h 42"/>
              <a:gd name="T29" fmla="*/ 118 w 118"/>
              <a:gd name="T30" fmla="*/ 42 h 4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8" h="42">
                <a:moveTo>
                  <a:pt x="0" y="16"/>
                </a:moveTo>
                <a:lnTo>
                  <a:pt x="16" y="16"/>
                </a:lnTo>
                <a:lnTo>
                  <a:pt x="16" y="0"/>
                </a:lnTo>
                <a:lnTo>
                  <a:pt x="100" y="0"/>
                </a:lnTo>
                <a:lnTo>
                  <a:pt x="100" y="16"/>
                </a:lnTo>
                <a:lnTo>
                  <a:pt x="118" y="16"/>
                </a:lnTo>
                <a:lnTo>
                  <a:pt x="118" y="42"/>
                </a:lnTo>
                <a:lnTo>
                  <a:pt x="0" y="42"/>
                </a:lnTo>
                <a:lnTo>
                  <a:pt x="0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Freeform 12"/>
          <p:cNvSpPr/>
          <p:nvPr/>
        </p:nvSpPr>
        <p:spPr bwMode="auto">
          <a:xfrm>
            <a:off x="5479473" y="3284970"/>
            <a:ext cx="385763" cy="322263"/>
          </a:xfrm>
          <a:custGeom>
            <a:avLst/>
            <a:gdLst>
              <a:gd name="T0" fmla="*/ 2147483647 w 140"/>
              <a:gd name="T1" fmla="*/ 2147483647 h 108"/>
              <a:gd name="T2" fmla="*/ 2147483647 w 140"/>
              <a:gd name="T3" fmla="*/ 2147483647 h 108"/>
              <a:gd name="T4" fmla="*/ 2147483647 w 140"/>
              <a:gd name="T5" fmla="*/ 2147483647 h 108"/>
              <a:gd name="T6" fmla="*/ 2147483647 w 140"/>
              <a:gd name="T7" fmla="*/ 2147483647 h 108"/>
              <a:gd name="T8" fmla="*/ 2147483647 w 140"/>
              <a:gd name="T9" fmla="*/ 2147483647 h 108"/>
              <a:gd name="T10" fmla="*/ 2147483647 w 140"/>
              <a:gd name="T11" fmla="*/ 2147483647 h 108"/>
              <a:gd name="T12" fmla="*/ 2147483647 w 140"/>
              <a:gd name="T13" fmla="*/ 2147483647 h 108"/>
              <a:gd name="T14" fmla="*/ 2147483647 w 140"/>
              <a:gd name="T15" fmla="*/ 2147483647 h 108"/>
              <a:gd name="T16" fmla="*/ 2147483647 w 140"/>
              <a:gd name="T17" fmla="*/ 2147483647 h 108"/>
              <a:gd name="T18" fmla="*/ 2147483647 w 140"/>
              <a:gd name="T19" fmla="*/ 2147483647 h 108"/>
              <a:gd name="T20" fmla="*/ 2147483647 w 140"/>
              <a:gd name="T21" fmla="*/ 2147483647 h 108"/>
              <a:gd name="T22" fmla="*/ 2147483647 w 140"/>
              <a:gd name="T23" fmla="*/ 0 h 108"/>
              <a:gd name="T24" fmla="*/ 2147483647 w 140"/>
              <a:gd name="T25" fmla="*/ 2147483647 h 108"/>
              <a:gd name="T26" fmla="*/ 2147483647 w 140"/>
              <a:gd name="T27" fmla="*/ 2147483647 h 108"/>
              <a:gd name="T28" fmla="*/ 2147483647 w 140"/>
              <a:gd name="T29" fmla="*/ 2147483647 h 108"/>
              <a:gd name="T30" fmla="*/ 2147483647 w 140"/>
              <a:gd name="T31" fmla="*/ 2147483647 h 108"/>
              <a:gd name="T32" fmla="*/ 2147483647 w 140"/>
              <a:gd name="T33" fmla="*/ 2147483647 h 108"/>
              <a:gd name="T34" fmla="*/ 2147483647 w 140"/>
              <a:gd name="T35" fmla="*/ 2147483647 h 108"/>
              <a:gd name="T36" fmla="*/ 2147483647 w 140"/>
              <a:gd name="T37" fmla="*/ 2147483647 h 108"/>
              <a:gd name="T38" fmla="*/ 2147483647 w 140"/>
              <a:gd name="T39" fmla="*/ 2147483647 h 108"/>
              <a:gd name="T40" fmla="*/ 2147483647 w 140"/>
              <a:gd name="T41" fmla="*/ 2147483647 h 108"/>
              <a:gd name="T42" fmla="*/ 2147483647 w 140"/>
              <a:gd name="T43" fmla="*/ 2147483647 h 108"/>
              <a:gd name="T44" fmla="*/ 2147483647 w 140"/>
              <a:gd name="T45" fmla="*/ 2147483647 h 108"/>
              <a:gd name="T46" fmla="*/ 2147483647 w 140"/>
              <a:gd name="T47" fmla="*/ 2147483647 h 108"/>
              <a:gd name="T48" fmla="*/ 2147483647 w 140"/>
              <a:gd name="T49" fmla="*/ 2147483647 h 108"/>
              <a:gd name="T50" fmla="*/ 2147483647 w 140"/>
              <a:gd name="T51" fmla="*/ 2147483647 h 108"/>
              <a:gd name="T52" fmla="*/ 0 w 140"/>
              <a:gd name="T53" fmla="*/ 2147483647 h 108"/>
              <a:gd name="T54" fmla="*/ 2147483647 w 140"/>
              <a:gd name="T55" fmla="*/ 2147483647 h 108"/>
              <a:gd name="T56" fmla="*/ 2147483647 w 140"/>
              <a:gd name="T57" fmla="*/ 2147483647 h 108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0"/>
              <a:gd name="T88" fmla="*/ 0 h 108"/>
              <a:gd name="T89" fmla="*/ 140 w 140"/>
              <a:gd name="T90" fmla="*/ 108 h 108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0" h="108">
                <a:moveTo>
                  <a:pt x="6" y="90"/>
                </a:moveTo>
                <a:lnTo>
                  <a:pt x="14" y="62"/>
                </a:lnTo>
                <a:lnTo>
                  <a:pt x="10" y="62"/>
                </a:lnTo>
                <a:lnTo>
                  <a:pt x="12" y="56"/>
                </a:lnTo>
                <a:lnTo>
                  <a:pt x="6" y="54"/>
                </a:lnTo>
                <a:lnTo>
                  <a:pt x="8" y="42"/>
                </a:lnTo>
                <a:lnTo>
                  <a:pt x="14" y="44"/>
                </a:lnTo>
                <a:lnTo>
                  <a:pt x="16" y="38"/>
                </a:lnTo>
                <a:lnTo>
                  <a:pt x="20" y="40"/>
                </a:lnTo>
                <a:lnTo>
                  <a:pt x="28" y="8"/>
                </a:lnTo>
                <a:lnTo>
                  <a:pt x="24" y="8"/>
                </a:lnTo>
                <a:lnTo>
                  <a:pt x="26" y="0"/>
                </a:lnTo>
                <a:lnTo>
                  <a:pt x="66" y="10"/>
                </a:lnTo>
                <a:lnTo>
                  <a:pt x="64" y="18"/>
                </a:lnTo>
                <a:lnTo>
                  <a:pt x="60" y="18"/>
                </a:lnTo>
                <a:lnTo>
                  <a:pt x="52" y="48"/>
                </a:lnTo>
                <a:lnTo>
                  <a:pt x="54" y="48"/>
                </a:lnTo>
                <a:lnTo>
                  <a:pt x="54" y="54"/>
                </a:lnTo>
                <a:lnTo>
                  <a:pt x="140" y="74"/>
                </a:lnTo>
                <a:lnTo>
                  <a:pt x="136" y="92"/>
                </a:lnTo>
                <a:lnTo>
                  <a:pt x="50" y="68"/>
                </a:lnTo>
                <a:lnTo>
                  <a:pt x="48" y="72"/>
                </a:lnTo>
                <a:lnTo>
                  <a:pt x="46" y="72"/>
                </a:lnTo>
                <a:lnTo>
                  <a:pt x="38" y="98"/>
                </a:lnTo>
                <a:lnTo>
                  <a:pt x="42" y="100"/>
                </a:lnTo>
                <a:lnTo>
                  <a:pt x="40" y="108"/>
                </a:lnTo>
                <a:lnTo>
                  <a:pt x="0" y="96"/>
                </a:lnTo>
                <a:lnTo>
                  <a:pt x="2" y="90"/>
                </a:lnTo>
                <a:lnTo>
                  <a:pt x="6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reeform 13"/>
          <p:cNvSpPr/>
          <p:nvPr/>
        </p:nvSpPr>
        <p:spPr bwMode="auto">
          <a:xfrm>
            <a:off x="6177973" y="3254808"/>
            <a:ext cx="165100" cy="203200"/>
          </a:xfrm>
          <a:custGeom>
            <a:avLst/>
            <a:gdLst>
              <a:gd name="T0" fmla="*/ 2147483647 w 60"/>
              <a:gd name="T1" fmla="*/ 2147483647 h 68"/>
              <a:gd name="T2" fmla="*/ 2147483647 w 60"/>
              <a:gd name="T3" fmla="*/ 2147483647 h 68"/>
              <a:gd name="T4" fmla="*/ 0 w 60"/>
              <a:gd name="T5" fmla="*/ 2147483647 h 68"/>
              <a:gd name="T6" fmla="*/ 0 w 60"/>
              <a:gd name="T7" fmla="*/ 2147483647 h 68"/>
              <a:gd name="T8" fmla="*/ 0 w 60"/>
              <a:gd name="T9" fmla="*/ 0 h 68"/>
              <a:gd name="T10" fmla="*/ 2147483647 w 60"/>
              <a:gd name="T11" fmla="*/ 2147483647 h 68"/>
              <a:gd name="T12" fmla="*/ 2147483647 w 60"/>
              <a:gd name="T13" fmla="*/ 2147483647 h 6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0"/>
              <a:gd name="T22" fmla="*/ 0 h 68"/>
              <a:gd name="T23" fmla="*/ 60 w 60"/>
              <a:gd name="T24" fmla="*/ 68 h 6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0" h="68">
                <a:moveTo>
                  <a:pt x="60" y="34"/>
                </a:moveTo>
                <a:lnTo>
                  <a:pt x="30" y="52"/>
                </a:lnTo>
                <a:lnTo>
                  <a:pt x="0" y="68"/>
                </a:lnTo>
                <a:lnTo>
                  <a:pt x="0" y="34"/>
                </a:lnTo>
                <a:lnTo>
                  <a:pt x="0" y="0"/>
                </a:lnTo>
                <a:lnTo>
                  <a:pt x="30" y="18"/>
                </a:lnTo>
                <a:lnTo>
                  <a:pt x="60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Freeform 14"/>
          <p:cNvSpPr>
            <a:spLocks noEditPoints="1"/>
          </p:cNvSpPr>
          <p:nvPr/>
        </p:nvSpPr>
        <p:spPr bwMode="auto">
          <a:xfrm>
            <a:off x="6446261" y="3254808"/>
            <a:ext cx="149225" cy="209550"/>
          </a:xfrm>
          <a:custGeom>
            <a:avLst/>
            <a:gdLst>
              <a:gd name="T0" fmla="*/ 0 w 54"/>
              <a:gd name="T1" fmla="*/ 0 h 70"/>
              <a:gd name="T2" fmla="*/ 2147483647 w 54"/>
              <a:gd name="T3" fmla="*/ 0 h 70"/>
              <a:gd name="T4" fmla="*/ 2147483647 w 54"/>
              <a:gd name="T5" fmla="*/ 2147483647 h 70"/>
              <a:gd name="T6" fmla="*/ 0 w 54"/>
              <a:gd name="T7" fmla="*/ 2147483647 h 70"/>
              <a:gd name="T8" fmla="*/ 0 w 54"/>
              <a:gd name="T9" fmla="*/ 0 h 70"/>
              <a:gd name="T10" fmla="*/ 0 w 54"/>
              <a:gd name="T11" fmla="*/ 0 h 70"/>
              <a:gd name="T12" fmla="*/ 2147483647 w 54"/>
              <a:gd name="T13" fmla="*/ 0 h 70"/>
              <a:gd name="T14" fmla="*/ 2147483647 w 54"/>
              <a:gd name="T15" fmla="*/ 0 h 70"/>
              <a:gd name="T16" fmla="*/ 2147483647 w 54"/>
              <a:gd name="T17" fmla="*/ 2147483647 h 70"/>
              <a:gd name="T18" fmla="*/ 2147483647 w 54"/>
              <a:gd name="T19" fmla="*/ 2147483647 h 70"/>
              <a:gd name="T20" fmla="*/ 2147483647 w 54"/>
              <a:gd name="T21" fmla="*/ 0 h 7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4"/>
              <a:gd name="T34" fmla="*/ 0 h 70"/>
              <a:gd name="T35" fmla="*/ 54 w 54"/>
              <a:gd name="T36" fmla="*/ 70 h 7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4" h="70">
                <a:moveTo>
                  <a:pt x="0" y="0"/>
                </a:moveTo>
                <a:lnTo>
                  <a:pt x="22" y="0"/>
                </a:lnTo>
                <a:lnTo>
                  <a:pt x="22" y="70"/>
                </a:lnTo>
                <a:lnTo>
                  <a:pt x="0" y="70"/>
                </a:lnTo>
                <a:lnTo>
                  <a:pt x="0" y="0"/>
                </a:lnTo>
                <a:close/>
                <a:moveTo>
                  <a:pt x="34" y="0"/>
                </a:moveTo>
                <a:lnTo>
                  <a:pt x="54" y="0"/>
                </a:lnTo>
                <a:lnTo>
                  <a:pt x="54" y="70"/>
                </a:lnTo>
                <a:lnTo>
                  <a:pt x="34" y="70"/>
                </a:lnTo>
                <a:lnTo>
                  <a:pt x="3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Rectangle 15"/>
          <p:cNvSpPr>
            <a:spLocks noChangeArrowheads="1"/>
          </p:cNvSpPr>
          <p:nvPr/>
        </p:nvSpPr>
        <p:spPr bwMode="auto">
          <a:xfrm>
            <a:off x="6144636" y="3548495"/>
            <a:ext cx="180975" cy="203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Freeform 16"/>
          <p:cNvSpPr/>
          <p:nvPr/>
        </p:nvSpPr>
        <p:spPr bwMode="auto">
          <a:xfrm>
            <a:off x="6392286" y="3553258"/>
            <a:ext cx="230187" cy="192087"/>
          </a:xfrm>
          <a:custGeom>
            <a:avLst/>
            <a:gdLst>
              <a:gd name="T0" fmla="*/ 2147483647 w 84"/>
              <a:gd name="T1" fmla="*/ 2147483647 h 64"/>
              <a:gd name="T2" fmla="*/ 2147483647 w 84"/>
              <a:gd name="T3" fmla="*/ 2147483647 h 64"/>
              <a:gd name="T4" fmla="*/ 0 w 84"/>
              <a:gd name="T5" fmla="*/ 2147483647 h 64"/>
              <a:gd name="T6" fmla="*/ 0 w 84"/>
              <a:gd name="T7" fmla="*/ 2147483647 h 64"/>
              <a:gd name="T8" fmla="*/ 0 w 84"/>
              <a:gd name="T9" fmla="*/ 2147483647 h 64"/>
              <a:gd name="T10" fmla="*/ 2147483647 w 84"/>
              <a:gd name="T11" fmla="*/ 2147483647 h 64"/>
              <a:gd name="T12" fmla="*/ 2147483647 w 84"/>
              <a:gd name="T13" fmla="*/ 2147483647 h 64"/>
              <a:gd name="T14" fmla="*/ 2147483647 w 84"/>
              <a:gd name="T15" fmla="*/ 2147483647 h 64"/>
              <a:gd name="T16" fmla="*/ 2147483647 w 84"/>
              <a:gd name="T17" fmla="*/ 2147483647 h 64"/>
              <a:gd name="T18" fmla="*/ 2147483647 w 84"/>
              <a:gd name="T19" fmla="*/ 2147483647 h 64"/>
              <a:gd name="T20" fmla="*/ 2147483647 w 84"/>
              <a:gd name="T21" fmla="*/ 0 h 64"/>
              <a:gd name="T22" fmla="*/ 2147483647 w 84"/>
              <a:gd name="T23" fmla="*/ 0 h 64"/>
              <a:gd name="T24" fmla="*/ 2147483647 w 84"/>
              <a:gd name="T25" fmla="*/ 2147483647 h 64"/>
              <a:gd name="T26" fmla="*/ 2147483647 w 84"/>
              <a:gd name="T27" fmla="*/ 2147483647 h 64"/>
              <a:gd name="T28" fmla="*/ 2147483647 w 84"/>
              <a:gd name="T29" fmla="*/ 2147483647 h 64"/>
              <a:gd name="T30" fmla="*/ 2147483647 w 84"/>
              <a:gd name="T31" fmla="*/ 2147483647 h 64"/>
              <a:gd name="T32" fmla="*/ 2147483647 w 84"/>
              <a:gd name="T33" fmla="*/ 2147483647 h 64"/>
              <a:gd name="T34" fmla="*/ 2147483647 w 84"/>
              <a:gd name="T35" fmla="*/ 2147483647 h 6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4"/>
              <a:gd name="T55" fmla="*/ 0 h 64"/>
              <a:gd name="T56" fmla="*/ 84 w 84"/>
              <a:gd name="T57" fmla="*/ 64 h 64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4" h="64">
                <a:moveTo>
                  <a:pt x="28" y="46"/>
                </a:moveTo>
                <a:lnTo>
                  <a:pt x="26" y="48"/>
                </a:lnTo>
                <a:lnTo>
                  <a:pt x="0" y="64"/>
                </a:lnTo>
                <a:lnTo>
                  <a:pt x="0" y="32"/>
                </a:lnTo>
                <a:lnTo>
                  <a:pt x="0" y="2"/>
                </a:lnTo>
                <a:lnTo>
                  <a:pt x="26" y="16"/>
                </a:lnTo>
                <a:lnTo>
                  <a:pt x="28" y="18"/>
                </a:lnTo>
                <a:lnTo>
                  <a:pt x="28" y="2"/>
                </a:lnTo>
                <a:lnTo>
                  <a:pt x="56" y="16"/>
                </a:lnTo>
                <a:lnTo>
                  <a:pt x="64" y="22"/>
                </a:lnTo>
                <a:lnTo>
                  <a:pt x="64" y="0"/>
                </a:lnTo>
                <a:lnTo>
                  <a:pt x="84" y="0"/>
                </a:lnTo>
                <a:lnTo>
                  <a:pt x="84" y="64"/>
                </a:lnTo>
                <a:lnTo>
                  <a:pt x="64" y="64"/>
                </a:lnTo>
                <a:lnTo>
                  <a:pt x="64" y="42"/>
                </a:lnTo>
                <a:lnTo>
                  <a:pt x="56" y="48"/>
                </a:lnTo>
                <a:lnTo>
                  <a:pt x="28" y="64"/>
                </a:lnTo>
                <a:lnTo>
                  <a:pt x="28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Freeform 17"/>
          <p:cNvSpPr/>
          <p:nvPr/>
        </p:nvSpPr>
        <p:spPr bwMode="auto">
          <a:xfrm>
            <a:off x="3909436" y="3319895"/>
            <a:ext cx="346075" cy="377825"/>
          </a:xfrm>
          <a:custGeom>
            <a:avLst/>
            <a:gdLst>
              <a:gd name="T0" fmla="*/ 2147483647 w 126"/>
              <a:gd name="T1" fmla="*/ 2147483647 h 126"/>
              <a:gd name="T2" fmla="*/ 2147483647 w 126"/>
              <a:gd name="T3" fmla="*/ 2147483647 h 126"/>
              <a:gd name="T4" fmla="*/ 2147483647 w 126"/>
              <a:gd name="T5" fmla="*/ 2147483647 h 126"/>
              <a:gd name="T6" fmla="*/ 2147483647 w 126"/>
              <a:gd name="T7" fmla="*/ 2147483647 h 126"/>
              <a:gd name="T8" fmla="*/ 2147483647 w 126"/>
              <a:gd name="T9" fmla="*/ 0 h 126"/>
              <a:gd name="T10" fmla="*/ 2147483647 w 126"/>
              <a:gd name="T11" fmla="*/ 2147483647 h 126"/>
              <a:gd name="T12" fmla="*/ 2147483647 w 126"/>
              <a:gd name="T13" fmla="*/ 2147483647 h 126"/>
              <a:gd name="T14" fmla="*/ 2147483647 w 126"/>
              <a:gd name="T15" fmla="*/ 2147483647 h 126"/>
              <a:gd name="T16" fmla="*/ 2147483647 w 126"/>
              <a:gd name="T17" fmla="*/ 2147483647 h 126"/>
              <a:gd name="T18" fmla="*/ 2147483647 w 126"/>
              <a:gd name="T19" fmla="*/ 2147483647 h 126"/>
              <a:gd name="T20" fmla="*/ 2147483647 w 126"/>
              <a:gd name="T21" fmla="*/ 2147483647 h 126"/>
              <a:gd name="T22" fmla="*/ 2147483647 w 126"/>
              <a:gd name="T23" fmla="*/ 0 h 126"/>
              <a:gd name="T24" fmla="*/ 2147483647 w 126"/>
              <a:gd name="T25" fmla="*/ 2147483647 h 126"/>
              <a:gd name="T26" fmla="*/ 2147483647 w 126"/>
              <a:gd name="T27" fmla="*/ 2147483647 h 126"/>
              <a:gd name="T28" fmla="*/ 2147483647 w 126"/>
              <a:gd name="T29" fmla="*/ 2147483647 h 126"/>
              <a:gd name="T30" fmla="*/ 2147483647 w 126"/>
              <a:gd name="T31" fmla="*/ 2147483647 h 126"/>
              <a:gd name="T32" fmla="*/ 2147483647 w 126"/>
              <a:gd name="T33" fmla="*/ 2147483647 h 126"/>
              <a:gd name="T34" fmla="*/ 2147483647 w 126"/>
              <a:gd name="T35" fmla="*/ 2147483647 h 126"/>
              <a:gd name="T36" fmla="*/ 2147483647 w 126"/>
              <a:gd name="T37" fmla="*/ 2147483647 h 126"/>
              <a:gd name="T38" fmla="*/ 2147483647 w 126"/>
              <a:gd name="T39" fmla="*/ 2147483647 h 126"/>
              <a:gd name="T40" fmla="*/ 2147483647 w 126"/>
              <a:gd name="T41" fmla="*/ 2147483647 h 126"/>
              <a:gd name="T42" fmla="*/ 2147483647 w 126"/>
              <a:gd name="T43" fmla="*/ 2147483647 h 126"/>
              <a:gd name="T44" fmla="*/ 2147483647 w 126"/>
              <a:gd name="T45" fmla="*/ 2147483647 h 126"/>
              <a:gd name="T46" fmla="*/ 2147483647 w 126"/>
              <a:gd name="T47" fmla="*/ 2147483647 h 126"/>
              <a:gd name="T48" fmla="*/ 2147483647 w 126"/>
              <a:gd name="T49" fmla="*/ 2147483647 h 126"/>
              <a:gd name="T50" fmla="*/ 2147483647 w 126"/>
              <a:gd name="T51" fmla="*/ 2147483647 h 126"/>
              <a:gd name="T52" fmla="*/ 2147483647 w 126"/>
              <a:gd name="T53" fmla="*/ 2147483647 h 126"/>
              <a:gd name="T54" fmla="*/ 2147483647 w 126"/>
              <a:gd name="T55" fmla="*/ 2147483647 h 126"/>
              <a:gd name="T56" fmla="*/ 2147483647 w 126"/>
              <a:gd name="T57" fmla="*/ 2147483647 h 126"/>
              <a:gd name="T58" fmla="*/ 2147483647 w 126"/>
              <a:gd name="T59" fmla="*/ 2147483647 h 126"/>
              <a:gd name="T60" fmla="*/ 2147483647 w 126"/>
              <a:gd name="T61" fmla="*/ 2147483647 h 126"/>
              <a:gd name="T62" fmla="*/ 2147483647 w 126"/>
              <a:gd name="T63" fmla="*/ 2147483647 h 126"/>
              <a:gd name="T64" fmla="*/ 2147483647 w 126"/>
              <a:gd name="T65" fmla="*/ 2147483647 h 126"/>
              <a:gd name="T66" fmla="*/ 2147483647 w 126"/>
              <a:gd name="T67" fmla="*/ 2147483647 h 126"/>
              <a:gd name="T68" fmla="*/ 2147483647 w 126"/>
              <a:gd name="T69" fmla="*/ 2147483647 h 126"/>
              <a:gd name="T70" fmla="*/ 2147483647 w 126"/>
              <a:gd name="T71" fmla="*/ 2147483647 h 126"/>
              <a:gd name="T72" fmla="*/ 2147483647 w 126"/>
              <a:gd name="T73" fmla="*/ 2147483647 h 126"/>
              <a:gd name="T74" fmla="*/ 2147483647 w 126"/>
              <a:gd name="T75" fmla="*/ 2147483647 h 126"/>
              <a:gd name="T76" fmla="*/ 2147483647 w 126"/>
              <a:gd name="T77" fmla="*/ 2147483647 h 126"/>
              <a:gd name="T78" fmla="*/ 2147483647 w 126"/>
              <a:gd name="T79" fmla="*/ 2147483647 h 126"/>
              <a:gd name="T80" fmla="*/ 2147483647 w 126"/>
              <a:gd name="T81" fmla="*/ 2147483647 h 126"/>
              <a:gd name="T82" fmla="*/ 2147483647 w 126"/>
              <a:gd name="T83" fmla="*/ 2147483647 h 126"/>
              <a:gd name="T84" fmla="*/ 0 w 126"/>
              <a:gd name="T85" fmla="*/ 2147483647 h 126"/>
              <a:gd name="T86" fmla="*/ 0 w 126"/>
              <a:gd name="T87" fmla="*/ 2147483647 h 126"/>
              <a:gd name="T88" fmla="*/ 0 w 126"/>
              <a:gd name="T89" fmla="*/ 2147483647 h 126"/>
              <a:gd name="T90" fmla="*/ 2147483647 w 126"/>
              <a:gd name="T91" fmla="*/ 2147483647 h 126"/>
              <a:gd name="T92" fmla="*/ 2147483647 w 126"/>
              <a:gd name="T93" fmla="*/ 2147483647 h 126"/>
              <a:gd name="T94" fmla="*/ 2147483647 w 126"/>
              <a:gd name="T95" fmla="*/ 2147483647 h 126"/>
              <a:gd name="T96" fmla="*/ 2147483647 w 126"/>
              <a:gd name="T97" fmla="*/ 2147483647 h 126"/>
              <a:gd name="T98" fmla="*/ 0 w 126"/>
              <a:gd name="T99" fmla="*/ 2147483647 h 126"/>
              <a:gd name="T100" fmla="*/ 0 w 126"/>
              <a:gd name="T101" fmla="*/ 2147483647 h 126"/>
              <a:gd name="T102" fmla="*/ 0 w 126"/>
              <a:gd name="T103" fmla="*/ 2147483647 h 126"/>
              <a:gd name="T104" fmla="*/ 2147483647 w 126"/>
              <a:gd name="T105" fmla="*/ 2147483647 h 126"/>
              <a:gd name="T106" fmla="*/ 2147483647 w 126"/>
              <a:gd name="T107" fmla="*/ 2147483647 h 1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6"/>
              <a:gd name="T163" fmla="*/ 0 h 126"/>
              <a:gd name="T164" fmla="*/ 126 w 126"/>
              <a:gd name="T165" fmla="*/ 126 h 12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6" h="126">
                <a:moveTo>
                  <a:pt x="4" y="14"/>
                </a:moveTo>
                <a:lnTo>
                  <a:pt x="12" y="4"/>
                </a:lnTo>
                <a:lnTo>
                  <a:pt x="18" y="2"/>
                </a:lnTo>
                <a:lnTo>
                  <a:pt x="24" y="0"/>
                </a:lnTo>
                <a:lnTo>
                  <a:pt x="30" y="2"/>
                </a:lnTo>
                <a:lnTo>
                  <a:pt x="34" y="4"/>
                </a:lnTo>
                <a:lnTo>
                  <a:pt x="62" y="34"/>
                </a:lnTo>
                <a:lnTo>
                  <a:pt x="90" y="4"/>
                </a:lnTo>
                <a:lnTo>
                  <a:pt x="96" y="2"/>
                </a:lnTo>
                <a:lnTo>
                  <a:pt x="102" y="0"/>
                </a:lnTo>
                <a:lnTo>
                  <a:pt x="106" y="2"/>
                </a:lnTo>
                <a:lnTo>
                  <a:pt x="112" y="4"/>
                </a:lnTo>
                <a:lnTo>
                  <a:pt x="122" y="14"/>
                </a:lnTo>
                <a:lnTo>
                  <a:pt x="124" y="20"/>
                </a:lnTo>
                <a:lnTo>
                  <a:pt x="126" y="24"/>
                </a:lnTo>
                <a:lnTo>
                  <a:pt x="124" y="30"/>
                </a:lnTo>
                <a:lnTo>
                  <a:pt x="122" y="36"/>
                </a:lnTo>
                <a:lnTo>
                  <a:pt x="92" y="64"/>
                </a:lnTo>
                <a:lnTo>
                  <a:pt x="122" y="92"/>
                </a:lnTo>
                <a:lnTo>
                  <a:pt x="124" y="96"/>
                </a:lnTo>
                <a:lnTo>
                  <a:pt x="126" y="102"/>
                </a:lnTo>
                <a:lnTo>
                  <a:pt x="124" y="108"/>
                </a:lnTo>
                <a:lnTo>
                  <a:pt x="122" y="114"/>
                </a:lnTo>
                <a:lnTo>
                  <a:pt x="112" y="122"/>
                </a:lnTo>
                <a:lnTo>
                  <a:pt x="106" y="126"/>
                </a:lnTo>
                <a:lnTo>
                  <a:pt x="102" y="126"/>
                </a:lnTo>
                <a:lnTo>
                  <a:pt x="96" y="126"/>
                </a:lnTo>
                <a:lnTo>
                  <a:pt x="90" y="122"/>
                </a:lnTo>
                <a:lnTo>
                  <a:pt x="62" y="94"/>
                </a:lnTo>
                <a:lnTo>
                  <a:pt x="34" y="122"/>
                </a:lnTo>
                <a:lnTo>
                  <a:pt x="30" y="126"/>
                </a:lnTo>
                <a:lnTo>
                  <a:pt x="24" y="126"/>
                </a:lnTo>
                <a:lnTo>
                  <a:pt x="18" y="126"/>
                </a:lnTo>
                <a:lnTo>
                  <a:pt x="12" y="122"/>
                </a:lnTo>
                <a:lnTo>
                  <a:pt x="4" y="114"/>
                </a:lnTo>
                <a:lnTo>
                  <a:pt x="0" y="108"/>
                </a:lnTo>
                <a:lnTo>
                  <a:pt x="0" y="102"/>
                </a:lnTo>
                <a:lnTo>
                  <a:pt x="0" y="96"/>
                </a:lnTo>
                <a:lnTo>
                  <a:pt x="4" y="92"/>
                </a:lnTo>
                <a:lnTo>
                  <a:pt x="32" y="64"/>
                </a:lnTo>
                <a:lnTo>
                  <a:pt x="4" y="36"/>
                </a:lnTo>
                <a:lnTo>
                  <a:pt x="0" y="30"/>
                </a:lnTo>
                <a:lnTo>
                  <a:pt x="0" y="24"/>
                </a:lnTo>
                <a:lnTo>
                  <a:pt x="0" y="20"/>
                </a:lnTo>
                <a:lnTo>
                  <a:pt x="4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Freeform 18"/>
          <p:cNvSpPr>
            <a:spLocks noEditPoints="1"/>
          </p:cNvSpPr>
          <p:nvPr/>
        </p:nvSpPr>
        <p:spPr bwMode="auto">
          <a:xfrm>
            <a:off x="3079173" y="3242108"/>
            <a:ext cx="495300" cy="520700"/>
          </a:xfrm>
          <a:custGeom>
            <a:avLst/>
            <a:gdLst>
              <a:gd name="T0" fmla="*/ 2147483647 w 180"/>
              <a:gd name="T1" fmla="*/ 2147483647 h 174"/>
              <a:gd name="T2" fmla="*/ 2147483647 w 180"/>
              <a:gd name="T3" fmla="*/ 2147483647 h 174"/>
              <a:gd name="T4" fmla="*/ 2147483647 w 180"/>
              <a:gd name="T5" fmla="*/ 2147483647 h 174"/>
              <a:gd name="T6" fmla="*/ 2147483647 w 180"/>
              <a:gd name="T7" fmla="*/ 2147483647 h 174"/>
              <a:gd name="T8" fmla="*/ 2147483647 w 180"/>
              <a:gd name="T9" fmla="*/ 2147483647 h 174"/>
              <a:gd name="T10" fmla="*/ 2147483647 w 180"/>
              <a:gd name="T11" fmla="*/ 2147483647 h 174"/>
              <a:gd name="T12" fmla="*/ 2147483647 w 180"/>
              <a:gd name="T13" fmla="*/ 2147483647 h 174"/>
              <a:gd name="T14" fmla="*/ 2147483647 w 180"/>
              <a:gd name="T15" fmla="*/ 2147483647 h 174"/>
              <a:gd name="T16" fmla="*/ 2147483647 w 180"/>
              <a:gd name="T17" fmla="*/ 2147483647 h 174"/>
              <a:gd name="T18" fmla="*/ 2147483647 w 180"/>
              <a:gd name="T19" fmla="*/ 2147483647 h 174"/>
              <a:gd name="T20" fmla="*/ 2147483647 w 180"/>
              <a:gd name="T21" fmla="*/ 2147483647 h 174"/>
              <a:gd name="T22" fmla="*/ 2147483647 w 180"/>
              <a:gd name="T23" fmla="*/ 0 h 174"/>
              <a:gd name="T24" fmla="*/ 2147483647 w 180"/>
              <a:gd name="T25" fmla="*/ 2147483647 h 174"/>
              <a:gd name="T26" fmla="*/ 2147483647 w 180"/>
              <a:gd name="T27" fmla="*/ 2147483647 h 174"/>
              <a:gd name="T28" fmla="*/ 2147483647 w 180"/>
              <a:gd name="T29" fmla="*/ 2147483647 h 174"/>
              <a:gd name="T30" fmla="*/ 2147483647 w 180"/>
              <a:gd name="T31" fmla="*/ 2147483647 h 174"/>
              <a:gd name="T32" fmla="*/ 2147483647 w 180"/>
              <a:gd name="T33" fmla="*/ 2147483647 h 174"/>
              <a:gd name="T34" fmla="*/ 2147483647 w 180"/>
              <a:gd name="T35" fmla="*/ 2147483647 h 174"/>
              <a:gd name="T36" fmla="*/ 2147483647 w 180"/>
              <a:gd name="T37" fmla="*/ 2147483647 h 174"/>
              <a:gd name="T38" fmla="*/ 2147483647 w 180"/>
              <a:gd name="T39" fmla="*/ 2147483647 h 174"/>
              <a:gd name="T40" fmla="*/ 2147483647 w 180"/>
              <a:gd name="T41" fmla="*/ 2147483647 h 174"/>
              <a:gd name="T42" fmla="*/ 2147483647 w 180"/>
              <a:gd name="T43" fmla="*/ 2147483647 h 174"/>
              <a:gd name="T44" fmla="*/ 2147483647 w 180"/>
              <a:gd name="T45" fmla="*/ 2147483647 h 174"/>
              <a:gd name="T46" fmla="*/ 2147483647 w 180"/>
              <a:gd name="T47" fmla="*/ 2147483647 h 174"/>
              <a:gd name="T48" fmla="*/ 2147483647 w 180"/>
              <a:gd name="T49" fmla="*/ 2147483647 h 174"/>
              <a:gd name="T50" fmla="*/ 2147483647 w 180"/>
              <a:gd name="T51" fmla="*/ 2147483647 h 174"/>
              <a:gd name="T52" fmla="*/ 2147483647 w 180"/>
              <a:gd name="T53" fmla="*/ 2147483647 h 174"/>
              <a:gd name="T54" fmla="*/ 2147483647 w 180"/>
              <a:gd name="T55" fmla="*/ 2147483647 h 174"/>
              <a:gd name="T56" fmla="*/ 2147483647 w 180"/>
              <a:gd name="T57" fmla="*/ 2147483647 h 174"/>
              <a:gd name="T58" fmla="*/ 0 w 180"/>
              <a:gd name="T59" fmla="*/ 2147483647 h 174"/>
              <a:gd name="T60" fmla="*/ 2147483647 w 180"/>
              <a:gd name="T61" fmla="*/ 2147483647 h 174"/>
              <a:gd name="T62" fmla="*/ 2147483647 w 180"/>
              <a:gd name="T63" fmla="*/ 2147483647 h 174"/>
              <a:gd name="T64" fmla="*/ 2147483647 w 180"/>
              <a:gd name="T65" fmla="*/ 2147483647 h 174"/>
              <a:gd name="T66" fmla="*/ 2147483647 w 180"/>
              <a:gd name="T67" fmla="*/ 2147483647 h 174"/>
              <a:gd name="T68" fmla="*/ 2147483647 w 180"/>
              <a:gd name="T69" fmla="*/ 2147483647 h 17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180"/>
              <a:gd name="T106" fmla="*/ 0 h 174"/>
              <a:gd name="T107" fmla="*/ 180 w 180"/>
              <a:gd name="T108" fmla="*/ 174 h 17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180" h="174">
                <a:moveTo>
                  <a:pt x="34" y="36"/>
                </a:moveTo>
                <a:lnTo>
                  <a:pt x="34" y="36"/>
                </a:lnTo>
                <a:lnTo>
                  <a:pt x="20" y="30"/>
                </a:lnTo>
                <a:lnTo>
                  <a:pt x="14" y="30"/>
                </a:lnTo>
                <a:lnTo>
                  <a:pt x="12" y="30"/>
                </a:lnTo>
                <a:lnTo>
                  <a:pt x="12" y="32"/>
                </a:lnTo>
                <a:lnTo>
                  <a:pt x="10" y="38"/>
                </a:lnTo>
                <a:lnTo>
                  <a:pt x="12" y="44"/>
                </a:lnTo>
                <a:lnTo>
                  <a:pt x="16" y="48"/>
                </a:lnTo>
                <a:lnTo>
                  <a:pt x="18" y="48"/>
                </a:lnTo>
                <a:lnTo>
                  <a:pt x="22" y="46"/>
                </a:lnTo>
                <a:lnTo>
                  <a:pt x="26" y="44"/>
                </a:lnTo>
                <a:lnTo>
                  <a:pt x="34" y="36"/>
                </a:lnTo>
                <a:close/>
                <a:moveTo>
                  <a:pt x="36" y="26"/>
                </a:moveTo>
                <a:lnTo>
                  <a:pt x="30" y="8"/>
                </a:lnTo>
                <a:lnTo>
                  <a:pt x="44" y="2"/>
                </a:lnTo>
                <a:lnTo>
                  <a:pt x="50" y="16"/>
                </a:lnTo>
                <a:lnTo>
                  <a:pt x="54" y="0"/>
                </a:lnTo>
                <a:lnTo>
                  <a:pt x="68" y="2"/>
                </a:lnTo>
                <a:lnTo>
                  <a:pt x="62" y="20"/>
                </a:lnTo>
                <a:lnTo>
                  <a:pt x="84" y="4"/>
                </a:lnTo>
                <a:lnTo>
                  <a:pt x="102" y="8"/>
                </a:lnTo>
                <a:lnTo>
                  <a:pt x="82" y="38"/>
                </a:lnTo>
                <a:lnTo>
                  <a:pt x="102" y="50"/>
                </a:lnTo>
                <a:lnTo>
                  <a:pt x="120" y="64"/>
                </a:lnTo>
                <a:lnTo>
                  <a:pt x="136" y="76"/>
                </a:lnTo>
                <a:lnTo>
                  <a:pt x="146" y="92"/>
                </a:lnTo>
                <a:lnTo>
                  <a:pt x="156" y="106"/>
                </a:lnTo>
                <a:lnTo>
                  <a:pt x="162" y="122"/>
                </a:lnTo>
                <a:lnTo>
                  <a:pt x="164" y="138"/>
                </a:lnTo>
                <a:lnTo>
                  <a:pt x="164" y="156"/>
                </a:lnTo>
                <a:lnTo>
                  <a:pt x="180" y="156"/>
                </a:lnTo>
                <a:lnTo>
                  <a:pt x="180" y="174"/>
                </a:lnTo>
                <a:lnTo>
                  <a:pt x="20" y="174"/>
                </a:lnTo>
                <a:lnTo>
                  <a:pt x="20" y="156"/>
                </a:lnTo>
                <a:lnTo>
                  <a:pt x="34" y="156"/>
                </a:lnTo>
                <a:lnTo>
                  <a:pt x="28" y="130"/>
                </a:lnTo>
                <a:lnTo>
                  <a:pt x="28" y="102"/>
                </a:lnTo>
                <a:lnTo>
                  <a:pt x="30" y="76"/>
                </a:lnTo>
                <a:lnTo>
                  <a:pt x="36" y="48"/>
                </a:lnTo>
                <a:lnTo>
                  <a:pt x="26" y="54"/>
                </a:lnTo>
                <a:lnTo>
                  <a:pt x="18" y="58"/>
                </a:lnTo>
                <a:lnTo>
                  <a:pt x="12" y="56"/>
                </a:lnTo>
                <a:lnTo>
                  <a:pt x="8" y="54"/>
                </a:lnTo>
                <a:lnTo>
                  <a:pt x="4" y="50"/>
                </a:lnTo>
                <a:lnTo>
                  <a:pt x="0" y="44"/>
                </a:lnTo>
                <a:lnTo>
                  <a:pt x="0" y="38"/>
                </a:lnTo>
                <a:lnTo>
                  <a:pt x="2" y="28"/>
                </a:lnTo>
                <a:lnTo>
                  <a:pt x="4" y="24"/>
                </a:lnTo>
                <a:lnTo>
                  <a:pt x="8" y="22"/>
                </a:lnTo>
                <a:lnTo>
                  <a:pt x="12" y="20"/>
                </a:lnTo>
                <a:lnTo>
                  <a:pt x="16" y="20"/>
                </a:lnTo>
                <a:lnTo>
                  <a:pt x="26" y="22"/>
                </a:lnTo>
                <a:lnTo>
                  <a:pt x="36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Freeform 19"/>
          <p:cNvSpPr>
            <a:spLocks noEditPoints="1"/>
          </p:cNvSpPr>
          <p:nvPr/>
        </p:nvSpPr>
        <p:spPr bwMode="auto">
          <a:xfrm>
            <a:off x="3244273" y="3427845"/>
            <a:ext cx="127000" cy="246063"/>
          </a:xfrm>
          <a:custGeom>
            <a:avLst/>
            <a:gdLst>
              <a:gd name="T0" fmla="*/ 2147483647 w 46"/>
              <a:gd name="T1" fmla="*/ 2147483647 h 82"/>
              <a:gd name="T2" fmla="*/ 2147483647 w 46"/>
              <a:gd name="T3" fmla="*/ 2147483647 h 82"/>
              <a:gd name="T4" fmla="*/ 2147483647 w 46"/>
              <a:gd name="T5" fmla="*/ 2147483647 h 82"/>
              <a:gd name="T6" fmla="*/ 2147483647 w 46"/>
              <a:gd name="T7" fmla="*/ 2147483647 h 82"/>
              <a:gd name="T8" fmla="*/ 2147483647 w 46"/>
              <a:gd name="T9" fmla="*/ 2147483647 h 82"/>
              <a:gd name="T10" fmla="*/ 2147483647 w 46"/>
              <a:gd name="T11" fmla="*/ 2147483647 h 82"/>
              <a:gd name="T12" fmla="*/ 2147483647 w 46"/>
              <a:gd name="T13" fmla="*/ 2147483647 h 82"/>
              <a:gd name="T14" fmla="*/ 2147483647 w 46"/>
              <a:gd name="T15" fmla="*/ 0 h 82"/>
              <a:gd name="T16" fmla="*/ 2147483647 w 46"/>
              <a:gd name="T17" fmla="*/ 2147483647 h 82"/>
              <a:gd name="T18" fmla="*/ 2147483647 w 46"/>
              <a:gd name="T19" fmla="*/ 2147483647 h 82"/>
              <a:gd name="T20" fmla="*/ 2147483647 w 46"/>
              <a:gd name="T21" fmla="*/ 2147483647 h 82"/>
              <a:gd name="T22" fmla="*/ 2147483647 w 46"/>
              <a:gd name="T23" fmla="*/ 2147483647 h 82"/>
              <a:gd name="T24" fmla="*/ 2147483647 w 46"/>
              <a:gd name="T25" fmla="*/ 2147483647 h 82"/>
              <a:gd name="T26" fmla="*/ 2147483647 w 46"/>
              <a:gd name="T27" fmla="*/ 2147483647 h 82"/>
              <a:gd name="T28" fmla="*/ 2147483647 w 46"/>
              <a:gd name="T29" fmla="*/ 2147483647 h 82"/>
              <a:gd name="T30" fmla="*/ 2147483647 w 46"/>
              <a:gd name="T31" fmla="*/ 2147483647 h 82"/>
              <a:gd name="T32" fmla="*/ 2147483647 w 46"/>
              <a:gd name="T33" fmla="*/ 2147483647 h 82"/>
              <a:gd name="T34" fmla="*/ 2147483647 w 46"/>
              <a:gd name="T35" fmla="*/ 2147483647 h 82"/>
              <a:gd name="T36" fmla="*/ 2147483647 w 46"/>
              <a:gd name="T37" fmla="*/ 2147483647 h 82"/>
              <a:gd name="T38" fmla="*/ 2147483647 w 46"/>
              <a:gd name="T39" fmla="*/ 2147483647 h 82"/>
              <a:gd name="T40" fmla="*/ 2147483647 w 46"/>
              <a:gd name="T41" fmla="*/ 2147483647 h 82"/>
              <a:gd name="T42" fmla="*/ 2147483647 w 46"/>
              <a:gd name="T43" fmla="*/ 2147483647 h 82"/>
              <a:gd name="T44" fmla="*/ 2147483647 w 46"/>
              <a:gd name="T45" fmla="*/ 2147483647 h 82"/>
              <a:gd name="T46" fmla="*/ 2147483647 w 46"/>
              <a:gd name="T47" fmla="*/ 2147483647 h 82"/>
              <a:gd name="T48" fmla="*/ 2147483647 w 46"/>
              <a:gd name="T49" fmla="*/ 2147483647 h 82"/>
              <a:gd name="T50" fmla="*/ 2147483647 w 46"/>
              <a:gd name="T51" fmla="*/ 2147483647 h 82"/>
              <a:gd name="T52" fmla="*/ 2147483647 w 46"/>
              <a:gd name="T53" fmla="*/ 2147483647 h 82"/>
              <a:gd name="T54" fmla="*/ 2147483647 w 46"/>
              <a:gd name="T55" fmla="*/ 2147483647 h 82"/>
              <a:gd name="T56" fmla="*/ 2147483647 w 46"/>
              <a:gd name="T57" fmla="*/ 2147483647 h 82"/>
              <a:gd name="T58" fmla="*/ 2147483647 w 46"/>
              <a:gd name="T59" fmla="*/ 2147483647 h 82"/>
              <a:gd name="T60" fmla="*/ 2147483647 w 46"/>
              <a:gd name="T61" fmla="*/ 2147483647 h 82"/>
              <a:gd name="T62" fmla="*/ 2147483647 w 46"/>
              <a:gd name="T63" fmla="*/ 2147483647 h 82"/>
              <a:gd name="T64" fmla="*/ 2147483647 w 46"/>
              <a:gd name="T65" fmla="*/ 2147483647 h 82"/>
              <a:gd name="T66" fmla="*/ 2147483647 w 46"/>
              <a:gd name="T67" fmla="*/ 2147483647 h 82"/>
              <a:gd name="T68" fmla="*/ 2147483647 w 46"/>
              <a:gd name="T69" fmla="*/ 2147483647 h 82"/>
              <a:gd name="T70" fmla="*/ 2147483647 w 46"/>
              <a:gd name="T71" fmla="*/ 2147483647 h 82"/>
              <a:gd name="T72" fmla="*/ 2147483647 w 46"/>
              <a:gd name="T73" fmla="*/ 2147483647 h 82"/>
              <a:gd name="T74" fmla="*/ 2147483647 w 46"/>
              <a:gd name="T75" fmla="*/ 2147483647 h 82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46"/>
              <a:gd name="T115" fmla="*/ 0 h 82"/>
              <a:gd name="T116" fmla="*/ 46 w 46"/>
              <a:gd name="T117" fmla="*/ 82 h 82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46" h="82">
                <a:moveTo>
                  <a:pt x="20" y="62"/>
                </a:moveTo>
                <a:lnTo>
                  <a:pt x="20" y="44"/>
                </a:lnTo>
                <a:lnTo>
                  <a:pt x="12" y="40"/>
                </a:lnTo>
                <a:lnTo>
                  <a:pt x="8" y="36"/>
                </a:lnTo>
                <a:lnTo>
                  <a:pt x="4" y="30"/>
                </a:lnTo>
                <a:lnTo>
                  <a:pt x="2" y="24"/>
                </a:lnTo>
                <a:lnTo>
                  <a:pt x="4" y="16"/>
                </a:lnTo>
                <a:lnTo>
                  <a:pt x="8" y="10"/>
                </a:lnTo>
                <a:lnTo>
                  <a:pt x="12" y="6"/>
                </a:lnTo>
                <a:lnTo>
                  <a:pt x="20" y="6"/>
                </a:lnTo>
                <a:lnTo>
                  <a:pt x="20" y="0"/>
                </a:lnTo>
                <a:lnTo>
                  <a:pt x="26" y="0"/>
                </a:lnTo>
                <a:lnTo>
                  <a:pt x="26" y="6"/>
                </a:lnTo>
                <a:lnTo>
                  <a:pt x="34" y="6"/>
                </a:lnTo>
                <a:lnTo>
                  <a:pt x="38" y="10"/>
                </a:lnTo>
                <a:lnTo>
                  <a:pt x="42" y="14"/>
                </a:lnTo>
                <a:lnTo>
                  <a:pt x="44" y="20"/>
                </a:lnTo>
                <a:lnTo>
                  <a:pt x="32" y="22"/>
                </a:lnTo>
                <a:lnTo>
                  <a:pt x="30" y="18"/>
                </a:lnTo>
                <a:lnTo>
                  <a:pt x="26" y="16"/>
                </a:lnTo>
                <a:lnTo>
                  <a:pt x="26" y="32"/>
                </a:lnTo>
                <a:lnTo>
                  <a:pt x="36" y="36"/>
                </a:lnTo>
                <a:lnTo>
                  <a:pt x="42" y="40"/>
                </a:lnTo>
                <a:lnTo>
                  <a:pt x="44" y="46"/>
                </a:lnTo>
                <a:lnTo>
                  <a:pt x="46" y="52"/>
                </a:lnTo>
                <a:lnTo>
                  <a:pt x="44" y="60"/>
                </a:lnTo>
                <a:lnTo>
                  <a:pt x="40" y="66"/>
                </a:lnTo>
                <a:lnTo>
                  <a:pt x="34" y="72"/>
                </a:lnTo>
                <a:lnTo>
                  <a:pt x="26" y="74"/>
                </a:lnTo>
                <a:lnTo>
                  <a:pt x="26" y="82"/>
                </a:lnTo>
                <a:lnTo>
                  <a:pt x="20" y="82"/>
                </a:lnTo>
                <a:lnTo>
                  <a:pt x="20" y="74"/>
                </a:lnTo>
                <a:lnTo>
                  <a:pt x="12" y="72"/>
                </a:lnTo>
                <a:lnTo>
                  <a:pt x="8" y="68"/>
                </a:lnTo>
                <a:lnTo>
                  <a:pt x="4" y="62"/>
                </a:lnTo>
                <a:lnTo>
                  <a:pt x="0" y="54"/>
                </a:lnTo>
                <a:lnTo>
                  <a:pt x="12" y="52"/>
                </a:lnTo>
                <a:lnTo>
                  <a:pt x="16" y="58"/>
                </a:lnTo>
                <a:lnTo>
                  <a:pt x="20" y="62"/>
                </a:lnTo>
                <a:close/>
                <a:moveTo>
                  <a:pt x="20" y="14"/>
                </a:moveTo>
                <a:lnTo>
                  <a:pt x="20" y="14"/>
                </a:lnTo>
                <a:lnTo>
                  <a:pt x="16" y="18"/>
                </a:lnTo>
                <a:lnTo>
                  <a:pt x="14" y="22"/>
                </a:lnTo>
                <a:lnTo>
                  <a:pt x="16" y="28"/>
                </a:lnTo>
                <a:lnTo>
                  <a:pt x="20" y="30"/>
                </a:lnTo>
                <a:lnTo>
                  <a:pt x="20" y="14"/>
                </a:lnTo>
                <a:close/>
                <a:moveTo>
                  <a:pt x="26" y="64"/>
                </a:moveTo>
                <a:lnTo>
                  <a:pt x="26" y="64"/>
                </a:lnTo>
                <a:lnTo>
                  <a:pt x="32" y="60"/>
                </a:lnTo>
                <a:lnTo>
                  <a:pt x="34" y="54"/>
                </a:lnTo>
                <a:lnTo>
                  <a:pt x="32" y="48"/>
                </a:lnTo>
                <a:lnTo>
                  <a:pt x="26" y="46"/>
                </a:lnTo>
                <a:lnTo>
                  <a:pt x="26" y="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Freeform 20"/>
          <p:cNvSpPr/>
          <p:nvPr/>
        </p:nvSpPr>
        <p:spPr bwMode="auto">
          <a:xfrm>
            <a:off x="3880861" y="2464233"/>
            <a:ext cx="368300" cy="473075"/>
          </a:xfrm>
          <a:custGeom>
            <a:avLst/>
            <a:gdLst>
              <a:gd name="T0" fmla="*/ 2147483647 w 134"/>
              <a:gd name="T1" fmla="*/ 2147483647 h 158"/>
              <a:gd name="T2" fmla="*/ 2147483647 w 134"/>
              <a:gd name="T3" fmla="*/ 2147483647 h 158"/>
              <a:gd name="T4" fmla="*/ 2147483647 w 134"/>
              <a:gd name="T5" fmla="*/ 2147483647 h 158"/>
              <a:gd name="T6" fmla="*/ 2147483647 w 134"/>
              <a:gd name="T7" fmla="*/ 2147483647 h 158"/>
              <a:gd name="T8" fmla="*/ 2147483647 w 134"/>
              <a:gd name="T9" fmla="*/ 2147483647 h 158"/>
              <a:gd name="T10" fmla="*/ 2147483647 w 134"/>
              <a:gd name="T11" fmla="*/ 2147483647 h 158"/>
              <a:gd name="T12" fmla="*/ 2147483647 w 134"/>
              <a:gd name="T13" fmla="*/ 0 h 158"/>
              <a:gd name="T14" fmla="*/ 2147483647 w 134"/>
              <a:gd name="T15" fmla="*/ 2147483647 h 158"/>
              <a:gd name="T16" fmla="*/ 2147483647 w 134"/>
              <a:gd name="T17" fmla="*/ 2147483647 h 158"/>
              <a:gd name="T18" fmla="*/ 2147483647 w 134"/>
              <a:gd name="T19" fmla="*/ 2147483647 h 158"/>
              <a:gd name="T20" fmla="*/ 2147483647 w 134"/>
              <a:gd name="T21" fmla="*/ 2147483647 h 158"/>
              <a:gd name="T22" fmla="*/ 2147483647 w 134"/>
              <a:gd name="T23" fmla="*/ 2147483647 h 158"/>
              <a:gd name="T24" fmla="*/ 2147483647 w 134"/>
              <a:gd name="T25" fmla="*/ 2147483647 h 158"/>
              <a:gd name="T26" fmla="*/ 2147483647 w 134"/>
              <a:gd name="T27" fmla="*/ 2147483647 h 158"/>
              <a:gd name="T28" fmla="*/ 2147483647 w 134"/>
              <a:gd name="T29" fmla="*/ 2147483647 h 158"/>
              <a:gd name="T30" fmla="*/ 2147483647 w 134"/>
              <a:gd name="T31" fmla="*/ 2147483647 h 158"/>
              <a:gd name="T32" fmla="*/ 2147483647 w 134"/>
              <a:gd name="T33" fmla="*/ 2147483647 h 158"/>
              <a:gd name="T34" fmla="*/ 2147483647 w 134"/>
              <a:gd name="T35" fmla="*/ 2147483647 h 158"/>
              <a:gd name="T36" fmla="*/ 2147483647 w 134"/>
              <a:gd name="T37" fmla="*/ 2147483647 h 158"/>
              <a:gd name="T38" fmla="*/ 2147483647 w 134"/>
              <a:gd name="T39" fmla="*/ 2147483647 h 158"/>
              <a:gd name="T40" fmla="*/ 2147483647 w 134"/>
              <a:gd name="T41" fmla="*/ 2147483647 h 158"/>
              <a:gd name="T42" fmla="*/ 2147483647 w 134"/>
              <a:gd name="T43" fmla="*/ 2147483647 h 158"/>
              <a:gd name="T44" fmla="*/ 2147483647 w 134"/>
              <a:gd name="T45" fmla="*/ 2147483647 h 158"/>
              <a:gd name="T46" fmla="*/ 2147483647 w 134"/>
              <a:gd name="T47" fmla="*/ 2147483647 h 158"/>
              <a:gd name="T48" fmla="*/ 2147483647 w 134"/>
              <a:gd name="T49" fmla="*/ 2147483647 h 158"/>
              <a:gd name="T50" fmla="*/ 2147483647 w 134"/>
              <a:gd name="T51" fmla="*/ 2147483647 h 158"/>
              <a:gd name="T52" fmla="*/ 2147483647 w 134"/>
              <a:gd name="T53" fmla="*/ 2147483647 h 158"/>
              <a:gd name="T54" fmla="*/ 2147483647 w 134"/>
              <a:gd name="T55" fmla="*/ 2147483647 h 158"/>
              <a:gd name="T56" fmla="*/ 2147483647 w 134"/>
              <a:gd name="T57" fmla="*/ 2147483647 h 158"/>
              <a:gd name="T58" fmla="*/ 2147483647 w 134"/>
              <a:gd name="T59" fmla="*/ 2147483647 h 158"/>
              <a:gd name="T60" fmla="*/ 2147483647 w 134"/>
              <a:gd name="T61" fmla="*/ 2147483647 h 158"/>
              <a:gd name="T62" fmla="*/ 2147483647 w 134"/>
              <a:gd name="T63" fmla="*/ 2147483647 h 158"/>
              <a:gd name="T64" fmla="*/ 2147483647 w 134"/>
              <a:gd name="T65" fmla="*/ 2147483647 h 158"/>
              <a:gd name="T66" fmla="*/ 2147483647 w 134"/>
              <a:gd name="T67" fmla="*/ 2147483647 h 158"/>
              <a:gd name="T68" fmla="*/ 2147483647 w 134"/>
              <a:gd name="T69" fmla="*/ 2147483647 h 158"/>
              <a:gd name="T70" fmla="*/ 2147483647 w 134"/>
              <a:gd name="T71" fmla="*/ 2147483647 h 158"/>
              <a:gd name="T72" fmla="*/ 2147483647 w 134"/>
              <a:gd name="T73" fmla="*/ 2147483647 h 158"/>
              <a:gd name="T74" fmla="*/ 2147483647 w 134"/>
              <a:gd name="T75" fmla="*/ 2147483647 h 158"/>
              <a:gd name="T76" fmla="*/ 2147483647 w 134"/>
              <a:gd name="T77" fmla="*/ 2147483647 h 158"/>
              <a:gd name="T78" fmla="*/ 0 w 134"/>
              <a:gd name="T79" fmla="*/ 2147483647 h 158"/>
              <a:gd name="T80" fmla="*/ 0 w 134"/>
              <a:gd name="T81" fmla="*/ 2147483647 h 158"/>
              <a:gd name="T82" fmla="*/ 2147483647 w 134"/>
              <a:gd name="T83" fmla="*/ 2147483647 h 158"/>
              <a:gd name="T84" fmla="*/ 2147483647 w 134"/>
              <a:gd name="T85" fmla="*/ 2147483647 h 158"/>
              <a:gd name="T86" fmla="*/ 2147483647 w 134"/>
              <a:gd name="T87" fmla="*/ 2147483647 h 158"/>
              <a:gd name="T88" fmla="*/ 2147483647 w 134"/>
              <a:gd name="T89" fmla="*/ 2147483647 h 158"/>
              <a:gd name="T90" fmla="*/ 2147483647 w 134"/>
              <a:gd name="T91" fmla="*/ 2147483647 h 15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34"/>
              <a:gd name="T139" fmla="*/ 0 h 158"/>
              <a:gd name="T140" fmla="*/ 134 w 134"/>
              <a:gd name="T141" fmla="*/ 158 h 15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34" h="158">
                <a:moveTo>
                  <a:pt x="24" y="120"/>
                </a:moveTo>
                <a:lnTo>
                  <a:pt x="24" y="120"/>
                </a:lnTo>
                <a:lnTo>
                  <a:pt x="36" y="118"/>
                </a:lnTo>
                <a:lnTo>
                  <a:pt x="36" y="52"/>
                </a:lnTo>
                <a:lnTo>
                  <a:pt x="36" y="26"/>
                </a:lnTo>
                <a:lnTo>
                  <a:pt x="36" y="20"/>
                </a:lnTo>
                <a:lnTo>
                  <a:pt x="134" y="0"/>
                </a:lnTo>
                <a:lnTo>
                  <a:pt x="134" y="14"/>
                </a:lnTo>
                <a:lnTo>
                  <a:pt x="134" y="32"/>
                </a:lnTo>
                <a:lnTo>
                  <a:pt x="134" y="118"/>
                </a:lnTo>
                <a:lnTo>
                  <a:pt x="132" y="126"/>
                </a:lnTo>
                <a:lnTo>
                  <a:pt x="126" y="134"/>
                </a:lnTo>
                <a:lnTo>
                  <a:pt x="118" y="140"/>
                </a:lnTo>
                <a:lnTo>
                  <a:pt x="108" y="146"/>
                </a:lnTo>
                <a:lnTo>
                  <a:pt x="98" y="146"/>
                </a:lnTo>
                <a:lnTo>
                  <a:pt x="90" y="144"/>
                </a:lnTo>
                <a:lnTo>
                  <a:pt x="86" y="140"/>
                </a:lnTo>
                <a:lnTo>
                  <a:pt x="84" y="134"/>
                </a:lnTo>
                <a:lnTo>
                  <a:pt x="86" y="126"/>
                </a:lnTo>
                <a:lnTo>
                  <a:pt x="90" y="118"/>
                </a:lnTo>
                <a:lnTo>
                  <a:pt x="98" y="112"/>
                </a:lnTo>
                <a:lnTo>
                  <a:pt x="108" y="106"/>
                </a:lnTo>
                <a:lnTo>
                  <a:pt x="120" y="106"/>
                </a:lnTo>
                <a:lnTo>
                  <a:pt x="120" y="36"/>
                </a:lnTo>
                <a:lnTo>
                  <a:pt x="50" y="50"/>
                </a:lnTo>
                <a:lnTo>
                  <a:pt x="50" y="130"/>
                </a:lnTo>
                <a:lnTo>
                  <a:pt x="48" y="138"/>
                </a:lnTo>
                <a:lnTo>
                  <a:pt x="42" y="146"/>
                </a:lnTo>
                <a:lnTo>
                  <a:pt x="34" y="154"/>
                </a:lnTo>
                <a:lnTo>
                  <a:pt x="24" y="158"/>
                </a:lnTo>
                <a:lnTo>
                  <a:pt x="16" y="158"/>
                </a:lnTo>
                <a:lnTo>
                  <a:pt x="8" y="156"/>
                </a:lnTo>
                <a:lnTo>
                  <a:pt x="2" y="152"/>
                </a:lnTo>
                <a:lnTo>
                  <a:pt x="0" y="146"/>
                </a:lnTo>
                <a:lnTo>
                  <a:pt x="2" y="138"/>
                </a:lnTo>
                <a:lnTo>
                  <a:pt x="8" y="130"/>
                </a:lnTo>
                <a:lnTo>
                  <a:pt x="16" y="124"/>
                </a:lnTo>
                <a:lnTo>
                  <a:pt x="24" y="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Freeform 21"/>
          <p:cNvSpPr/>
          <p:nvPr/>
        </p:nvSpPr>
        <p:spPr bwMode="auto">
          <a:xfrm>
            <a:off x="4738111" y="2453120"/>
            <a:ext cx="258762" cy="473075"/>
          </a:xfrm>
          <a:custGeom>
            <a:avLst/>
            <a:gdLst>
              <a:gd name="T0" fmla="*/ 2147483647 w 94"/>
              <a:gd name="T1" fmla="*/ 2147483647 h 158"/>
              <a:gd name="T2" fmla="*/ 2147483647 w 94"/>
              <a:gd name="T3" fmla="*/ 2147483647 h 158"/>
              <a:gd name="T4" fmla="*/ 2147483647 w 94"/>
              <a:gd name="T5" fmla="*/ 2147483647 h 158"/>
              <a:gd name="T6" fmla="*/ 2147483647 w 94"/>
              <a:gd name="T7" fmla="*/ 2147483647 h 158"/>
              <a:gd name="T8" fmla="*/ 2147483647 w 94"/>
              <a:gd name="T9" fmla="*/ 2147483647 h 158"/>
              <a:gd name="T10" fmla="*/ 2147483647 w 94"/>
              <a:gd name="T11" fmla="*/ 2147483647 h 158"/>
              <a:gd name="T12" fmla="*/ 2147483647 w 94"/>
              <a:gd name="T13" fmla="*/ 2147483647 h 158"/>
              <a:gd name="T14" fmla="*/ 2147483647 w 94"/>
              <a:gd name="T15" fmla="*/ 2147483647 h 158"/>
              <a:gd name="T16" fmla="*/ 2147483647 w 94"/>
              <a:gd name="T17" fmla="*/ 2147483647 h 158"/>
              <a:gd name="T18" fmla="*/ 2147483647 w 94"/>
              <a:gd name="T19" fmla="*/ 2147483647 h 158"/>
              <a:gd name="T20" fmla="*/ 2147483647 w 94"/>
              <a:gd name="T21" fmla="*/ 0 h 158"/>
              <a:gd name="T22" fmla="*/ 2147483647 w 94"/>
              <a:gd name="T23" fmla="*/ 0 h 158"/>
              <a:gd name="T24" fmla="*/ 2147483647 w 94"/>
              <a:gd name="T25" fmla="*/ 2147483647 h 158"/>
              <a:gd name="T26" fmla="*/ 2147483647 w 94"/>
              <a:gd name="T27" fmla="*/ 2147483647 h 158"/>
              <a:gd name="T28" fmla="*/ 2147483647 w 94"/>
              <a:gd name="T29" fmla="*/ 2147483647 h 158"/>
              <a:gd name="T30" fmla="*/ 2147483647 w 94"/>
              <a:gd name="T31" fmla="*/ 2147483647 h 158"/>
              <a:gd name="T32" fmla="*/ 2147483647 w 94"/>
              <a:gd name="T33" fmla="*/ 2147483647 h 158"/>
              <a:gd name="T34" fmla="*/ 2147483647 w 94"/>
              <a:gd name="T35" fmla="*/ 2147483647 h 158"/>
              <a:gd name="T36" fmla="*/ 2147483647 w 94"/>
              <a:gd name="T37" fmla="*/ 2147483647 h 158"/>
              <a:gd name="T38" fmla="*/ 2147483647 w 94"/>
              <a:gd name="T39" fmla="*/ 2147483647 h 158"/>
              <a:gd name="T40" fmla="*/ 2147483647 w 94"/>
              <a:gd name="T41" fmla="*/ 2147483647 h 158"/>
              <a:gd name="T42" fmla="*/ 2147483647 w 94"/>
              <a:gd name="T43" fmla="*/ 2147483647 h 158"/>
              <a:gd name="T44" fmla="*/ 2147483647 w 94"/>
              <a:gd name="T45" fmla="*/ 2147483647 h 158"/>
              <a:gd name="T46" fmla="*/ 2147483647 w 94"/>
              <a:gd name="T47" fmla="*/ 2147483647 h 158"/>
              <a:gd name="T48" fmla="*/ 2147483647 w 94"/>
              <a:gd name="T49" fmla="*/ 2147483647 h 158"/>
              <a:gd name="T50" fmla="*/ 2147483647 w 94"/>
              <a:gd name="T51" fmla="*/ 2147483647 h 158"/>
              <a:gd name="T52" fmla="*/ 2147483647 w 94"/>
              <a:gd name="T53" fmla="*/ 2147483647 h 158"/>
              <a:gd name="T54" fmla="*/ 2147483647 w 94"/>
              <a:gd name="T55" fmla="*/ 2147483647 h 158"/>
              <a:gd name="T56" fmla="*/ 2147483647 w 94"/>
              <a:gd name="T57" fmla="*/ 2147483647 h 158"/>
              <a:gd name="T58" fmla="*/ 2147483647 w 94"/>
              <a:gd name="T59" fmla="*/ 2147483647 h 158"/>
              <a:gd name="T60" fmla="*/ 2147483647 w 94"/>
              <a:gd name="T61" fmla="*/ 2147483647 h 158"/>
              <a:gd name="T62" fmla="*/ 2147483647 w 94"/>
              <a:gd name="T63" fmla="*/ 2147483647 h 158"/>
              <a:gd name="T64" fmla="*/ 2147483647 w 94"/>
              <a:gd name="T65" fmla="*/ 2147483647 h 158"/>
              <a:gd name="T66" fmla="*/ 2147483647 w 94"/>
              <a:gd name="T67" fmla="*/ 2147483647 h 158"/>
              <a:gd name="T68" fmla="*/ 2147483647 w 94"/>
              <a:gd name="T69" fmla="*/ 2147483647 h 158"/>
              <a:gd name="T70" fmla="*/ 2147483647 w 94"/>
              <a:gd name="T71" fmla="*/ 2147483647 h 158"/>
              <a:gd name="T72" fmla="*/ 2147483647 w 94"/>
              <a:gd name="T73" fmla="*/ 2147483647 h 158"/>
              <a:gd name="T74" fmla="*/ 2147483647 w 94"/>
              <a:gd name="T75" fmla="*/ 2147483647 h 158"/>
              <a:gd name="T76" fmla="*/ 2147483647 w 94"/>
              <a:gd name="T77" fmla="*/ 2147483647 h 158"/>
              <a:gd name="T78" fmla="*/ 0 w 94"/>
              <a:gd name="T79" fmla="*/ 2147483647 h 158"/>
              <a:gd name="T80" fmla="*/ 0 w 94"/>
              <a:gd name="T81" fmla="*/ 2147483647 h 158"/>
              <a:gd name="T82" fmla="*/ 2147483647 w 94"/>
              <a:gd name="T83" fmla="*/ 2147483647 h 158"/>
              <a:gd name="T84" fmla="*/ 2147483647 w 94"/>
              <a:gd name="T85" fmla="*/ 2147483647 h 158"/>
              <a:gd name="T86" fmla="*/ 2147483647 w 94"/>
              <a:gd name="T87" fmla="*/ 2147483647 h 158"/>
              <a:gd name="T88" fmla="*/ 2147483647 w 94"/>
              <a:gd name="T89" fmla="*/ 2147483647 h 158"/>
              <a:gd name="T90" fmla="*/ 2147483647 w 94"/>
              <a:gd name="T91" fmla="*/ 2147483647 h 15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94"/>
              <a:gd name="T139" fmla="*/ 0 h 158"/>
              <a:gd name="T140" fmla="*/ 94 w 94"/>
              <a:gd name="T141" fmla="*/ 158 h 15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94" h="158">
                <a:moveTo>
                  <a:pt x="28" y="114"/>
                </a:moveTo>
                <a:lnTo>
                  <a:pt x="28" y="114"/>
                </a:lnTo>
                <a:lnTo>
                  <a:pt x="40" y="112"/>
                </a:lnTo>
                <a:lnTo>
                  <a:pt x="40" y="40"/>
                </a:lnTo>
                <a:lnTo>
                  <a:pt x="40" y="10"/>
                </a:lnTo>
                <a:lnTo>
                  <a:pt x="40" y="4"/>
                </a:lnTo>
                <a:lnTo>
                  <a:pt x="56" y="0"/>
                </a:lnTo>
                <a:lnTo>
                  <a:pt x="66" y="8"/>
                </a:lnTo>
                <a:lnTo>
                  <a:pt x="74" y="16"/>
                </a:lnTo>
                <a:lnTo>
                  <a:pt x="80" y="26"/>
                </a:lnTo>
                <a:lnTo>
                  <a:pt x="84" y="36"/>
                </a:lnTo>
                <a:lnTo>
                  <a:pt x="90" y="62"/>
                </a:lnTo>
                <a:lnTo>
                  <a:pt x="94" y="88"/>
                </a:lnTo>
                <a:lnTo>
                  <a:pt x="86" y="96"/>
                </a:lnTo>
                <a:lnTo>
                  <a:pt x="82" y="86"/>
                </a:lnTo>
                <a:lnTo>
                  <a:pt x="76" y="78"/>
                </a:lnTo>
                <a:lnTo>
                  <a:pt x="74" y="74"/>
                </a:lnTo>
                <a:lnTo>
                  <a:pt x="70" y="70"/>
                </a:lnTo>
                <a:lnTo>
                  <a:pt x="64" y="68"/>
                </a:lnTo>
                <a:lnTo>
                  <a:pt x="56" y="68"/>
                </a:lnTo>
                <a:lnTo>
                  <a:pt x="56" y="128"/>
                </a:lnTo>
                <a:lnTo>
                  <a:pt x="54" y="136"/>
                </a:lnTo>
                <a:lnTo>
                  <a:pt x="48" y="146"/>
                </a:lnTo>
                <a:lnTo>
                  <a:pt x="40" y="152"/>
                </a:lnTo>
                <a:lnTo>
                  <a:pt x="28" y="158"/>
                </a:lnTo>
                <a:lnTo>
                  <a:pt x="18" y="158"/>
                </a:lnTo>
                <a:lnTo>
                  <a:pt x="8" y="156"/>
                </a:lnTo>
                <a:lnTo>
                  <a:pt x="2" y="152"/>
                </a:lnTo>
                <a:lnTo>
                  <a:pt x="2" y="148"/>
                </a:lnTo>
                <a:lnTo>
                  <a:pt x="0" y="144"/>
                </a:lnTo>
                <a:lnTo>
                  <a:pt x="2" y="134"/>
                </a:lnTo>
                <a:lnTo>
                  <a:pt x="8" y="126"/>
                </a:lnTo>
                <a:lnTo>
                  <a:pt x="18" y="120"/>
                </a:lnTo>
                <a:lnTo>
                  <a:pt x="28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Freeform 22"/>
          <p:cNvSpPr>
            <a:spLocks noEditPoints="1"/>
          </p:cNvSpPr>
          <p:nvPr/>
        </p:nvSpPr>
        <p:spPr bwMode="auto">
          <a:xfrm>
            <a:off x="5490586" y="2416608"/>
            <a:ext cx="303212" cy="550862"/>
          </a:xfrm>
          <a:custGeom>
            <a:avLst/>
            <a:gdLst>
              <a:gd name="T0" fmla="*/ 2147483647 w 110"/>
              <a:gd name="T1" fmla="*/ 0 h 184"/>
              <a:gd name="T2" fmla="*/ 2147483647 w 110"/>
              <a:gd name="T3" fmla="*/ 2147483647 h 184"/>
              <a:gd name="T4" fmla="*/ 2147483647 w 110"/>
              <a:gd name="T5" fmla="*/ 2147483647 h 184"/>
              <a:gd name="T6" fmla="*/ 2147483647 w 110"/>
              <a:gd name="T7" fmla="*/ 2147483647 h 184"/>
              <a:gd name="T8" fmla="*/ 2147483647 w 110"/>
              <a:gd name="T9" fmla="*/ 2147483647 h 184"/>
              <a:gd name="T10" fmla="*/ 2147483647 w 110"/>
              <a:gd name="T11" fmla="*/ 2147483647 h 184"/>
              <a:gd name="T12" fmla="*/ 2147483647 w 110"/>
              <a:gd name="T13" fmla="*/ 2147483647 h 184"/>
              <a:gd name="T14" fmla="*/ 2147483647 w 110"/>
              <a:gd name="T15" fmla="*/ 2147483647 h 184"/>
              <a:gd name="T16" fmla="*/ 2147483647 w 110"/>
              <a:gd name="T17" fmla="*/ 2147483647 h 184"/>
              <a:gd name="T18" fmla="*/ 2147483647 w 110"/>
              <a:gd name="T19" fmla="*/ 2147483647 h 184"/>
              <a:gd name="T20" fmla="*/ 2147483647 w 110"/>
              <a:gd name="T21" fmla="*/ 2147483647 h 184"/>
              <a:gd name="T22" fmla="*/ 2147483647 w 110"/>
              <a:gd name="T23" fmla="*/ 2147483647 h 184"/>
              <a:gd name="T24" fmla="*/ 2147483647 w 110"/>
              <a:gd name="T25" fmla="*/ 2147483647 h 184"/>
              <a:gd name="T26" fmla="*/ 0 w 110"/>
              <a:gd name="T27" fmla="*/ 2147483647 h 184"/>
              <a:gd name="T28" fmla="*/ 0 w 110"/>
              <a:gd name="T29" fmla="*/ 2147483647 h 184"/>
              <a:gd name="T30" fmla="*/ 2147483647 w 110"/>
              <a:gd name="T31" fmla="*/ 2147483647 h 184"/>
              <a:gd name="T32" fmla="*/ 2147483647 w 110"/>
              <a:gd name="T33" fmla="*/ 0 h 184"/>
              <a:gd name="T34" fmla="*/ 2147483647 w 110"/>
              <a:gd name="T35" fmla="*/ 2147483647 h 184"/>
              <a:gd name="T36" fmla="*/ 2147483647 w 110"/>
              <a:gd name="T37" fmla="*/ 2147483647 h 184"/>
              <a:gd name="T38" fmla="*/ 2147483647 w 110"/>
              <a:gd name="T39" fmla="*/ 2147483647 h 184"/>
              <a:gd name="T40" fmla="*/ 2147483647 w 110"/>
              <a:gd name="T41" fmla="*/ 2147483647 h 184"/>
              <a:gd name="T42" fmla="*/ 2147483647 w 110"/>
              <a:gd name="T43" fmla="*/ 2147483647 h 184"/>
              <a:gd name="T44" fmla="*/ 2147483647 w 110"/>
              <a:gd name="T45" fmla="*/ 2147483647 h 184"/>
              <a:gd name="T46" fmla="*/ 2147483647 w 110"/>
              <a:gd name="T47" fmla="*/ 2147483647 h 184"/>
              <a:gd name="T48" fmla="*/ 2147483647 w 110"/>
              <a:gd name="T49" fmla="*/ 2147483647 h 184"/>
              <a:gd name="T50" fmla="*/ 2147483647 w 110"/>
              <a:gd name="T51" fmla="*/ 2147483647 h 184"/>
              <a:gd name="T52" fmla="*/ 2147483647 w 110"/>
              <a:gd name="T53" fmla="*/ 2147483647 h 184"/>
              <a:gd name="T54" fmla="*/ 2147483647 w 110"/>
              <a:gd name="T55" fmla="*/ 2147483647 h 184"/>
              <a:gd name="T56" fmla="*/ 2147483647 w 110"/>
              <a:gd name="T57" fmla="*/ 2147483647 h 184"/>
              <a:gd name="T58" fmla="*/ 2147483647 w 110"/>
              <a:gd name="T59" fmla="*/ 2147483647 h 184"/>
              <a:gd name="T60" fmla="*/ 2147483647 w 110"/>
              <a:gd name="T61" fmla="*/ 2147483647 h 184"/>
              <a:gd name="T62" fmla="*/ 2147483647 w 110"/>
              <a:gd name="T63" fmla="*/ 2147483647 h 184"/>
              <a:gd name="T64" fmla="*/ 2147483647 w 110"/>
              <a:gd name="T65" fmla="*/ 2147483647 h 184"/>
              <a:gd name="T66" fmla="*/ 2147483647 w 110"/>
              <a:gd name="T67" fmla="*/ 2147483647 h 184"/>
              <a:gd name="T68" fmla="*/ 2147483647 w 110"/>
              <a:gd name="T69" fmla="*/ 2147483647 h 184"/>
              <a:gd name="T70" fmla="*/ 2147483647 w 110"/>
              <a:gd name="T71" fmla="*/ 2147483647 h 184"/>
              <a:gd name="T72" fmla="*/ 2147483647 w 110"/>
              <a:gd name="T73" fmla="*/ 2147483647 h 184"/>
              <a:gd name="T74" fmla="*/ 2147483647 w 110"/>
              <a:gd name="T75" fmla="*/ 2147483647 h 184"/>
              <a:gd name="T76" fmla="*/ 2147483647 w 110"/>
              <a:gd name="T77" fmla="*/ 2147483647 h 184"/>
              <a:gd name="T78" fmla="*/ 2147483647 w 110"/>
              <a:gd name="T79" fmla="*/ 2147483647 h 184"/>
              <a:gd name="T80" fmla="*/ 2147483647 w 110"/>
              <a:gd name="T81" fmla="*/ 2147483647 h 184"/>
              <a:gd name="T82" fmla="*/ 2147483647 w 110"/>
              <a:gd name="T83" fmla="*/ 2147483647 h 184"/>
              <a:gd name="T84" fmla="*/ 2147483647 w 110"/>
              <a:gd name="T85" fmla="*/ 2147483647 h 184"/>
              <a:gd name="T86" fmla="*/ 2147483647 w 110"/>
              <a:gd name="T87" fmla="*/ 2147483647 h 184"/>
              <a:gd name="T88" fmla="*/ 2147483647 w 110"/>
              <a:gd name="T89" fmla="*/ 2147483647 h 184"/>
              <a:gd name="T90" fmla="*/ 2147483647 w 110"/>
              <a:gd name="T91" fmla="*/ 2147483647 h 18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10"/>
              <a:gd name="T139" fmla="*/ 0 h 184"/>
              <a:gd name="T140" fmla="*/ 110 w 110"/>
              <a:gd name="T141" fmla="*/ 184 h 18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10" h="184">
                <a:moveTo>
                  <a:pt x="54" y="0"/>
                </a:moveTo>
                <a:lnTo>
                  <a:pt x="54" y="0"/>
                </a:lnTo>
                <a:lnTo>
                  <a:pt x="70" y="0"/>
                </a:lnTo>
                <a:lnTo>
                  <a:pt x="82" y="4"/>
                </a:lnTo>
                <a:lnTo>
                  <a:pt x="92" y="8"/>
                </a:lnTo>
                <a:lnTo>
                  <a:pt x="98" y="12"/>
                </a:lnTo>
                <a:lnTo>
                  <a:pt x="104" y="20"/>
                </a:lnTo>
                <a:lnTo>
                  <a:pt x="108" y="26"/>
                </a:lnTo>
                <a:lnTo>
                  <a:pt x="110" y="36"/>
                </a:lnTo>
                <a:lnTo>
                  <a:pt x="110" y="44"/>
                </a:lnTo>
                <a:lnTo>
                  <a:pt x="108" y="60"/>
                </a:lnTo>
                <a:lnTo>
                  <a:pt x="104" y="76"/>
                </a:lnTo>
                <a:lnTo>
                  <a:pt x="94" y="106"/>
                </a:lnTo>
                <a:lnTo>
                  <a:pt x="86" y="126"/>
                </a:lnTo>
                <a:lnTo>
                  <a:pt x="88" y="128"/>
                </a:lnTo>
                <a:lnTo>
                  <a:pt x="90" y="132"/>
                </a:lnTo>
                <a:lnTo>
                  <a:pt x="88" y="136"/>
                </a:lnTo>
                <a:lnTo>
                  <a:pt x="86" y="138"/>
                </a:lnTo>
                <a:lnTo>
                  <a:pt x="84" y="140"/>
                </a:lnTo>
                <a:lnTo>
                  <a:pt x="80" y="142"/>
                </a:lnTo>
                <a:lnTo>
                  <a:pt x="28" y="146"/>
                </a:lnTo>
                <a:lnTo>
                  <a:pt x="26" y="146"/>
                </a:lnTo>
                <a:lnTo>
                  <a:pt x="22" y="144"/>
                </a:lnTo>
                <a:lnTo>
                  <a:pt x="20" y="142"/>
                </a:lnTo>
                <a:lnTo>
                  <a:pt x="20" y="138"/>
                </a:lnTo>
                <a:lnTo>
                  <a:pt x="20" y="134"/>
                </a:lnTo>
                <a:lnTo>
                  <a:pt x="22" y="130"/>
                </a:lnTo>
                <a:lnTo>
                  <a:pt x="22" y="128"/>
                </a:lnTo>
                <a:lnTo>
                  <a:pt x="20" y="120"/>
                </a:lnTo>
                <a:lnTo>
                  <a:pt x="14" y="106"/>
                </a:lnTo>
                <a:lnTo>
                  <a:pt x="4" y="76"/>
                </a:lnTo>
                <a:lnTo>
                  <a:pt x="0" y="60"/>
                </a:lnTo>
                <a:lnTo>
                  <a:pt x="0" y="46"/>
                </a:lnTo>
                <a:lnTo>
                  <a:pt x="0" y="36"/>
                </a:lnTo>
                <a:lnTo>
                  <a:pt x="2" y="28"/>
                </a:lnTo>
                <a:lnTo>
                  <a:pt x="6" y="20"/>
                </a:lnTo>
                <a:lnTo>
                  <a:pt x="10" y="12"/>
                </a:lnTo>
                <a:lnTo>
                  <a:pt x="18" y="8"/>
                </a:lnTo>
                <a:lnTo>
                  <a:pt x="28" y="4"/>
                </a:lnTo>
                <a:lnTo>
                  <a:pt x="40" y="0"/>
                </a:lnTo>
                <a:lnTo>
                  <a:pt x="54" y="0"/>
                </a:lnTo>
                <a:close/>
                <a:moveTo>
                  <a:pt x="44" y="120"/>
                </a:moveTo>
                <a:lnTo>
                  <a:pt x="34" y="78"/>
                </a:lnTo>
                <a:lnTo>
                  <a:pt x="32" y="74"/>
                </a:lnTo>
                <a:lnTo>
                  <a:pt x="36" y="74"/>
                </a:lnTo>
                <a:lnTo>
                  <a:pt x="74" y="74"/>
                </a:lnTo>
                <a:lnTo>
                  <a:pt x="78" y="74"/>
                </a:lnTo>
                <a:lnTo>
                  <a:pt x="78" y="78"/>
                </a:lnTo>
                <a:lnTo>
                  <a:pt x="66" y="120"/>
                </a:lnTo>
                <a:lnTo>
                  <a:pt x="70" y="120"/>
                </a:lnTo>
                <a:lnTo>
                  <a:pt x="76" y="100"/>
                </a:lnTo>
                <a:lnTo>
                  <a:pt x="88" y="72"/>
                </a:lnTo>
                <a:lnTo>
                  <a:pt x="90" y="58"/>
                </a:lnTo>
                <a:lnTo>
                  <a:pt x="92" y="44"/>
                </a:lnTo>
                <a:lnTo>
                  <a:pt x="90" y="34"/>
                </a:lnTo>
                <a:lnTo>
                  <a:pt x="88" y="30"/>
                </a:lnTo>
                <a:lnTo>
                  <a:pt x="84" y="26"/>
                </a:lnTo>
                <a:lnTo>
                  <a:pt x="80" y="22"/>
                </a:lnTo>
                <a:lnTo>
                  <a:pt x="72" y="20"/>
                </a:lnTo>
                <a:lnTo>
                  <a:pt x="64" y="18"/>
                </a:lnTo>
                <a:lnTo>
                  <a:pt x="54" y="18"/>
                </a:lnTo>
                <a:lnTo>
                  <a:pt x="44" y="18"/>
                </a:lnTo>
                <a:lnTo>
                  <a:pt x="36" y="20"/>
                </a:lnTo>
                <a:lnTo>
                  <a:pt x="30" y="22"/>
                </a:lnTo>
                <a:lnTo>
                  <a:pt x="26" y="26"/>
                </a:lnTo>
                <a:lnTo>
                  <a:pt x="22" y="30"/>
                </a:lnTo>
                <a:lnTo>
                  <a:pt x="18" y="34"/>
                </a:lnTo>
                <a:lnTo>
                  <a:pt x="18" y="46"/>
                </a:lnTo>
                <a:lnTo>
                  <a:pt x="18" y="58"/>
                </a:lnTo>
                <a:lnTo>
                  <a:pt x="22" y="72"/>
                </a:lnTo>
                <a:lnTo>
                  <a:pt x="32" y="98"/>
                </a:lnTo>
                <a:lnTo>
                  <a:pt x="38" y="120"/>
                </a:lnTo>
                <a:lnTo>
                  <a:pt x="44" y="120"/>
                </a:lnTo>
                <a:close/>
                <a:moveTo>
                  <a:pt x="60" y="120"/>
                </a:moveTo>
                <a:lnTo>
                  <a:pt x="72" y="78"/>
                </a:lnTo>
                <a:lnTo>
                  <a:pt x="38" y="78"/>
                </a:lnTo>
                <a:lnTo>
                  <a:pt x="50" y="120"/>
                </a:lnTo>
                <a:lnTo>
                  <a:pt x="60" y="120"/>
                </a:lnTo>
                <a:close/>
                <a:moveTo>
                  <a:pt x="68" y="168"/>
                </a:moveTo>
                <a:lnTo>
                  <a:pt x="68" y="168"/>
                </a:lnTo>
                <a:lnTo>
                  <a:pt x="68" y="170"/>
                </a:lnTo>
                <a:lnTo>
                  <a:pt x="66" y="176"/>
                </a:lnTo>
                <a:lnTo>
                  <a:pt x="64" y="180"/>
                </a:lnTo>
                <a:lnTo>
                  <a:pt x="60" y="182"/>
                </a:lnTo>
                <a:lnTo>
                  <a:pt x="54" y="184"/>
                </a:lnTo>
                <a:lnTo>
                  <a:pt x="50" y="182"/>
                </a:lnTo>
                <a:lnTo>
                  <a:pt x="46" y="180"/>
                </a:lnTo>
                <a:lnTo>
                  <a:pt x="42" y="176"/>
                </a:lnTo>
                <a:lnTo>
                  <a:pt x="42" y="170"/>
                </a:lnTo>
                <a:lnTo>
                  <a:pt x="28" y="170"/>
                </a:lnTo>
                <a:lnTo>
                  <a:pt x="26" y="170"/>
                </a:lnTo>
                <a:lnTo>
                  <a:pt x="22" y="168"/>
                </a:lnTo>
                <a:lnTo>
                  <a:pt x="20" y="166"/>
                </a:lnTo>
                <a:lnTo>
                  <a:pt x="20" y="162"/>
                </a:lnTo>
                <a:lnTo>
                  <a:pt x="20" y="158"/>
                </a:lnTo>
                <a:lnTo>
                  <a:pt x="22" y="156"/>
                </a:lnTo>
                <a:lnTo>
                  <a:pt x="26" y="154"/>
                </a:lnTo>
                <a:lnTo>
                  <a:pt x="28" y="152"/>
                </a:lnTo>
                <a:lnTo>
                  <a:pt x="80" y="148"/>
                </a:lnTo>
                <a:lnTo>
                  <a:pt x="84" y="148"/>
                </a:lnTo>
                <a:lnTo>
                  <a:pt x="86" y="150"/>
                </a:lnTo>
                <a:lnTo>
                  <a:pt x="88" y="152"/>
                </a:lnTo>
                <a:lnTo>
                  <a:pt x="90" y="156"/>
                </a:lnTo>
                <a:lnTo>
                  <a:pt x="88" y="160"/>
                </a:lnTo>
                <a:lnTo>
                  <a:pt x="86" y="162"/>
                </a:lnTo>
                <a:lnTo>
                  <a:pt x="84" y="166"/>
                </a:lnTo>
                <a:lnTo>
                  <a:pt x="80" y="166"/>
                </a:lnTo>
                <a:lnTo>
                  <a:pt x="68" y="1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Freeform 23"/>
          <p:cNvSpPr>
            <a:spLocks noEditPoints="1"/>
          </p:cNvSpPr>
          <p:nvPr/>
        </p:nvSpPr>
        <p:spPr bwMode="auto">
          <a:xfrm>
            <a:off x="6171623" y="2457883"/>
            <a:ext cx="457200" cy="455612"/>
          </a:xfrm>
          <a:custGeom>
            <a:avLst/>
            <a:gdLst>
              <a:gd name="T0" fmla="*/ 2147483647 w 166"/>
              <a:gd name="T1" fmla="*/ 2147483647 h 152"/>
              <a:gd name="T2" fmla="*/ 2147483647 w 166"/>
              <a:gd name="T3" fmla="*/ 2147483647 h 152"/>
              <a:gd name="T4" fmla="*/ 2147483647 w 166"/>
              <a:gd name="T5" fmla="*/ 0 h 152"/>
              <a:gd name="T6" fmla="*/ 2147483647 w 166"/>
              <a:gd name="T7" fmla="*/ 0 h 152"/>
              <a:gd name="T8" fmla="*/ 2147483647 w 166"/>
              <a:gd name="T9" fmla="*/ 2147483647 h 152"/>
              <a:gd name="T10" fmla="*/ 2147483647 w 166"/>
              <a:gd name="T11" fmla="*/ 2147483647 h 152"/>
              <a:gd name="T12" fmla="*/ 2147483647 w 166"/>
              <a:gd name="T13" fmla="*/ 2147483647 h 152"/>
              <a:gd name="T14" fmla="*/ 2147483647 w 166"/>
              <a:gd name="T15" fmla="*/ 2147483647 h 152"/>
              <a:gd name="T16" fmla="*/ 2147483647 w 166"/>
              <a:gd name="T17" fmla="*/ 2147483647 h 152"/>
              <a:gd name="T18" fmla="*/ 2147483647 w 166"/>
              <a:gd name="T19" fmla="*/ 2147483647 h 152"/>
              <a:gd name="T20" fmla="*/ 2147483647 w 166"/>
              <a:gd name="T21" fmla="*/ 2147483647 h 152"/>
              <a:gd name="T22" fmla="*/ 2147483647 w 166"/>
              <a:gd name="T23" fmla="*/ 2147483647 h 152"/>
              <a:gd name="T24" fmla="*/ 2147483647 w 166"/>
              <a:gd name="T25" fmla="*/ 2147483647 h 152"/>
              <a:gd name="T26" fmla="*/ 2147483647 w 166"/>
              <a:gd name="T27" fmla="*/ 2147483647 h 152"/>
              <a:gd name="T28" fmla="*/ 2147483647 w 166"/>
              <a:gd name="T29" fmla="*/ 2147483647 h 152"/>
              <a:gd name="T30" fmla="*/ 2147483647 w 166"/>
              <a:gd name="T31" fmla="*/ 2147483647 h 152"/>
              <a:gd name="T32" fmla="*/ 2147483647 w 166"/>
              <a:gd name="T33" fmla="*/ 2147483647 h 152"/>
              <a:gd name="T34" fmla="*/ 2147483647 w 166"/>
              <a:gd name="T35" fmla="*/ 2147483647 h 152"/>
              <a:gd name="T36" fmla="*/ 2147483647 w 166"/>
              <a:gd name="T37" fmla="*/ 2147483647 h 152"/>
              <a:gd name="T38" fmla="*/ 2147483647 w 166"/>
              <a:gd name="T39" fmla="*/ 2147483647 h 152"/>
              <a:gd name="T40" fmla="*/ 2147483647 w 166"/>
              <a:gd name="T41" fmla="*/ 2147483647 h 152"/>
              <a:gd name="T42" fmla="*/ 0 w 166"/>
              <a:gd name="T43" fmla="*/ 2147483647 h 152"/>
              <a:gd name="T44" fmla="*/ 2147483647 w 166"/>
              <a:gd name="T45" fmla="*/ 2147483647 h 152"/>
              <a:gd name="T46" fmla="*/ 2147483647 w 166"/>
              <a:gd name="T47" fmla="*/ 2147483647 h 152"/>
              <a:gd name="T48" fmla="*/ 2147483647 w 166"/>
              <a:gd name="T49" fmla="*/ 2147483647 h 152"/>
              <a:gd name="T50" fmla="*/ 2147483647 w 166"/>
              <a:gd name="T51" fmla="*/ 2147483647 h 152"/>
              <a:gd name="T52" fmla="*/ 2147483647 w 166"/>
              <a:gd name="T53" fmla="*/ 2147483647 h 152"/>
              <a:gd name="T54" fmla="*/ 2147483647 w 166"/>
              <a:gd name="T55" fmla="*/ 2147483647 h 152"/>
              <a:gd name="T56" fmla="*/ 2147483647 w 166"/>
              <a:gd name="T57" fmla="*/ 2147483647 h 152"/>
              <a:gd name="T58" fmla="*/ 2147483647 w 166"/>
              <a:gd name="T59" fmla="*/ 2147483647 h 152"/>
              <a:gd name="T60" fmla="*/ 2147483647 w 166"/>
              <a:gd name="T61" fmla="*/ 2147483647 h 152"/>
              <a:gd name="T62" fmla="*/ 2147483647 w 166"/>
              <a:gd name="T63" fmla="*/ 2147483647 h 152"/>
              <a:gd name="T64" fmla="*/ 2147483647 w 166"/>
              <a:gd name="T65" fmla="*/ 2147483647 h 152"/>
              <a:gd name="T66" fmla="*/ 2147483647 w 166"/>
              <a:gd name="T67" fmla="*/ 2147483647 h 152"/>
              <a:gd name="T68" fmla="*/ 2147483647 w 166"/>
              <a:gd name="T69" fmla="*/ 2147483647 h 152"/>
              <a:gd name="T70" fmla="*/ 2147483647 w 166"/>
              <a:gd name="T71" fmla="*/ 2147483647 h 152"/>
              <a:gd name="T72" fmla="*/ 2147483647 w 166"/>
              <a:gd name="T73" fmla="*/ 2147483647 h 152"/>
              <a:gd name="T74" fmla="*/ 2147483647 w 166"/>
              <a:gd name="T75" fmla="*/ 2147483647 h 152"/>
              <a:gd name="T76" fmla="*/ 2147483647 w 166"/>
              <a:gd name="T77" fmla="*/ 2147483647 h 152"/>
              <a:gd name="T78" fmla="*/ 2147483647 w 166"/>
              <a:gd name="T79" fmla="*/ 2147483647 h 152"/>
              <a:gd name="T80" fmla="*/ 2147483647 w 166"/>
              <a:gd name="T81" fmla="*/ 2147483647 h 152"/>
              <a:gd name="T82" fmla="*/ 2147483647 w 166"/>
              <a:gd name="T83" fmla="*/ 2147483647 h 152"/>
              <a:gd name="T84" fmla="*/ 2147483647 w 166"/>
              <a:gd name="T85" fmla="*/ 2147483647 h 152"/>
              <a:gd name="T86" fmla="*/ 2147483647 w 166"/>
              <a:gd name="T87" fmla="*/ 2147483647 h 152"/>
              <a:gd name="T88" fmla="*/ 2147483647 w 166"/>
              <a:gd name="T89" fmla="*/ 2147483647 h 15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66"/>
              <a:gd name="T136" fmla="*/ 0 h 152"/>
              <a:gd name="T137" fmla="*/ 166 w 166"/>
              <a:gd name="T138" fmla="*/ 152 h 15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66" h="152">
                <a:moveTo>
                  <a:pt x="14" y="22"/>
                </a:moveTo>
                <a:lnTo>
                  <a:pt x="14" y="22"/>
                </a:lnTo>
                <a:lnTo>
                  <a:pt x="24" y="12"/>
                </a:lnTo>
                <a:lnTo>
                  <a:pt x="34" y="6"/>
                </a:lnTo>
                <a:lnTo>
                  <a:pt x="46" y="2"/>
                </a:lnTo>
                <a:lnTo>
                  <a:pt x="58" y="0"/>
                </a:lnTo>
                <a:lnTo>
                  <a:pt x="70" y="0"/>
                </a:lnTo>
                <a:lnTo>
                  <a:pt x="82" y="2"/>
                </a:lnTo>
                <a:lnTo>
                  <a:pt x="92" y="8"/>
                </a:lnTo>
                <a:lnTo>
                  <a:pt x="102" y="16"/>
                </a:lnTo>
                <a:lnTo>
                  <a:pt x="112" y="24"/>
                </a:lnTo>
                <a:lnTo>
                  <a:pt x="118" y="34"/>
                </a:lnTo>
                <a:lnTo>
                  <a:pt x="122" y="46"/>
                </a:lnTo>
                <a:lnTo>
                  <a:pt x="124" y="58"/>
                </a:lnTo>
                <a:lnTo>
                  <a:pt x="124" y="68"/>
                </a:lnTo>
                <a:lnTo>
                  <a:pt x="122" y="78"/>
                </a:lnTo>
                <a:lnTo>
                  <a:pt x="120" y="86"/>
                </a:lnTo>
                <a:lnTo>
                  <a:pt x="116" y="96"/>
                </a:lnTo>
                <a:lnTo>
                  <a:pt x="122" y="100"/>
                </a:lnTo>
                <a:lnTo>
                  <a:pt x="126" y="96"/>
                </a:lnTo>
                <a:lnTo>
                  <a:pt x="166" y="130"/>
                </a:lnTo>
                <a:lnTo>
                  <a:pt x="146" y="152"/>
                </a:lnTo>
                <a:lnTo>
                  <a:pt x="106" y="118"/>
                </a:lnTo>
                <a:lnTo>
                  <a:pt x="112" y="112"/>
                </a:lnTo>
                <a:lnTo>
                  <a:pt x="106" y="108"/>
                </a:lnTo>
                <a:lnTo>
                  <a:pt x="96" y="114"/>
                </a:lnTo>
                <a:lnTo>
                  <a:pt x="88" y="120"/>
                </a:lnTo>
                <a:lnTo>
                  <a:pt x="76" y="124"/>
                </a:lnTo>
                <a:lnTo>
                  <a:pt x="66" y="124"/>
                </a:lnTo>
                <a:lnTo>
                  <a:pt x="54" y="124"/>
                </a:lnTo>
                <a:lnTo>
                  <a:pt x="42" y="122"/>
                </a:lnTo>
                <a:lnTo>
                  <a:pt x="32" y="118"/>
                </a:lnTo>
                <a:lnTo>
                  <a:pt x="20" y="110"/>
                </a:lnTo>
                <a:lnTo>
                  <a:pt x="12" y="100"/>
                </a:lnTo>
                <a:lnTo>
                  <a:pt x="6" y="90"/>
                </a:lnTo>
                <a:lnTo>
                  <a:pt x="2" y="78"/>
                </a:lnTo>
                <a:lnTo>
                  <a:pt x="0" y="66"/>
                </a:lnTo>
                <a:lnTo>
                  <a:pt x="0" y="54"/>
                </a:lnTo>
                <a:lnTo>
                  <a:pt x="2" y="44"/>
                </a:lnTo>
                <a:lnTo>
                  <a:pt x="8" y="32"/>
                </a:lnTo>
                <a:lnTo>
                  <a:pt x="14" y="22"/>
                </a:lnTo>
                <a:close/>
                <a:moveTo>
                  <a:pt x="58" y="20"/>
                </a:moveTo>
                <a:lnTo>
                  <a:pt x="58" y="20"/>
                </a:lnTo>
                <a:lnTo>
                  <a:pt x="50" y="22"/>
                </a:lnTo>
                <a:lnTo>
                  <a:pt x="44" y="24"/>
                </a:lnTo>
                <a:lnTo>
                  <a:pt x="36" y="28"/>
                </a:lnTo>
                <a:lnTo>
                  <a:pt x="30" y="34"/>
                </a:lnTo>
                <a:lnTo>
                  <a:pt x="24" y="42"/>
                </a:lnTo>
                <a:lnTo>
                  <a:pt x="22" y="50"/>
                </a:lnTo>
                <a:lnTo>
                  <a:pt x="20" y="58"/>
                </a:lnTo>
                <a:lnTo>
                  <a:pt x="20" y="66"/>
                </a:lnTo>
                <a:lnTo>
                  <a:pt x="22" y="74"/>
                </a:lnTo>
                <a:lnTo>
                  <a:pt x="24" y="82"/>
                </a:lnTo>
                <a:lnTo>
                  <a:pt x="28" y="88"/>
                </a:lnTo>
                <a:lnTo>
                  <a:pt x="34" y="94"/>
                </a:lnTo>
                <a:lnTo>
                  <a:pt x="42" y="100"/>
                </a:lnTo>
                <a:lnTo>
                  <a:pt x="48" y="102"/>
                </a:lnTo>
                <a:lnTo>
                  <a:pt x="56" y="104"/>
                </a:lnTo>
                <a:lnTo>
                  <a:pt x="64" y="104"/>
                </a:lnTo>
                <a:lnTo>
                  <a:pt x="72" y="104"/>
                </a:lnTo>
                <a:lnTo>
                  <a:pt x="80" y="100"/>
                </a:lnTo>
                <a:lnTo>
                  <a:pt x="88" y="96"/>
                </a:lnTo>
                <a:lnTo>
                  <a:pt x="94" y="90"/>
                </a:lnTo>
                <a:lnTo>
                  <a:pt x="98" y="84"/>
                </a:lnTo>
                <a:lnTo>
                  <a:pt x="102" y="76"/>
                </a:lnTo>
                <a:lnTo>
                  <a:pt x="104" y="68"/>
                </a:lnTo>
                <a:lnTo>
                  <a:pt x="104" y="60"/>
                </a:lnTo>
                <a:lnTo>
                  <a:pt x="102" y="52"/>
                </a:lnTo>
                <a:lnTo>
                  <a:pt x="100" y="44"/>
                </a:lnTo>
                <a:lnTo>
                  <a:pt x="96" y="36"/>
                </a:lnTo>
                <a:lnTo>
                  <a:pt x="90" y="30"/>
                </a:lnTo>
                <a:lnTo>
                  <a:pt x="82" y="26"/>
                </a:lnTo>
                <a:lnTo>
                  <a:pt x="74" y="22"/>
                </a:lnTo>
                <a:lnTo>
                  <a:pt x="66" y="20"/>
                </a:lnTo>
                <a:lnTo>
                  <a:pt x="58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24"/>
          <p:cNvSpPr>
            <a:spLocks noEditPoints="1"/>
          </p:cNvSpPr>
          <p:nvPr/>
        </p:nvSpPr>
        <p:spPr bwMode="auto">
          <a:xfrm>
            <a:off x="6925686" y="2457883"/>
            <a:ext cx="460375" cy="455612"/>
          </a:xfrm>
          <a:custGeom>
            <a:avLst/>
            <a:gdLst>
              <a:gd name="T0" fmla="*/ 2147483647 w 168"/>
              <a:gd name="T1" fmla="*/ 2147483647 h 152"/>
              <a:gd name="T2" fmla="*/ 2147483647 w 168"/>
              <a:gd name="T3" fmla="*/ 2147483647 h 152"/>
              <a:gd name="T4" fmla="*/ 2147483647 w 168"/>
              <a:gd name="T5" fmla="*/ 0 h 152"/>
              <a:gd name="T6" fmla="*/ 2147483647 w 168"/>
              <a:gd name="T7" fmla="*/ 0 h 152"/>
              <a:gd name="T8" fmla="*/ 2147483647 w 168"/>
              <a:gd name="T9" fmla="*/ 2147483647 h 152"/>
              <a:gd name="T10" fmla="*/ 2147483647 w 168"/>
              <a:gd name="T11" fmla="*/ 2147483647 h 152"/>
              <a:gd name="T12" fmla="*/ 2147483647 w 168"/>
              <a:gd name="T13" fmla="*/ 2147483647 h 152"/>
              <a:gd name="T14" fmla="*/ 2147483647 w 168"/>
              <a:gd name="T15" fmla="*/ 2147483647 h 152"/>
              <a:gd name="T16" fmla="*/ 2147483647 w 168"/>
              <a:gd name="T17" fmla="*/ 2147483647 h 152"/>
              <a:gd name="T18" fmla="*/ 2147483647 w 168"/>
              <a:gd name="T19" fmla="*/ 2147483647 h 152"/>
              <a:gd name="T20" fmla="*/ 2147483647 w 168"/>
              <a:gd name="T21" fmla="*/ 2147483647 h 152"/>
              <a:gd name="T22" fmla="*/ 2147483647 w 168"/>
              <a:gd name="T23" fmla="*/ 2147483647 h 152"/>
              <a:gd name="T24" fmla="*/ 2147483647 w 168"/>
              <a:gd name="T25" fmla="*/ 2147483647 h 152"/>
              <a:gd name="T26" fmla="*/ 2147483647 w 168"/>
              <a:gd name="T27" fmla="*/ 2147483647 h 152"/>
              <a:gd name="T28" fmla="*/ 2147483647 w 168"/>
              <a:gd name="T29" fmla="*/ 2147483647 h 152"/>
              <a:gd name="T30" fmla="*/ 2147483647 w 168"/>
              <a:gd name="T31" fmla="*/ 2147483647 h 152"/>
              <a:gd name="T32" fmla="*/ 2147483647 w 168"/>
              <a:gd name="T33" fmla="*/ 2147483647 h 152"/>
              <a:gd name="T34" fmla="*/ 2147483647 w 168"/>
              <a:gd name="T35" fmla="*/ 2147483647 h 152"/>
              <a:gd name="T36" fmla="*/ 2147483647 w 168"/>
              <a:gd name="T37" fmla="*/ 2147483647 h 152"/>
              <a:gd name="T38" fmla="*/ 2147483647 w 168"/>
              <a:gd name="T39" fmla="*/ 2147483647 h 152"/>
              <a:gd name="T40" fmla="*/ 2147483647 w 168"/>
              <a:gd name="T41" fmla="*/ 2147483647 h 152"/>
              <a:gd name="T42" fmla="*/ 0 w 168"/>
              <a:gd name="T43" fmla="*/ 2147483647 h 152"/>
              <a:gd name="T44" fmla="*/ 2147483647 w 168"/>
              <a:gd name="T45" fmla="*/ 2147483647 h 152"/>
              <a:gd name="T46" fmla="*/ 2147483647 w 168"/>
              <a:gd name="T47" fmla="*/ 2147483647 h 152"/>
              <a:gd name="T48" fmla="*/ 2147483647 w 168"/>
              <a:gd name="T49" fmla="*/ 2147483647 h 152"/>
              <a:gd name="T50" fmla="*/ 2147483647 w 168"/>
              <a:gd name="T51" fmla="*/ 2147483647 h 152"/>
              <a:gd name="T52" fmla="*/ 2147483647 w 168"/>
              <a:gd name="T53" fmla="*/ 2147483647 h 152"/>
              <a:gd name="T54" fmla="*/ 2147483647 w 168"/>
              <a:gd name="T55" fmla="*/ 2147483647 h 152"/>
              <a:gd name="T56" fmla="*/ 2147483647 w 168"/>
              <a:gd name="T57" fmla="*/ 2147483647 h 152"/>
              <a:gd name="T58" fmla="*/ 2147483647 w 168"/>
              <a:gd name="T59" fmla="*/ 2147483647 h 152"/>
              <a:gd name="T60" fmla="*/ 2147483647 w 168"/>
              <a:gd name="T61" fmla="*/ 2147483647 h 152"/>
              <a:gd name="T62" fmla="*/ 2147483647 w 168"/>
              <a:gd name="T63" fmla="*/ 2147483647 h 152"/>
              <a:gd name="T64" fmla="*/ 2147483647 w 168"/>
              <a:gd name="T65" fmla="*/ 2147483647 h 152"/>
              <a:gd name="T66" fmla="*/ 2147483647 w 168"/>
              <a:gd name="T67" fmla="*/ 2147483647 h 152"/>
              <a:gd name="T68" fmla="*/ 2147483647 w 168"/>
              <a:gd name="T69" fmla="*/ 2147483647 h 152"/>
              <a:gd name="T70" fmla="*/ 2147483647 w 168"/>
              <a:gd name="T71" fmla="*/ 2147483647 h 152"/>
              <a:gd name="T72" fmla="*/ 2147483647 w 168"/>
              <a:gd name="T73" fmla="*/ 2147483647 h 152"/>
              <a:gd name="T74" fmla="*/ 2147483647 w 168"/>
              <a:gd name="T75" fmla="*/ 2147483647 h 152"/>
              <a:gd name="T76" fmla="*/ 2147483647 w 168"/>
              <a:gd name="T77" fmla="*/ 2147483647 h 152"/>
              <a:gd name="T78" fmla="*/ 2147483647 w 168"/>
              <a:gd name="T79" fmla="*/ 2147483647 h 152"/>
              <a:gd name="T80" fmla="*/ 2147483647 w 168"/>
              <a:gd name="T81" fmla="*/ 2147483647 h 152"/>
              <a:gd name="T82" fmla="*/ 2147483647 w 168"/>
              <a:gd name="T83" fmla="*/ 2147483647 h 152"/>
              <a:gd name="T84" fmla="*/ 2147483647 w 168"/>
              <a:gd name="T85" fmla="*/ 2147483647 h 152"/>
              <a:gd name="T86" fmla="*/ 2147483647 w 168"/>
              <a:gd name="T87" fmla="*/ 2147483647 h 152"/>
              <a:gd name="T88" fmla="*/ 2147483647 w 168"/>
              <a:gd name="T89" fmla="*/ 2147483647 h 152"/>
              <a:gd name="T90" fmla="*/ 2147483647 w 168"/>
              <a:gd name="T91" fmla="*/ 2147483647 h 152"/>
              <a:gd name="T92" fmla="*/ 2147483647 w 168"/>
              <a:gd name="T93" fmla="*/ 2147483647 h 152"/>
              <a:gd name="T94" fmla="*/ 2147483647 w 168"/>
              <a:gd name="T95" fmla="*/ 2147483647 h 152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68"/>
              <a:gd name="T145" fmla="*/ 0 h 152"/>
              <a:gd name="T146" fmla="*/ 168 w 168"/>
              <a:gd name="T147" fmla="*/ 152 h 152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68" h="152">
                <a:moveTo>
                  <a:pt x="16" y="22"/>
                </a:moveTo>
                <a:lnTo>
                  <a:pt x="16" y="22"/>
                </a:lnTo>
                <a:lnTo>
                  <a:pt x="26" y="12"/>
                </a:lnTo>
                <a:lnTo>
                  <a:pt x="36" y="6"/>
                </a:lnTo>
                <a:lnTo>
                  <a:pt x="46" y="2"/>
                </a:lnTo>
                <a:lnTo>
                  <a:pt x="58" y="0"/>
                </a:lnTo>
                <a:lnTo>
                  <a:pt x="70" y="0"/>
                </a:lnTo>
                <a:lnTo>
                  <a:pt x="82" y="2"/>
                </a:lnTo>
                <a:lnTo>
                  <a:pt x="94" y="8"/>
                </a:lnTo>
                <a:lnTo>
                  <a:pt x="104" y="16"/>
                </a:lnTo>
                <a:lnTo>
                  <a:pt x="112" y="24"/>
                </a:lnTo>
                <a:lnTo>
                  <a:pt x="120" y="34"/>
                </a:lnTo>
                <a:lnTo>
                  <a:pt x="124" y="46"/>
                </a:lnTo>
                <a:lnTo>
                  <a:pt x="126" y="58"/>
                </a:lnTo>
                <a:lnTo>
                  <a:pt x="126" y="68"/>
                </a:lnTo>
                <a:lnTo>
                  <a:pt x="124" y="78"/>
                </a:lnTo>
                <a:lnTo>
                  <a:pt x="122" y="86"/>
                </a:lnTo>
                <a:lnTo>
                  <a:pt x="116" y="96"/>
                </a:lnTo>
                <a:lnTo>
                  <a:pt x="124" y="100"/>
                </a:lnTo>
                <a:lnTo>
                  <a:pt x="128" y="96"/>
                </a:lnTo>
                <a:lnTo>
                  <a:pt x="168" y="130"/>
                </a:lnTo>
                <a:lnTo>
                  <a:pt x="148" y="152"/>
                </a:lnTo>
                <a:lnTo>
                  <a:pt x="108" y="118"/>
                </a:lnTo>
                <a:lnTo>
                  <a:pt x="114" y="112"/>
                </a:lnTo>
                <a:lnTo>
                  <a:pt x="106" y="108"/>
                </a:lnTo>
                <a:lnTo>
                  <a:pt x="98" y="114"/>
                </a:lnTo>
                <a:lnTo>
                  <a:pt x="88" y="120"/>
                </a:lnTo>
                <a:lnTo>
                  <a:pt x="78" y="124"/>
                </a:lnTo>
                <a:lnTo>
                  <a:pt x="68" y="124"/>
                </a:lnTo>
                <a:lnTo>
                  <a:pt x="56" y="124"/>
                </a:lnTo>
                <a:lnTo>
                  <a:pt x="44" y="122"/>
                </a:lnTo>
                <a:lnTo>
                  <a:pt x="32" y="118"/>
                </a:lnTo>
                <a:lnTo>
                  <a:pt x="22" y="110"/>
                </a:lnTo>
                <a:lnTo>
                  <a:pt x="14" y="100"/>
                </a:lnTo>
                <a:lnTo>
                  <a:pt x="8" y="90"/>
                </a:lnTo>
                <a:lnTo>
                  <a:pt x="2" y="78"/>
                </a:lnTo>
                <a:lnTo>
                  <a:pt x="0" y="66"/>
                </a:lnTo>
                <a:lnTo>
                  <a:pt x="2" y="54"/>
                </a:lnTo>
                <a:lnTo>
                  <a:pt x="4" y="44"/>
                </a:lnTo>
                <a:lnTo>
                  <a:pt x="8" y="32"/>
                </a:lnTo>
                <a:lnTo>
                  <a:pt x="16" y="22"/>
                </a:lnTo>
                <a:close/>
                <a:moveTo>
                  <a:pt x="36" y="54"/>
                </a:moveTo>
                <a:lnTo>
                  <a:pt x="36" y="72"/>
                </a:lnTo>
                <a:lnTo>
                  <a:pt x="90" y="72"/>
                </a:lnTo>
                <a:lnTo>
                  <a:pt x="90" y="54"/>
                </a:lnTo>
                <a:lnTo>
                  <a:pt x="36" y="54"/>
                </a:lnTo>
                <a:close/>
                <a:moveTo>
                  <a:pt x="60" y="20"/>
                </a:moveTo>
                <a:lnTo>
                  <a:pt x="60" y="20"/>
                </a:lnTo>
                <a:lnTo>
                  <a:pt x="52" y="22"/>
                </a:lnTo>
                <a:lnTo>
                  <a:pt x="44" y="24"/>
                </a:lnTo>
                <a:lnTo>
                  <a:pt x="38" y="28"/>
                </a:lnTo>
                <a:lnTo>
                  <a:pt x="32" y="34"/>
                </a:lnTo>
                <a:lnTo>
                  <a:pt x="26" y="42"/>
                </a:lnTo>
                <a:lnTo>
                  <a:pt x="24" y="50"/>
                </a:lnTo>
                <a:lnTo>
                  <a:pt x="22" y="58"/>
                </a:lnTo>
                <a:lnTo>
                  <a:pt x="22" y="66"/>
                </a:lnTo>
                <a:lnTo>
                  <a:pt x="22" y="74"/>
                </a:lnTo>
                <a:lnTo>
                  <a:pt x="26" y="82"/>
                </a:lnTo>
                <a:lnTo>
                  <a:pt x="30" y="88"/>
                </a:lnTo>
                <a:lnTo>
                  <a:pt x="36" y="94"/>
                </a:lnTo>
                <a:lnTo>
                  <a:pt x="42" y="100"/>
                </a:lnTo>
                <a:lnTo>
                  <a:pt x="50" y="102"/>
                </a:lnTo>
                <a:lnTo>
                  <a:pt x="58" y="104"/>
                </a:lnTo>
                <a:lnTo>
                  <a:pt x="66" y="104"/>
                </a:lnTo>
                <a:lnTo>
                  <a:pt x="74" y="104"/>
                </a:lnTo>
                <a:lnTo>
                  <a:pt x="82" y="100"/>
                </a:lnTo>
                <a:lnTo>
                  <a:pt x="88" y="96"/>
                </a:lnTo>
                <a:lnTo>
                  <a:pt x="96" y="90"/>
                </a:lnTo>
                <a:lnTo>
                  <a:pt x="100" y="84"/>
                </a:lnTo>
                <a:lnTo>
                  <a:pt x="104" y="76"/>
                </a:lnTo>
                <a:lnTo>
                  <a:pt x="106" y="68"/>
                </a:lnTo>
                <a:lnTo>
                  <a:pt x="106" y="60"/>
                </a:lnTo>
                <a:lnTo>
                  <a:pt x="104" y="52"/>
                </a:lnTo>
                <a:lnTo>
                  <a:pt x="102" y="44"/>
                </a:lnTo>
                <a:lnTo>
                  <a:pt x="96" y="36"/>
                </a:lnTo>
                <a:lnTo>
                  <a:pt x="90" y="30"/>
                </a:lnTo>
                <a:lnTo>
                  <a:pt x="84" y="26"/>
                </a:lnTo>
                <a:lnTo>
                  <a:pt x="76" y="22"/>
                </a:lnTo>
                <a:lnTo>
                  <a:pt x="68" y="20"/>
                </a:lnTo>
                <a:lnTo>
                  <a:pt x="60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Freeform 25"/>
          <p:cNvSpPr>
            <a:spLocks noEditPoints="1"/>
          </p:cNvSpPr>
          <p:nvPr/>
        </p:nvSpPr>
        <p:spPr bwMode="auto">
          <a:xfrm>
            <a:off x="6925686" y="3284970"/>
            <a:ext cx="460375" cy="454025"/>
          </a:xfrm>
          <a:custGeom>
            <a:avLst/>
            <a:gdLst>
              <a:gd name="T0" fmla="*/ 2147483647 w 168"/>
              <a:gd name="T1" fmla="*/ 2147483647 h 152"/>
              <a:gd name="T2" fmla="*/ 2147483647 w 168"/>
              <a:gd name="T3" fmla="*/ 2147483647 h 152"/>
              <a:gd name="T4" fmla="*/ 2147483647 w 168"/>
              <a:gd name="T5" fmla="*/ 0 h 152"/>
              <a:gd name="T6" fmla="*/ 2147483647 w 168"/>
              <a:gd name="T7" fmla="*/ 0 h 152"/>
              <a:gd name="T8" fmla="*/ 2147483647 w 168"/>
              <a:gd name="T9" fmla="*/ 2147483647 h 152"/>
              <a:gd name="T10" fmla="*/ 2147483647 w 168"/>
              <a:gd name="T11" fmla="*/ 2147483647 h 152"/>
              <a:gd name="T12" fmla="*/ 2147483647 w 168"/>
              <a:gd name="T13" fmla="*/ 2147483647 h 152"/>
              <a:gd name="T14" fmla="*/ 2147483647 w 168"/>
              <a:gd name="T15" fmla="*/ 2147483647 h 152"/>
              <a:gd name="T16" fmla="*/ 2147483647 w 168"/>
              <a:gd name="T17" fmla="*/ 2147483647 h 152"/>
              <a:gd name="T18" fmla="*/ 2147483647 w 168"/>
              <a:gd name="T19" fmla="*/ 2147483647 h 152"/>
              <a:gd name="T20" fmla="*/ 2147483647 w 168"/>
              <a:gd name="T21" fmla="*/ 2147483647 h 152"/>
              <a:gd name="T22" fmla="*/ 2147483647 w 168"/>
              <a:gd name="T23" fmla="*/ 2147483647 h 152"/>
              <a:gd name="T24" fmla="*/ 2147483647 w 168"/>
              <a:gd name="T25" fmla="*/ 2147483647 h 152"/>
              <a:gd name="T26" fmla="*/ 2147483647 w 168"/>
              <a:gd name="T27" fmla="*/ 2147483647 h 152"/>
              <a:gd name="T28" fmla="*/ 2147483647 w 168"/>
              <a:gd name="T29" fmla="*/ 2147483647 h 152"/>
              <a:gd name="T30" fmla="*/ 2147483647 w 168"/>
              <a:gd name="T31" fmla="*/ 2147483647 h 152"/>
              <a:gd name="T32" fmla="*/ 2147483647 w 168"/>
              <a:gd name="T33" fmla="*/ 2147483647 h 152"/>
              <a:gd name="T34" fmla="*/ 2147483647 w 168"/>
              <a:gd name="T35" fmla="*/ 2147483647 h 152"/>
              <a:gd name="T36" fmla="*/ 2147483647 w 168"/>
              <a:gd name="T37" fmla="*/ 2147483647 h 152"/>
              <a:gd name="T38" fmla="*/ 2147483647 w 168"/>
              <a:gd name="T39" fmla="*/ 2147483647 h 152"/>
              <a:gd name="T40" fmla="*/ 2147483647 w 168"/>
              <a:gd name="T41" fmla="*/ 2147483647 h 152"/>
              <a:gd name="T42" fmla="*/ 0 w 168"/>
              <a:gd name="T43" fmla="*/ 2147483647 h 152"/>
              <a:gd name="T44" fmla="*/ 2147483647 w 168"/>
              <a:gd name="T45" fmla="*/ 2147483647 h 152"/>
              <a:gd name="T46" fmla="*/ 2147483647 w 168"/>
              <a:gd name="T47" fmla="*/ 2147483647 h 152"/>
              <a:gd name="T48" fmla="*/ 2147483647 w 168"/>
              <a:gd name="T49" fmla="*/ 2147483647 h 152"/>
              <a:gd name="T50" fmla="*/ 2147483647 w 168"/>
              <a:gd name="T51" fmla="*/ 2147483647 h 152"/>
              <a:gd name="T52" fmla="*/ 2147483647 w 168"/>
              <a:gd name="T53" fmla="*/ 2147483647 h 152"/>
              <a:gd name="T54" fmla="*/ 2147483647 w 168"/>
              <a:gd name="T55" fmla="*/ 2147483647 h 152"/>
              <a:gd name="T56" fmla="*/ 2147483647 w 168"/>
              <a:gd name="T57" fmla="*/ 2147483647 h 152"/>
              <a:gd name="T58" fmla="*/ 2147483647 w 168"/>
              <a:gd name="T59" fmla="*/ 2147483647 h 152"/>
              <a:gd name="T60" fmla="*/ 2147483647 w 168"/>
              <a:gd name="T61" fmla="*/ 2147483647 h 152"/>
              <a:gd name="T62" fmla="*/ 2147483647 w 168"/>
              <a:gd name="T63" fmla="*/ 2147483647 h 152"/>
              <a:gd name="T64" fmla="*/ 2147483647 w 168"/>
              <a:gd name="T65" fmla="*/ 2147483647 h 152"/>
              <a:gd name="T66" fmla="*/ 2147483647 w 168"/>
              <a:gd name="T67" fmla="*/ 2147483647 h 152"/>
              <a:gd name="T68" fmla="*/ 2147483647 w 168"/>
              <a:gd name="T69" fmla="*/ 2147483647 h 152"/>
              <a:gd name="T70" fmla="*/ 2147483647 w 168"/>
              <a:gd name="T71" fmla="*/ 2147483647 h 152"/>
              <a:gd name="T72" fmla="*/ 2147483647 w 168"/>
              <a:gd name="T73" fmla="*/ 2147483647 h 152"/>
              <a:gd name="T74" fmla="*/ 2147483647 w 168"/>
              <a:gd name="T75" fmla="*/ 2147483647 h 152"/>
              <a:gd name="T76" fmla="*/ 2147483647 w 168"/>
              <a:gd name="T77" fmla="*/ 2147483647 h 152"/>
              <a:gd name="T78" fmla="*/ 2147483647 w 168"/>
              <a:gd name="T79" fmla="*/ 2147483647 h 152"/>
              <a:gd name="T80" fmla="*/ 2147483647 w 168"/>
              <a:gd name="T81" fmla="*/ 2147483647 h 152"/>
              <a:gd name="T82" fmla="*/ 2147483647 w 168"/>
              <a:gd name="T83" fmla="*/ 2147483647 h 152"/>
              <a:gd name="T84" fmla="*/ 2147483647 w 168"/>
              <a:gd name="T85" fmla="*/ 2147483647 h 152"/>
              <a:gd name="T86" fmla="*/ 2147483647 w 168"/>
              <a:gd name="T87" fmla="*/ 2147483647 h 152"/>
              <a:gd name="T88" fmla="*/ 2147483647 w 168"/>
              <a:gd name="T89" fmla="*/ 2147483647 h 152"/>
              <a:gd name="T90" fmla="*/ 2147483647 w 168"/>
              <a:gd name="T91" fmla="*/ 2147483647 h 152"/>
              <a:gd name="T92" fmla="*/ 2147483647 w 168"/>
              <a:gd name="T93" fmla="*/ 2147483647 h 152"/>
              <a:gd name="T94" fmla="*/ 2147483647 w 168"/>
              <a:gd name="T95" fmla="*/ 2147483647 h 152"/>
              <a:gd name="T96" fmla="*/ 2147483647 w 168"/>
              <a:gd name="T97" fmla="*/ 2147483647 h 152"/>
              <a:gd name="T98" fmla="*/ 2147483647 w 168"/>
              <a:gd name="T99" fmla="*/ 2147483647 h 152"/>
              <a:gd name="T100" fmla="*/ 2147483647 w 168"/>
              <a:gd name="T101" fmla="*/ 2147483647 h 152"/>
              <a:gd name="T102" fmla="*/ 2147483647 w 168"/>
              <a:gd name="T103" fmla="*/ 2147483647 h 152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68"/>
              <a:gd name="T157" fmla="*/ 0 h 152"/>
              <a:gd name="T158" fmla="*/ 168 w 168"/>
              <a:gd name="T159" fmla="*/ 152 h 152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68" h="152">
                <a:moveTo>
                  <a:pt x="16" y="22"/>
                </a:moveTo>
                <a:lnTo>
                  <a:pt x="16" y="22"/>
                </a:lnTo>
                <a:lnTo>
                  <a:pt x="26" y="12"/>
                </a:lnTo>
                <a:lnTo>
                  <a:pt x="36" y="6"/>
                </a:lnTo>
                <a:lnTo>
                  <a:pt x="46" y="2"/>
                </a:lnTo>
                <a:lnTo>
                  <a:pt x="58" y="0"/>
                </a:lnTo>
                <a:lnTo>
                  <a:pt x="70" y="0"/>
                </a:lnTo>
                <a:lnTo>
                  <a:pt x="82" y="4"/>
                </a:lnTo>
                <a:lnTo>
                  <a:pt x="94" y="8"/>
                </a:lnTo>
                <a:lnTo>
                  <a:pt x="104" y="16"/>
                </a:lnTo>
                <a:lnTo>
                  <a:pt x="112" y="24"/>
                </a:lnTo>
                <a:lnTo>
                  <a:pt x="120" y="34"/>
                </a:lnTo>
                <a:lnTo>
                  <a:pt x="124" y="46"/>
                </a:lnTo>
                <a:lnTo>
                  <a:pt x="126" y="58"/>
                </a:lnTo>
                <a:lnTo>
                  <a:pt x="126" y="68"/>
                </a:lnTo>
                <a:lnTo>
                  <a:pt x="124" y="78"/>
                </a:lnTo>
                <a:lnTo>
                  <a:pt x="122" y="86"/>
                </a:lnTo>
                <a:lnTo>
                  <a:pt x="116" y="96"/>
                </a:lnTo>
                <a:lnTo>
                  <a:pt x="124" y="102"/>
                </a:lnTo>
                <a:lnTo>
                  <a:pt x="128" y="96"/>
                </a:lnTo>
                <a:lnTo>
                  <a:pt x="168" y="130"/>
                </a:lnTo>
                <a:lnTo>
                  <a:pt x="148" y="152"/>
                </a:lnTo>
                <a:lnTo>
                  <a:pt x="108" y="118"/>
                </a:lnTo>
                <a:lnTo>
                  <a:pt x="114" y="114"/>
                </a:lnTo>
                <a:lnTo>
                  <a:pt x="106" y="108"/>
                </a:lnTo>
                <a:lnTo>
                  <a:pt x="98" y="114"/>
                </a:lnTo>
                <a:lnTo>
                  <a:pt x="88" y="120"/>
                </a:lnTo>
                <a:lnTo>
                  <a:pt x="78" y="124"/>
                </a:lnTo>
                <a:lnTo>
                  <a:pt x="68" y="126"/>
                </a:lnTo>
                <a:lnTo>
                  <a:pt x="56" y="124"/>
                </a:lnTo>
                <a:lnTo>
                  <a:pt x="44" y="122"/>
                </a:lnTo>
                <a:lnTo>
                  <a:pt x="32" y="118"/>
                </a:lnTo>
                <a:lnTo>
                  <a:pt x="22" y="110"/>
                </a:lnTo>
                <a:lnTo>
                  <a:pt x="14" y="100"/>
                </a:lnTo>
                <a:lnTo>
                  <a:pt x="8" y="90"/>
                </a:lnTo>
                <a:lnTo>
                  <a:pt x="2" y="78"/>
                </a:lnTo>
                <a:lnTo>
                  <a:pt x="0" y="68"/>
                </a:lnTo>
                <a:lnTo>
                  <a:pt x="2" y="56"/>
                </a:lnTo>
                <a:lnTo>
                  <a:pt x="4" y="44"/>
                </a:lnTo>
                <a:lnTo>
                  <a:pt x="8" y="32"/>
                </a:lnTo>
                <a:lnTo>
                  <a:pt x="16" y="22"/>
                </a:lnTo>
                <a:close/>
                <a:moveTo>
                  <a:pt x="36" y="56"/>
                </a:moveTo>
                <a:lnTo>
                  <a:pt x="36" y="72"/>
                </a:lnTo>
                <a:lnTo>
                  <a:pt x="54" y="72"/>
                </a:lnTo>
                <a:lnTo>
                  <a:pt x="54" y="92"/>
                </a:lnTo>
                <a:lnTo>
                  <a:pt x="72" y="92"/>
                </a:lnTo>
                <a:lnTo>
                  <a:pt x="72" y="72"/>
                </a:lnTo>
                <a:lnTo>
                  <a:pt x="90" y="72"/>
                </a:lnTo>
                <a:lnTo>
                  <a:pt x="90" y="56"/>
                </a:lnTo>
                <a:lnTo>
                  <a:pt x="72" y="56"/>
                </a:lnTo>
                <a:lnTo>
                  <a:pt x="72" y="36"/>
                </a:lnTo>
                <a:lnTo>
                  <a:pt x="54" y="36"/>
                </a:lnTo>
                <a:lnTo>
                  <a:pt x="54" y="56"/>
                </a:lnTo>
                <a:lnTo>
                  <a:pt x="36" y="56"/>
                </a:lnTo>
                <a:close/>
                <a:moveTo>
                  <a:pt x="60" y="20"/>
                </a:moveTo>
                <a:lnTo>
                  <a:pt x="60" y="20"/>
                </a:lnTo>
                <a:lnTo>
                  <a:pt x="52" y="22"/>
                </a:lnTo>
                <a:lnTo>
                  <a:pt x="44" y="24"/>
                </a:lnTo>
                <a:lnTo>
                  <a:pt x="38" y="30"/>
                </a:lnTo>
                <a:lnTo>
                  <a:pt x="32" y="34"/>
                </a:lnTo>
                <a:lnTo>
                  <a:pt x="26" y="42"/>
                </a:lnTo>
                <a:lnTo>
                  <a:pt x="24" y="50"/>
                </a:lnTo>
                <a:lnTo>
                  <a:pt x="22" y="58"/>
                </a:lnTo>
                <a:lnTo>
                  <a:pt x="22" y="66"/>
                </a:lnTo>
                <a:lnTo>
                  <a:pt x="22" y="74"/>
                </a:lnTo>
                <a:lnTo>
                  <a:pt x="26" y="82"/>
                </a:lnTo>
                <a:lnTo>
                  <a:pt x="30" y="88"/>
                </a:lnTo>
                <a:lnTo>
                  <a:pt x="36" y="94"/>
                </a:lnTo>
                <a:lnTo>
                  <a:pt x="42" y="100"/>
                </a:lnTo>
                <a:lnTo>
                  <a:pt x="50" y="102"/>
                </a:lnTo>
                <a:lnTo>
                  <a:pt x="58" y="104"/>
                </a:lnTo>
                <a:lnTo>
                  <a:pt x="66" y="104"/>
                </a:lnTo>
                <a:lnTo>
                  <a:pt x="74" y="104"/>
                </a:lnTo>
                <a:lnTo>
                  <a:pt x="82" y="100"/>
                </a:lnTo>
                <a:lnTo>
                  <a:pt x="88" y="96"/>
                </a:lnTo>
                <a:lnTo>
                  <a:pt x="96" y="90"/>
                </a:lnTo>
                <a:lnTo>
                  <a:pt x="100" y="84"/>
                </a:lnTo>
                <a:lnTo>
                  <a:pt x="104" y="76"/>
                </a:lnTo>
                <a:lnTo>
                  <a:pt x="106" y="68"/>
                </a:lnTo>
                <a:lnTo>
                  <a:pt x="106" y="60"/>
                </a:lnTo>
                <a:lnTo>
                  <a:pt x="104" y="52"/>
                </a:lnTo>
                <a:lnTo>
                  <a:pt x="102" y="44"/>
                </a:lnTo>
                <a:lnTo>
                  <a:pt x="96" y="36"/>
                </a:lnTo>
                <a:lnTo>
                  <a:pt x="90" y="30"/>
                </a:lnTo>
                <a:lnTo>
                  <a:pt x="84" y="26"/>
                </a:lnTo>
                <a:lnTo>
                  <a:pt x="76" y="22"/>
                </a:lnTo>
                <a:lnTo>
                  <a:pt x="68" y="20"/>
                </a:lnTo>
                <a:lnTo>
                  <a:pt x="60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Freeform 26"/>
          <p:cNvSpPr>
            <a:spLocks noEditPoints="1"/>
          </p:cNvSpPr>
          <p:nvPr/>
        </p:nvSpPr>
        <p:spPr bwMode="auto">
          <a:xfrm>
            <a:off x="5419148" y="1591108"/>
            <a:ext cx="423863" cy="484187"/>
          </a:xfrm>
          <a:custGeom>
            <a:avLst/>
            <a:gdLst>
              <a:gd name="T0" fmla="*/ 2147483647 w 154"/>
              <a:gd name="T1" fmla="*/ 2147483647 h 162"/>
              <a:gd name="T2" fmla="*/ 2147483647 w 154"/>
              <a:gd name="T3" fmla="*/ 2147483647 h 162"/>
              <a:gd name="T4" fmla="*/ 2147483647 w 154"/>
              <a:gd name="T5" fmla="*/ 0 h 162"/>
              <a:gd name="T6" fmla="*/ 2147483647 w 154"/>
              <a:gd name="T7" fmla="*/ 0 h 162"/>
              <a:gd name="T8" fmla="*/ 2147483647 w 154"/>
              <a:gd name="T9" fmla="*/ 2147483647 h 162"/>
              <a:gd name="T10" fmla="*/ 2147483647 w 154"/>
              <a:gd name="T11" fmla="*/ 2147483647 h 162"/>
              <a:gd name="T12" fmla="*/ 2147483647 w 154"/>
              <a:gd name="T13" fmla="*/ 2147483647 h 162"/>
              <a:gd name="T14" fmla="*/ 2147483647 w 154"/>
              <a:gd name="T15" fmla="*/ 0 h 162"/>
              <a:gd name="T16" fmla="*/ 2147483647 w 154"/>
              <a:gd name="T17" fmla="*/ 0 h 162"/>
              <a:gd name="T18" fmla="*/ 2147483647 w 154"/>
              <a:gd name="T19" fmla="*/ 2147483647 h 162"/>
              <a:gd name="T20" fmla="*/ 2147483647 w 154"/>
              <a:gd name="T21" fmla="*/ 2147483647 h 162"/>
              <a:gd name="T22" fmla="*/ 2147483647 w 154"/>
              <a:gd name="T23" fmla="*/ 2147483647 h 162"/>
              <a:gd name="T24" fmla="*/ 2147483647 w 154"/>
              <a:gd name="T25" fmla="*/ 2147483647 h 162"/>
              <a:gd name="T26" fmla="*/ 2147483647 w 154"/>
              <a:gd name="T27" fmla="*/ 2147483647 h 162"/>
              <a:gd name="T28" fmla="*/ 2147483647 w 154"/>
              <a:gd name="T29" fmla="*/ 2147483647 h 162"/>
              <a:gd name="T30" fmla="*/ 2147483647 w 154"/>
              <a:gd name="T31" fmla="*/ 2147483647 h 162"/>
              <a:gd name="T32" fmla="*/ 2147483647 w 154"/>
              <a:gd name="T33" fmla="*/ 2147483647 h 162"/>
              <a:gd name="T34" fmla="*/ 2147483647 w 154"/>
              <a:gd name="T35" fmla="*/ 2147483647 h 162"/>
              <a:gd name="T36" fmla="*/ 2147483647 w 154"/>
              <a:gd name="T37" fmla="*/ 2147483647 h 162"/>
              <a:gd name="T38" fmla="*/ 2147483647 w 154"/>
              <a:gd name="T39" fmla="*/ 2147483647 h 162"/>
              <a:gd name="T40" fmla="*/ 2147483647 w 154"/>
              <a:gd name="T41" fmla="*/ 2147483647 h 162"/>
              <a:gd name="T42" fmla="*/ 2147483647 w 154"/>
              <a:gd name="T43" fmla="*/ 2147483647 h 162"/>
              <a:gd name="T44" fmla="*/ 2147483647 w 154"/>
              <a:gd name="T45" fmla="*/ 2147483647 h 162"/>
              <a:gd name="T46" fmla="*/ 2147483647 w 154"/>
              <a:gd name="T47" fmla="*/ 2147483647 h 162"/>
              <a:gd name="T48" fmla="*/ 2147483647 w 154"/>
              <a:gd name="T49" fmla="*/ 2147483647 h 162"/>
              <a:gd name="T50" fmla="*/ 2147483647 w 154"/>
              <a:gd name="T51" fmla="*/ 2147483647 h 162"/>
              <a:gd name="T52" fmla="*/ 2147483647 w 154"/>
              <a:gd name="T53" fmla="*/ 2147483647 h 162"/>
              <a:gd name="T54" fmla="*/ 2147483647 w 154"/>
              <a:gd name="T55" fmla="*/ 2147483647 h 162"/>
              <a:gd name="T56" fmla="*/ 2147483647 w 154"/>
              <a:gd name="T57" fmla="*/ 2147483647 h 162"/>
              <a:gd name="T58" fmla="*/ 2147483647 w 154"/>
              <a:gd name="T59" fmla="*/ 2147483647 h 162"/>
              <a:gd name="T60" fmla="*/ 2147483647 w 154"/>
              <a:gd name="T61" fmla="*/ 2147483647 h 162"/>
              <a:gd name="T62" fmla="*/ 2147483647 w 154"/>
              <a:gd name="T63" fmla="*/ 2147483647 h 162"/>
              <a:gd name="T64" fmla="*/ 2147483647 w 154"/>
              <a:gd name="T65" fmla="*/ 2147483647 h 162"/>
              <a:gd name="T66" fmla="*/ 2147483647 w 154"/>
              <a:gd name="T67" fmla="*/ 2147483647 h 162"/>
              <a:gd name="T68" fmla="*/ 2147483647 w 154"/>
              <a:gd name="T69" fmla="*/ 2147483647 h 162"/>
              <a:gd name="T70" fmla="*/ 2147483647 w 154"/>
              <a:gd name="T71" fmla="*/ 2147483647 h 162"/>
              <a:gd name="T72" fmla="*/ 2147483647 w 154"/>
              <a:gd name="T73" fmla="*/ 2147483647 h 162"/>
              <a:gd name="T74" fmla="*/ 2147483647 w 154"/>
              <a:gd name="T75" fmla="*/ 2147483647 h 162"/>
              <a:gd name="T76" fmla="*/ 2147483647 w 154"/>
              <a:gd name="T77" fmla="*/ 2147483647 h 162"/>
              <a:gd name="T78" fmla="*/ 2147483647 w 154"/>
              <a:gd name="T79" fmla="*/ 2147483647 h 162"/>
              <a:gd name="T80" fmla="*/ 2147483647 w 154"/>
              <a:gd name="T81" fmla="*/ 2147483647 h 162"/>
              <a:gd name="T82" fmla="*/ 2147483647 w 154"/>
              <a:gd name="T83" fmla="*/ 2147483647 h 162"/>
              <a:gd name="T84" fmla="*/ 2147483647 w 154"/>
              <a:gd name="T85" fmla="*/ 2147483647 h 162"/>
              <a:gd name="T86" fmla="*/ 2147483647 w 154"/>
              <a:gd name="T87" fmla="*/ 2147483647 h 162"/>
              <a:gd name="T88" fmla="*/ 2147483647 w 154"/>
              <a:gd name="T89" fmla="*/ 2147483647 h 162"/>
              <a:gd name="T90" fmla="*/ 2147483647 w 154"/>
              <a:gd name="T91" fmla="*/ 2147483647 h 162"/>
              <a:gd name="T92" fmla="*/ 2147483647 w 154"/>
              <a:gd name="T93" fmla="*/ 2147483647 h 162"/>
              <a:gd name="T94" fmla="*/ 2147483647 w 154"/>
              <a:gd name="T95" fmla="*/ 2147483647 h 162"/>
              <a:gd name="T96" fmla="*/ 2147483647 w 154"/>
              <a:gd name="T97" fmla="*/ 2147483647 h 16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54"/>
              <a:gd name="T148" fmla="*/ 0 h 162"/>
              <a:gd name="T149" fmla="*/ 154 w 154"/>
              <a:gd name="T150" fmla="*/ 162 h 162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54" h="162">
                <a:moveTo>
                  <a:pt x="6" y="20"/>
                </a:moveTo>
                <a:lnTo>
                  <a:pt x="6" y="20"/>
                </a:lnTo>
                <a:lnTo>
                  <a:pt x="28" y="20"/>
                </a:lnTo>
                <a:lnTo>
                  <a:pt x="28" y="36"/>
                </a:lnTo>
                <a:lnTo>
                  <a:pt x="6" y="36"/>
                </a:lnTo>
                <a:lnTo>
                  <a:pt x="6" y="20"/>
                </a:lnTo>
                <a:close/>
                <a:moveTo>
                  <a:pt x="34" y="32"/>
                </a:moveTo>
                <a:lnTo>
                  <a:pt x="34" y="0"/>
                </a:lnTo>
                <a:lnTo>
                  <a:pt x="28" y="0"/>
                </a:lnTo>
                <a:lnTo>
                  <a:pt x="28" y="8"/>
                </a:lnTo>
                <a:lnTo>
                  <a:pt x="6" y="8"/>
                </a:lnTo>
                <a:lnTo>
                  <a:pt x="6" y="0"/>
                </a:lnTo>
                <a:lnTo>
                  <a:pt x="0" y="0"/>
                </a:lnTo>
                <a:lnTo>
                  <a:pt x="0" y="162"/>
                </a:lnTo>
                <a:lnTo>
                  <a:pt x="6" y="162"/>
                </a:lnTo>
                <a:lnTo>
                  <a:pt x="6" y="154"/>
                </a:lnTo>
                <a:lnTo>
                  <a:pt x="28" y="154"/>
                </a:lnTo>
                <a:lnTo>
                  <a:pt x="28" y="162"/>
                </a:lnTo>
                <a:lnTo>
                  <a:pt x="34" y="162"/>
                </a:lnTo>
                <a:lnTo>
                  <a:pt x="34" y="138"/>
                </a:lnTo>
                <a:lnTo>
                  <a:pt x="120" y="138"/>
                </a:lnTo>
                <a:lnTo>
                  <a:pt x="120" y="162"/>
                </a:lnTo>
                <a:lnTo>
                  <a:pt x="128" y="162"/>
                </a:lnTo>
                <a:lnTo>
                  <a:pt x="128" y="154"/>
                </a:lnTo>
                <a:lnTo>
                  <a:pt x="148" y="154"/>
                </a:lnTo>
                <a:lnTo>
                  <a:pt x="148" y="162"/>
                </a:lnTo>
                <a:lnTo>
                  <a:pt x="154" y="162"/>
                </a:lnTo>
                <a:lnTo>
                  <a:pt x="154" y="0"/>
                </a:lnTo>
                <a:lnTo>
                  <a:pt x="148" y="0"/>
                </a:lnTo>
                <a:lnTo>
                  <a:pt x="148" y="8"/>
                </a:lnTo>
                <a:lnTo>
                  <a:pt x="128" y="8"/>
                </a:lnTo>
                <a:lnTo>
                  <a:pt x="128" y="0"/>
                </a:lnTo>
                <a:lnTo>
                  <a:pt x="120" y="0"/>
                </a:lnTo>
                <a:lnTo>
                  <a:pt x="120" y="32"/>
                </a:lnTo>
                <a:lnTo>
                  <a:pt x="34" y="32"/>
                </a:lnTo>
                <a:close/>
                <a:moveTo>
                  <a:pt x="128" y="32"/>
                </a:moveTo>
                <a:lnTo>
                  <a:pt x="128" y="20"/>
                </a:lnTo>
                <a:lnTo>
                  <a:pt x="148" y="20"/>
                </a:lnTo>
                <a:lnTo>
                  <a:pt x="148" y="36"/>
                </a:lnTo>
                <a:lnTo>
                  <a:pt x="128" y="36"/>
                </a:lnTo>
                <a:lnTo>
                  <a:pt x="128" y="34"/>
                </a:lnTo>
                <a:lnTo>
                  <a:pt x="128" y="32"/>
                </a:lnTo>
                <a:close/>
                <a:moveTo>
                  <a:pt x="120" y="46"/>
                </a:moveTo>
                <a:lnTo>
                  <a:pt x="120" y="124"/>
                </a:lnTo>
                <a:lnTo>
                  <a:pt x="34" y="124"/>
                </a:lnTo>
                <a:lnTo>
                  <a:pt x="34" y="46"/>
                </a:lnTo>
                <a:lnTo>
                  <a:pt x="120" y="46"/>
                </a:lnTo>
                <a:close/>
                <a:moveTo>
                  <a:pt x="128" y="46"/>
                </a:moveTo>
                <a:lnTo>
                  <a:pt x="128" y="46"/>
                </a:lnTo>
                <a:lnTo>
                  <a:pt x="148" y="46"/>
                </a:lnTo>
                <a:lnTo>
                  <a:pt x="148" y="62"/>
                </a:lnTo>
                <a:lnTo>
                  <a:pt x="128" y="62"/>
                </a:lnTo>
                <a:lnTo>
                  <a:pt x="128" y="46"/>
                </a:lnTo>
                <a:close/>
                <a:moveTo>
                  <a:pt x="128" y="72"/>
                </a:moveTo>
                <a:lnTo>
                  <a:pt x="128" y="72"/>
                </a:lnTo>
                <a:lnTo>
                  <a:pt x="148" y="72"/>
                </a:lnTo>
                <a:lnTo>
                  <a:pt x="148" y="88"/>
                </a:lnTo>
                <a:lnTo>
                  <a:pt x="128" y="88"/>
                </a:lnTo>
                <a:lnTo>
                  <a:pt x="128" y="72"/>
                </a:lnTo>
                <a:close/>
                <a:moveTo>
                  <a:pt x="128" y="100"/>
                </a:moveTo>
                <a:lnTo>
                  <a:pt x="128" y="100"/>
                </a:lnTo>
                <a:lnTo>
                  <a:pt x="148" y="100"/>
                </a:lnTo>
                <a:lnTo>
                  <a:pt x="148" y="116"/>
                </a:lnTo>
                <a:lnTo>
                  <a:pt x="128" y="116"/>
                </a:lnTo>
                <a:lnTo>
                  <a:pt x="128" y="100"/>
                </a:lnTo>
                <a:close/>
                <a:moveTo>
                  <a:pt x="128" y="126"/>
                </a:moveTo>
                <a:lnTo>
                  <a:pt x="128" y="126"/>
                </a:lnTo>
                <a:lnTo>
                  <a:pt x="148" y="126"/>
                </a:lnTo>
                <a:lnTo>
                  <a:pt x="148" y="142"/>
                </a:lnTo>
                <a:lnTo>
                  <a:pt x="128" y="142"/>
                </a:lnTo>
                <a:lnTo>
                  <a:pt x="128" y="138"/>
                </a:lnTo>
                <a:lnTo>
                  <a:pt x="128" y="136"/>
                </a:lnTo>
                <a:lnTo>
                  <a:pt x="128" y="134"/>
                </a:lnTo>
                <a:lnTo>
                  <a:pt x="128" y="132"/>
                </a:lnTo>
                <a:lnTo>
                  <a:pt x="128" y="130"/>
                </a:lnTo>
                <a:lnTo>
                  <a:pt x="128" y="128"/>
                </a:lnTo>
                <a:lnTo>
                  <a:pt x="128" y="126"/>
                </a:lnTo>
                <a:close/>
                <a:moveTo>
                  <a:pt x="6" y="46"/>
                </a:moveTo>
                <a:lnTo>
                  <a:pt x="6" y="46"/>
                </a:lnTo>
                <a:lnTo>
                  <a:pt x="28" y="46"/>
                </a:lnTo>
                <a:lnTo>
                  <a:pt x="28" y="62"/>
                </a:lnTo>
                <a:lnTo>
                  <a:pt x="6" y="62"/>
                </a:lnTo>
                <a:lnTo>
                  <a:pt x="6" y="46"/>
                </a:lnTo>
                <a:close/>
                <a:moveTo>
                  <a:pt x="6" y="72"/>
                </a:moveTo>
                <a:lnTo>
                  <a:pt x="6" y="72"/>
                </a:lnTo>
                <a:lnTo>
                  <a:pt x="28" y="72"/>
                </a:lnTo>
                <a:lnTo>
                  <a:pt x="28" y="88"/>
                </a:lnTo>
                <a:lnTo>
                  <a:pt x="6" y="88"/>
                </a:lnTo>
                <a:lnTo>
                  <a:pt x="6" y="72"/>
                </a:lnTo>
                <a:close/>
                <a:moveTo>
                  <a:pt x="6" y="100"/>
                </a:moveTo>
                <a:lnTo>
                  <a:pt x="6" y="100"/>
                </a:lnTo>
                <a:lnTo>
                  <a:pt x="28" y="100"/>
                </a:lnTo>
                <a:lnTo>
                  <a:pt x="28" y="116"/>
                </a:lnTo>
                <a:lnTo>
                  <a:pt x="6" y="116"/>
                </a:lnTo>
                <a:lnTo>
                  <a:pt x="6" y="100"/>
                </a:lnTo>
                <a:close/>
                <a:moveTo>
                  <a:pt x="6" y="126"/>
                </a:moveTo>
                <a:lnTo>
                  <a:pt x="6" y="126"/>
                </a:lnTo>
                <a:lnTo>
                  <a:pt x="28" y="126"/>
                </a:lnTo>
                <a:lnTo>
                  <a:pt x="28" y="142"/>
                </a:lnTo>
                <a:lnTo>
                  <a:pt x="6" y="142"/>
                </a:lnTo>
                <a:lnTo>
                  <a:pt x="6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Freeform 27"/>
          <p:cNvSpPr>
            <a:spLocks noEditPoints="1"/>
          </p:cNvSpPr>
          <p:nvPr/>
        </p:nvSpPr>
        <p:spPr bwMode="auto">
          <a:xfrm>
            <a:off x="3074411" y="2392795"/>
            <a:ext cx="515937" cy="568325"/>
          </a:xfrm>
          <a:custGeom>
            <a:avLst/>
            <a:gdLst>
              <a:gd name="T0" fmla="*/ 2147483647 w 188"/>
              <a:gd name="T1" fmla="*/ 2147483647 h 190"/>
              <a:gd name="T2" fmla="*/ 2147483647 w 188"/>
              <a:gd name="T3" fmla="*/ 2147483647 h 190"/>
              <a:gd name="T4" fmla="*/ 2147483647 w 188"/>
              <a:gd name="T5" fmla="*/ 2147483647 h 190"/>
              <a:gd name="T6" fmla="*/ 2147483647 w 188"/>
              <a:gd name="T7" fmla="*/ 2147483647 h 190"/>
              <a:gd name="T8" fmla="*/ 2147483647 w 188"/>
              <a:gd name="T9" fmla="*/ 2147483647 h 190"/>
              <a:gd name="T10" fmla="*/ 2147483647 w 188"/>
              <a:gd name="T11" fmla="*/ 2147483647 h 190"/>
              <a:gd name="T12" fmla="*/ 2147483647 w 188"/>
              <a:gd name="T13" fmla="*/ 2147483647 h 190"/>
              <a:gd name="T14" fmla="*/ 2147483647 w 188"/>
              <a:gd name="T15" fmla="*/ 2147483647 h 190"/>
              <a:gd name="T16" fmla="*/ 2147483647 w 188"/>
              <a:gd name="T17" fmla="*/ 2147483647 h 190"/>
              <a:gd name="T18" fmla="*/ 2147483647 w 188"/>
              <a:gd name="T19" fmla="*/ 2147483647 h 190"/>
              <a:gd name="T20" fmla="*/ 2147483647 w 188"/>
              <a:gd name="T21" fmla="*/ 2147483647 h 190"/>
              <a:gd name="T22" fmla="*/ 2147483647 w 188"/>
              <a:gd name="T23" fmla="*/ 2147483647 h 190"/>
              <a:gd name="T24" fmla="*/ 2147483647 w 188"/>
              <a:gd name="T25" fmla="*/ 2147483647 h 190"/>
              <a:gd name="T26" fmla="*/ 2147483647 w 188"/>
              <a:gd name="T27" fmla="*/ 2147483647 h 190"/>
              <a:gd name="T28" fmla="*/ 2147483647 w 188"/>
              <a:gd name="T29" fmla="*/ 2147483647 h 190"/>
              <a:gd name="T30" fmla="*/ 2147483647 w 188"/>
              <a:gd name="T31" fmla="*/ 2147483647 h 190"/>
              <a:gd name="T32" fmla="*/ 2147483647 w 188"/>
              <a:gd name="T33" fmla="*/ 2147483647 h 190"/>
              <a:gd name="T34" fmla="*/ 2147483647 w 188"/>
              <a:gd name="T35" fmla="*/ 2147483647 h 190"/>
              <a:gd name="T36" fmla="*/ 2147483647 w 188"/>
              <a:gd name="T37" fmla="*/ 2147483647 h 190"/>
              <a:gd name="T38" fmla="*/ 2147483647 w 188"/>
              <a:gd name="T39" fmla="*/ 2147483647 h 190"/>
              <a:gd name="T40" fmla="*/ 2147483647 w 188"/>
              <a:gd name="T41" fmla="*/ 2147483647 h 190"/>
              <a:gd name="T42" fmla="*/ 2147483647 w 188"/>
              <a:gd name="T43" fmla="*/ 2147483647 h 190"/>
              <a:gd name="T44" fmla="*/ 2147483647 w 188"/>
              <a:gd name="T45" fmla="*/ 2147483647 h 190"/>
              <a:gd name="T46" fmla="*/ 2147483647 w 188"/>
              <a:gd name="T47" fmla="*/ 2147483647 h 190"/>
              <a:gd name="T48" fmla="*/ 2147483647 w 188"/>
              <a:gd name="T49" fmla="*/ 2147483647 h 190"/>
              <a:gd name="T50" fmla="*/ 2147483647 w 188"/>
              <a:gd name="T51" fmla="*/ 2147483647 h 190"/>
              <a:gd name="T52" fmla="*/ 2147483647 w 188"/>
              <a:gd name="T53" fmla="*/ 2147483647 h 190"/>
              <a:gd name="T54" fmla="*/ 2147483647 w 188"/>
              <a:gd name="T55" fmla="*/ 2147483647 h 190"/>
              <a:gd name="T56" fmla="*/ 2147483647 w 188"/>
              <a:gd name="T57" fmla="*/ 2147483647 h 190"/>
              <a:gd name="T58" fmla="*/ 2147483647 w 188"/>
              <a:gd name="T59" fmla="*/ 2147483647 h 190"/>
              <a:gd name="T60" fmla="*/ 2147483647 w 188"/>
              <a:gd name="T61" fmla="*/ 2147483647 h 190"/>
              <a:gd name="T62" fmla="*/ 2147483647 w 188"/>
              <a:gd name="T63" fmla="*/ 2147483647 h 190"/>
              <a:gd name="T64" fmla="*/ 2147483647 w 188"/>
              <a:gd name="T65" fmla="*/ 2147483647 h 190"/>
              <a:gd name="T66" fmla="*/ 2147483647 w 188"/>
              <a:gd name="T67" fmla="*/ 2147483647 h 190"/>
              <a:gd name="T68" fmla="*/ 2147483647 w 188"/>
              <a:gd name="T69" fmla="*/ 2147483647 h 190"/>
              <a:gd name="T70" fmla="*/ 2147483647 w 188"/>
              <a:gd name="T71" fmla="*/ 2147483647 h 190"/>
              <a:gd name="T72" fmla="*/ 2147483647 w 188"/>
              <a:gd name="T73" fmla="*/ 2147483647 h 190"/>
              <a:gd name="T74" fmla="*/ 2147483647 w 188"/>
              <a:gd name="T75" fmla="*/ 2147483647 h 190"/>
              <a:gd name="T76" fmla="*/ 2147483647 w 188"/>
              <a:gd name="T77" fmla="*/ 2147483647 h 190"/>
              <a:gd name="T78" fmla="*/ 2147483647 w 188"/>
              <a:gd name="T79" fmla="*/ 2147483647 h 190"/>
              <a:gd name="T80" fmla="*/ 2147483647 w 188"/>
              <a:gd name="T81" fmla="*/ 2147483647 h 190"/>
              <a:gd name="T82" fmla="*/ 2147483647 w 188"/>
              <a:gd name="T83" fmla="*/ 2147483647 h 190"/>
              <a:gd name="T84" fmla="*/ 2147483647 w 188"/>
              <a:gd name="T85" fmla="*/ 2147483647 h 190"/>
              <a:gd name="T86" fmla="*/ 2147483647 w 188"/>
              <a:gd name="T87" fmla="*/ 2147483647 h 190"/>
              <a:gd name="T88" fmla="*/ 2147483647 w 188"/>
              <a:gd name="T89" fmla="*/ 2147483647 h 190"/>
              <a:gd name="T90" fmla="*/ 2147483647 w 188"/>
              <a:gd name="T91" fmla="*/ 2147483647 h 190"/>
              <a:gd name="T92" fmla="*/ 2147483647 w 188"/>
              <a:gd name="T93" fmla="*/ 2147483647 h 190"/>
              <a:gd name="T94" fmla="*/ 2147483647 w 188"/>
              <a:gd name="T95" fmla="*/ 2147483647 h 190"/>
              <a:gd name="T96" fmla="*/ 2147483647 w 188"/>
              <a:gd name="T97" fmla="*/ 2147483647 h 190"/>
              <a:gd name="T98" fmla="*/ 2147483647 w 188"/>
              <a:gd name="T99" fmla="*/ 2147483647 h 190"/>
              <a:gd name="T100" fmla="*/ 2147483647 w 188"/>
              <a:gd name="T101" fmla="*/ 2147483647 h 190"/>
              <a:gd name="T102" fmla="*/ 2147483647 w 188"/>
              <a:gd name="T103" fmla="*/ 2147483647 h 190"/>
              <a:gd name="T104" fmla="*/ 2147483647 w 188"/>
              <a:gd name="T105" fmla="*/ 2147483647 h 190"/>
              <a:gd name="T106" fmla="*/ 2147483647 w 188"/>
              <a:gd name="T107" fmla="*/ 2147483647 h 190"/>
              <a:gd name="T108" fmla="*/ 2147483647 w 188"/>
              <a:gd name="T109" fmla="*/ 2147483647 h 190"/>
              <a:gd name="T110" fmla="*/ 2147483647 w 188"/>
              <a:gd name="T111" fmla="*/ 2147483647 h 190"/>
              <a:gd name="T112" fmla="*/ 2147483647 w 188"/>
              <a:gd name="T113" fmla="*/ 2147483647 h 190"/>
              <a:gd name="T114" fmla="*/ 2147483647 w 188"/>
              <a:gd name="T115" fmla="*/ 2147483647 h 190"/>
              <a:gd name="T116" fmla="*/ 2147483647 w 188"/>
              <a:gd name="T117" fmla="*/ 2147483647 h 190"/>
              <a:gd name="T118" fmla="*/ 2147483647 w 188"/>
              <a:gd name="T119" fmla="*/ 2147483647 h 190"/>
              <a:gd name="T120" fmla="*/ 2147483647 w 188"/>
              <a:gd name="T121" fmla="*/ 2147483647 h 190"/>
              <a:gd name="T122" fmla="*/ 2147483647 w 188"/>
              <a:gd name="T123" fmla="*/ 2147483647 h 190"/>
              <a:gd name="T124" fmla="*/ 2147483647 w 188"/>
              <a:gd name="T125" fmla="*/ 2147483647 h 19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88"/>
              <a:gd name="T190" fmla="*/ 0 h 190"/>
              <a:gd name="T191" fmla="*/ 188 w 188"/>
              <a:gd name="T192" fmla="*/ 190 h 19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88" h="190">
                <a:moveTo>
                  <a:pt x="84" y="44"/>
                </a:moveTo>
                <a:lnTo>
                  <a:pt x="84" y="44"/>
                </a:lnTo>
                <a:lnTo>
                  <a:pt x="78" y="34"/>
                </a:lnTo>
                <a:lnTo>
                  <a:pt x="74" y="30"/>
                </a:lnTo>
                <a:lnTo>
                  <a:pt x="68" y="28"/>
                </a:lnTo>
                <a:lnTo>
                  <a:pt x="64" y="26"/>
                </a:lnTo>
                <a:lnTo>
                  <a:pt x="58" y="24"/>
                </a:lnTo>
                <a:lnTo>
                  <a:pt x="46" y="26"/>
                </a:lnTo>
                <a:lnTo>
                  <a:pt x="36" y="32"/>
                </a:lnTo>
                <a:lnTo>
                  <a:pt x="32" y="36"/>
                </a:lnTo>
                <a:lnTo>
                  <a:pt x="28" y="42"/>
                </a:lnTo>
                <a:lnTo>
                  <a:pt x="26" y="48"/>
                </a:lnTo>
                <a:lnTo>
                  <a:pt x="26" y="54"/>
                </a:lnTo>
                <a:lnTo>
                  <a:pt x="28" y="66"/>
                </a:lnTo>
                <a:lnTo>
                  <a:pt x="34" y="76"/>
                </a:lnTo>
                <a:lnTo>
                  <a:pt x="38" y="80"/>
                </a:lnTo>
                <a:lnTo>
                  <a:pt x="44" y="82"/>
                </a:lnTo>
                <a:lnTo>
                  <a:pt x="50" y="84"/>
                </a:lnTo>
                <a:lnTo>
                  <a:pt x="56" y="86"/>
                </a:lnTo>
                <a:lnTo>
                  <a:pt x="68" y="84"/>
                </a:lnTo>
                <a:lnTo>
                  <a:pt x="78" y="78"/>
                </a:lnTo>
                <a:lnTo>
                  <a:pt x="82" y="72"/>
                </a:lnTo>
                <a:lnTo>
                  <a:pt x="84" y="68"/>
                </a:lnTo>
                <a:lnTo>
                  <a:pt x="86" y="62"/>
                </a:lnTo>
                <a:lnTo>
                  <a:pt x="86" y="56"/>
                </a:lnTo>
                <a:lnTo>
                  <a:pt x="84" y="44"/>
                </a:lnTo>
                <a:close/>
                <a:moveTo>
                  <a:pt x="82" y="16"/>
                </a:moveTo>
                <a:lnTo>
                  <a:pt x="82" y="16"/>
                </a:lnTo>
                <a:lnTo>
                  <a:pt x="90" y="22"/>
                </a:lnTo>
                <a:lnTo>
                  <a:pt x="98" y="18"/>
                </a:lnTo>
                <a:lnTo>
                  <a:pt x="102" y="22"/>
                </a:lnTo>
                <a:lnTo>
                  <a:pt x="104" y="28"/>
                </a:lnTo>
                <a:lnTo>
                  <a:pt x="98" y="34"/>
                </a:lnTo>
                <a:lnTo>
                  <a:pt x="100" y="38"/>
                </a:lnTo>
                <a:lnTo>
                  <a:pt x="102" y="44"/>
                </a:lnTo>
                <a:lnTo>
                  <a:pt x="110" y="44"/>
                </a:lnTo>
                <a:lnTo>
                  <a:pt x="112" y="50"/>
                </a:lnTo>
                <a:lnTo>
                  <a:pt x="112" y="56"/>
                </a:lnTo>
                <a:lnTo>
                  <a:pt x="102" y="58"/>
                </a:lnTo>
                <a:lnTo>
                  <a:pt x="100" y="66"/>
                </a:lnTo>
                <a:lnTo>
                  <a:pt x="108" y="72"/>
                </a:lnTo>
                <a:lnTo>
                  <a:pt x="106" y="78"/>
                </a:lnTo>
                <a:lnTo>
                  <a:pt x="104" y="84"/>
                </a:lnTo>
                <a:lnTo>
                  <a:pt x="94" y="80"/>
                </a:lnTo>
                <a:lnTo>
                  <a:pt x="88" y="88"/>
                </a:lnTo>
                <a:lnTo>
                  <a:pt x="94" y="96"/>
                </a:lnTo>
                <a:lnTo>
                  <a:pt x="88" y="100"/>
                </a:lnTo>
                <a:lnTo>
                  <a:pt x="82" y="104"/>
                </a:lnTo>
                <a:lnTo>
                  <a:pt x="76" y="96"/>
                </a:lnTo>
                <a:lnTo>
                  <a:pt x="72" y="98"/>
                </a:lnTo>
                <a:lnTo>
                  <a:pt x="68" y="100"/>
                </a:lnTo>
                <a:lnTo>
                  <a:pt x="68" y="108"/>
                </a:lnTo>
                <a:lnTo>
                  <a:pt x="62" y="110"/>
                </a:lnTo>
                <a:lnTo>
                  <a:pt x="54" y="110"/>
                </a:lnTo>
                <a:lnTo>
                  <a:pt x="54" y="102"/>
                </a:lnTo>
                <a:lnTo>
                  <a:pt x="44" y="100"/>
                </a:lnTo>
                <a:lnTo>
                  <a:pt x="40" y="108"/>
                </a:lnTo>
                <a:lnTo>
                  <a:pt x="34" y="106"/>
                </a:lnTo>
                <a:lnTo>
                  <a:pt x="28" y="102"/>
                </a:lnTo>
                <a:lnTo>
                  <a:pt x="30" y="94"/>
                </a:lnTo>
                <a:lnTo>
                  <a:pt x="24" y="88"/>
                </a:lnTo>
                <a:lnTo>
                  <a:pt x="16" y="92"/>
                </a:lnTo>
                <a:lnTo>
                  <a:pt x="10" y="86"/>
                </a:lnTo>
                <a:lnTo>
                  <a:pt x="8" y="82"/>
                </a:lnTo>
                <a:lnTo>
                  <a:pt x="14" y="76"/>
                </a:lnTo>
                <a:lnTo>
                  <a:pt x="14" y="72"/>
                </a:lnTo>
                <a:lnTo>
                  <a:pt x="12" y="66"/>
                </a:lnTo>
                <a:lnTo>
                  <a:pt x="2" y="66"/>
                </a:lnTo>
                <a:lnTo>
                  <a:pt x="0" y="60"/>
                </a:lnTo>
                <a:lnTo>
                  <a:pt x="2" y="54"/>
                </a:lnTo>
                <a:lnTo>
                  <a:pt x="10" y="52"/>
                </a:lnTo>
                <a:lnTo>
                  <a:pt x="12" y="42"/>
                </a:lnTo>
                <a:lnTo>
                  <a:pt x="4" y="38"/>
                </a:lnTo>
                <a:lnTo>
                  <a:pt x="6" y="32"/>
                </a:lnTo>
                <a:lnTo>
                  <a:pt x="10" y="26"/>
                </a:lnTo>
                <a:lnTo>
                  <a:pt x="18" y="30"/>
                </a:lnTo>
                <a:lnTo>
                  <a:pt x="24" y="22"/>
                </a:lnTo>
                <a:lnTo>
                  <a:pt x="20" y="14"/>
                </a:lnTo>
                <a:lnTo>
                  <a:pt x="24" y="10"/>
                </a:lnTo>
                <a:lnTo>
                  <a:pt x="30" y="6"/>
                </a:lnTo>
                <a:lnTo>
                  <a:pt x="36" y="14"/>
                </a:lnTo>
                <a:lnTo>
                  <a:pt x="40" y="12"/>
                </a:lnTo>
                <a:lnTo>
                  <a:pt x="44" y="10"/>
                </a:lnTo>
                <a:lnTo>
                  <a:pt x="44" y="2"/>
                </a:lnTo>
                <a:lnTo>
                  <a:pt x="52" y="0"/>
                </a:lnTo>
                <a:lnTo>
                  <a:pt x="58" y="0"/>
                </a:lnTo>
                <a:lnTo>
                  <a:pt x="60" y="8"/>
                </a:lnTo>
                <a:lnTo>
                  <a:pt x="68" y="10"/>
                </a:lnTo>
                <a:lnTo>
                  <a:pt x="74" y="2"/>
                </a:lnTo>
                <a:lnTo>
                  <a:pt x="80" y="4"/>
                </a:lnTo>
                <a:lnTo>
                  <a:pt x="86" y="8"/>
                </a:lnTo>
                <a:lnTo>
                  <a:pt x="82" y="16"/>
                </a:lnTo>
                <a:close/>
                <a:moveTo>
                  <a:pt x="160" y="124"/>
                </a:moveTo>
                <a:lnTo>
                  <a:pt x="160" y="124"/>
                </a:lnTo>
                <a:lnTo>
                  <a:pt x="154" y="114"/>
                </a:lnTo>
                <a:lnTo>
                  <a:pt x="150" y="110"/>
                </a:lnTo>
                <a:lnTo>
                  <a:pt x="144" y="106"/>
                </a:lnTo>
                <a:lnTo>
                  <a:pt x="138" y="104"/>
                </a:lnTo>
                <a:lnTo>
                  <a:pt x="132" y="104"/>
                </a:lnTo>
                <a:lnTo>
                  <a:pt x="122" y="106"/>
                </a:lnTo>
                <a:lnTo>
                  <a:pt x="112" y="112"/>
                </a:lnTo>
                <a:lnTo>
                  <a:pt x="108" y="116"/>
                </a:lnTo>
                <a:lnTo>
                  <a:pt x="104" y="122"/>
                </a:lnTo>
                <a:lnTo>
                  <a:pt x="102" y="128"/>
                </a:lnTo>
                <a:lnTo>
                  <a:pt x="102" y="134"/>
                </a:lnTo>
                <a:lnTo>
                  <a:pt x="104" y="146"/>
                </a:lnTo>
                <a:lnTo>
                  <a:pt x="110" y="156"/>
                </a:lnTo>
                <a:lnTo>
                  <a:pt x="114" y="160"/>
                </a:lnTo>
                <a:lnTo>
                  <a:pt x="120" y="162"/>
                </a:lnTo>
                <a:lnTo>
                  <a:pt x="126" y="164"/>
                </a:lnTo>
                <a:lnTo>
                  <a:pt x="132" y="164"/>
                </a:lnTo>
                <a:lnTo>
                  <a:pt x="142" y="162"/>
                </a:lnTo>
                <a:lnTo>
                  <a:pt x="152" y="156"/>
                </a:lnTo>
                <a:lnTo>
                  <a:pt x="156" y="152"/>
                </a:lnTo>
                <a:lnTo>
                  <a:pt x="160" y="146"/>
                </a:lnTo>
                <a:lnTo>
                  <a:pt x="162" y="142"/>
                </a:lnTo>
                <a:lnTo>
                  <a:pt x="162" y="136"/>
                </a:lnTo>
                <a:lnTo>
                  <a:pt x="160" y="124"/>
                </a:lnTo>
                <a:close/>
                <a:moveTo>
                  <a:pt x="158" y="96"/>
                </a:moveTo>
                <a:lnTo>
                  <a:pt x="158" y="96"/>
                </a:lnTo>
                <a:lnTo>
                  <a:pt x="164" y="102"/>
                </a:lnTo>
                <a:lnTo>
                  <a:pt x="172" y="98"/>
                </a:lnTo>
                <a:lnTo>
                  <a:pt x="178" y="102"/>
                </a:lnTo>
                <a:lnTo>
                  <a:pt x="180" y="108"/>
                </a:lnTo>
                <a:lnTo>
                  <a:pt x="174" y="114"/>
                </a:lnTo>
                <a:lnTo>
                  <a:pt x="176" y="118"/>
                </a:lnTo>
                <a:lnTo>
                  <a:pt x="176" y="122"/>
                </a:lnTo>
                <a:lnTo>
                  <a:pt x="186" y="122"/>
                </a:lnTo>
                <a:lnTo>
                  <a:pt x="188" y="130"/>
                </a:lnTo>
                <a:lnTo>
                  <a:pt x="188" y="136"/>
                </a:lnTo>
                <a:lnTo>
                  <a:pt x="178" y="138"/>
                </a:lnTo>
                <a:lnTo>
                  <a:pt x="176" y="146"/>
                </a:lnTo>
                <a:lnTo>
                  <a:pt x="184" y="152"/>
                </a:lnTo>
                <a:lnTo>
                  <a:pt x="182" y="158"/>
                </a:lnTo>
                <a:lnTo>
                  <a:pt x="178" y="164"/>
                </a:lnTo>
                <a:lnTo>
                  <a:pt x="170" y="160"/>
                </a:lnTo>
                <a:lnTo>
                  <a:pt x="164" y="168"/>
                </a:lnTo>
                <a:lnTo>
                  <a:pt x="170" y="176"/>
                </a:lnTo>
                <a:lnTo>
                  <a:pt x="164" y="180"/>
                </a:lnTo>
                <a:lnTo>
                  <a:pt x="158" y="182"/>
                </a:lnTo>
                <a:lnTo>
                  <a:pt x="152" y="176"/>
                </a:lnTo>
                <a:lnTo>
                  <a:pt x="148" y="178"/>
                </a:lnTo>
                <a:lnTo>
                  <a:pt x="144" y="178"/>
                </a:lnTo>
                <a:lnTo>
                  <a:pt x="144" y="188"/>
                </a:lnTo>
                <a:lnTo>
                  <a:pt x="136" y="190"/>
                </a:lnTo>
                <a:lnTo>
                  <a:pt x="130" y="190"/>
                </a:lnTo>
                <a:lnTo>
                  <a:pt x="128" y="180"/>
                </a:lnTo>
                <a:lnTo>
                  <a:pt x="120" y="178"/>
                </a:lnTo>
                <a:lnTo>
                  <a:pt x="116" y="186"/>
                </a:lnTo>
                <a:lnTo>
                  <a:pt x="108" y="184"/>
                </a:lnTo>
                <a:lnTo>
                  <a:pt x="104" y="182"/>
                </a:lnTo>
                <a:lnTo>
                  <a:pt x="106" y="172"/>
                </a:lnTo>
                <a:lnTo>
                  <a:pt x="100" y="166"/>
                </a:lnTo>
                <a:lnTo>
                  <a:pt x="92" y="172"/>
                </a:lnTo>
                <a:lnTo>
                  <a:pt x="86" y="166"/>
                </a:lnTo>
                <a:lnTo>
                  <a:pt x="84" y="160"/>
                </a:lnTo>
                <a:lnTo>
                  <a:pt x="90" y="154"/>
                </a:lnTo>
                <a:lnTo>
                  <a:pt x="88" y="150"/>
                </a:lnTo>
                <a:lnTo>
                  <a:pt x="88" y="146"/>
                </a:lnTo>
                <a:lnTo>
                  <a:pt x="78" y="146"/>
                </a:lnTo>
                <a:lnTo>
                  <a:pt x="76" y="140"/>
                </a:lnTo>
                <a:lnTo>
                  <a:pt x="76" y="132"/>
                </a:lnTo>
                <a:lnTo>
                  <a:pt x="86" y="132"/>
                </a:lnTo>
                <a:lnTo>
                  <a:pt x="88" y="122"/>
                </a:lnTo>
                <a:lnTo>
                  <a:pt x="80" y="118"/>
                </a:lnTo>
                <a:lnTo>
                  <a:pt x="82" y="110"/>
                </a:lnTo>
                <a:lnTo>
                  <a:pt x="84" y="106"/>
                </a:lnTo>
                <a:lnTo>
                  <a:pt x="94" y="108"/>
                </a:lnTo>
                <a:lnTo>
                  <a:pt x="100" y="102"/>
                </a:lnTo>
                <a:lnTo>
                  <a:pt x="94" y="94"/>
                </a:lnTo>
                <a:lnTo>
                  <a:pt x="100" y="88"/>
                </a:lnTo>
                <a:lnTo>
                  <a:pt x="106" y="86"/>
                </a:lnTo>
                <a:lnTo>
                  <a:pt x="112" y="92"/>
                </a:lnTo>
                <a:lnTo>
                  <a:pt x="116" y="92"/>
                </a:lnTo>
                <a:lnTo>
                  <a:pt x="120" y="90"/>
                </a:lnTo>
                <a:lnTo>
                  <a:pt x="120" y="80"/>
                </a:lnTo>
                <a:lnTo>
                  <a:pt x="126" y="78"/>
                </a:lnTo>
                <a:lnTo>
                  <a:pt x="134" y="80"/>
                </a:lnTo>
                <a:lnTo>
                  <a:pt x="136" y="88"/>
                </a:lnTo>
                <a:lnTo>
                  <a:pt x="144" y="90"/>
                </a:lnTo>
                <a:lnTo>
                  <a:pt x="148" y="82"/>
                </a:lnTo>
                <a:lnTo>
                  <a:pt x="156" y="84"/>
                </a:lnTo>
                <a:lnTo>
                  <a:pt x="160" y="88"/>
                </a:lnTo>
                <a:lnTo>
                  <a:pt x="158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Freeform 28"/>
          <p:cNvSpPr>
            <a:spLocks noEditPoints="1"/>
          </p:cNvSpPr>
          <p:nvPr/>
        </p:nvSpPr>
        <p:spPr bwMode="auto">
          <a:xfrm>
            <a:off x="3864986" y="4056495"/>
            <a:ext cx="473075" cy="550863"/>
          </a:xfrm>
          <a:custGeom>
            <a:avLst/>
            <a:gdLst>
              <a:gd name="T0" fmla="*/ 2147483647 w 172"/>
              <a:gd name="T1" fmla="*/ 2147483647 h 184"/>
              <a:gd name="T2" fmla="*/ 2147483647 w 172"/>
              <a:gd name="T3" fmla="*/ 2147483647 h 184"/>
              <a:gd name="T4" fmla="*/ 2147483647 w 172"/>
              <a:gd name="T5" fmla="*/ 2147483647 h 184"/>
              <a:gd name="T6" fmla="*/ 2147483647 w 172"/>
              <a:gd name="T7" fmla="*/ 2147483647 h 184"/>
              <a:gd name="T8" fmla="*/ 2147483647 w 172"/>
              <a:gd name="T9" fmla="*/ 2147483647 h 184"/>
              <a:gd name="T10" fmla="*/ 2147483647 w 172"/>
              <a:gd name="T11" fmla="*/ 2147483647 h 184"/>
              <a:gd name="T12" fmla="*/ 2147483647 w 172"/>
              <a:gd name="T13" fmla="*/ 2147483647 h 184"/>
              <a:gd name="T14" fmla="*/ 2147483647 w 172"/>
              <a:gd name="T15" fmla="*/ 2147483647 h 184"/>
              <a:gd name="T16" fmla="*/ 2147483647 w 172"/>
              <a:gd name="T17" fmla="*/ 2147483647 h 184"/>
              <a:gd name="T18" fmla="*/ 2147483647 w 172"/>
              <a:gd name="T19" fmla="*/ 2147483647 h 184"/>
              <a:gd name="T20" fmla="*/ 2147483647 w 172"/>
              <a:gd name="T21" fmla="*/ 2147483647 h 184"/>
              <a:gd name="T22" fmla="*/ 2147483647 w 172"/>
              <a:gd name="T23" fmla="*/ 2147483647 h 184"/>
              <a:gd name="T24" fmla="*/ 2147483647 w 172"/>
              <a:gd name="T25" fmla="*/ 2147483647 h 184"/>
              <a:gd name="T26" fmla="*/ 2147483647 w 172"/>
              <a:gd name="T27" fmla="*/ 2147483647 h 184"/>
              <a:gd name="T28" fmla="*/ 2147483647 w 172"/>
              <a:gd name="T29" fmla="*/ 2147483647 h 184"/>
              <a:gd name="T30" fmla="*/ 2147483647 w 172"/>
              <a:gd name="T31" fmla="*/ 2147483647 h 184"/>
              <a:gd name="T32" fmla="*/ 2147483647 w 172"/>
              <a:gd name="T33" fmla="*/ 2147483647 h 184"/>
              <a:gd name="T34" fmla="*/ 2147483647 w 172"/>
              <a:gd name="T35" fmla="*/ 2147483647 h 184"/>
              <a:gd name="T36" fmla="*/ 2147483647 w 172"/>
              <a:gd name="T37" fmla="*/ 2147483647 h 184"/>
              <a:gd name="T38" fmla="*/ 2147483647 w 172"/>
              <a:gd name="T39" fmla="*/ 2147483647 h 184"/>
              <a:gd name="T40" fmla="*/ 2147483647 w 172"/>
              <a:gd name="T41" fmla="*/ 2147483647 h 184"/>
              <a:gd name="T42" fmla="*/ 2147483647 w 172"/>
              <a:gd name="T43" fmla="*/ 2147483647 h 184"/>
              <a:gd name="T44" fmla="*/ 2147483647 w 172"/>
              <a:gd name="T45" fmla="*/ 2147483647 h 184"/>
              <a:gd name="T46" fmla="*/ 2147483647 w 172"/>
              <a:gd name="T47" fmla="*/ 2147483647 h 184"/>
              <a:gd name="T48" fmla="*/ 2147483647 w 172"/>
              <a:gd name="T49" fmla="*/ 2147483647 h 184"/>
              <a:gd name="T50" fmla="*/ 2147483647 w 172"/>
              <a:gd name="T51" fmla="*/ 2147483647 h 184"/>
              <a:gd name="T52" fmla="*/ 2147483647 w 172"/>
              <a:gd name="T53" fmla="*/ 2147483647 h 184"/>
              <a:gd name="T54" fmla="*/ 2147483647 w 172"/>
              <a:gd name="T55" fmla="*/ 2147483647 h 184"/>
              <a:gd name="T56" fmla="*/ 2147483647 w 172"/>
              <a:gd name="T57" fmla="*/ 2147483647 h 184"/>
              <a:gd name="T58" fmla="*/ 2147483647 w 172"/>
              <a:gd name="T59" fmla="*/ 2147483647 h 184"/>
              <a:gd name="T60" fmla="*/ 2147483647 w 172"/>
              <a:gd name="T61" fmla="*/ 2147483647 h 184"/>
              <a:gd name="T62" fmla="*/ 2147483647 w 172"/>
              <a:gd name="T63" fmla="*/ 2147483647 h 184"/>
              <a:gd name="T64" fmla="*/ 2147483647 w 172"/>
              <a:gd name="T65" fmla="*/ 2147483647 h 184"/>
              <a:gd name="T66" fmla="*/ 2147483647 w 172"/>
              <a:gd name="T67" fmla="*/ 2147483647 h 184"/>
              <a:gd name="T68" fmla="*/ 2147483647 w 172"/>
              <a:gd name="T69" fmla="*/ 2147483647 h 184"/>
              <a:gd name="T70" fmla="*/ 2147483647 w 172"/>
              <a:gd name="T71" fmla="*/ 2147483647 h 184"/>
              <a:gd name="T72" fmla="*/ 2147483647 w 172"/>
              <a:gd name="T73" fmla="*/ 2147483647 h 184"/>
              <a:gd name="T74" fmla="*/ 2147483647 w 172"/>
              <a:gd name="T75" fmla="*/ 2147483647 h 184"/>
              <a:gd name="T76" fmla="*/ 2147483647 w 172"/>
              <a:gd name="T77" fmla="*/ 2147483647 h 184"/>
              <a:gd name="T78" fmla="*/ 2147483647 w 172"/>
              <a:gd name="T79" fmla="*/ 2147483647 h 184"/>
              <a:gd name="T80" fmla="*/ 2147483647 w 172"/>
              <a:gd name="T81" fmla="*/ 2147483647 h 184"/>
              <a:gd name="T82" fmla="*/ 2147483647 w 172"/>
              <a:gd name="T83" fmla="*/ 2147483647 h 184"/>
              <a:gd name="T84" fmla="*/ 2147483647 w 172"/>
              <a:gd name="T85" fmla="*/ 2147483647 h 184"/>
              <a:gd name="T86" fmla="*/ 2147483647 w 172"/>
              <a:gd name="T87" fmla="*/ 2147483647 h 184"/>
              <a:gd name="T88" fmla="*/ 2147483647 w 172"/>
              <a:gd name="T89" fmla="*/ 2147483647 h 184"/>
              <a:gd name="T90" fmla="*/ 2147483647 w 172"/>
              <a:gd name="T91" fmla="*/ 2147483647 h 184"/>
              <a:gd name="T92" fmla="*/ 2147483647 w 172"/>
              <a:gd name="T93" fmla="*/ 2147483647 h 184"/>
              <a:gd name="T94" fmla="*/ 2147483647 w 172"/>
              <a:gd name="T95" fmla="*/ 2147483647 h 184"/>
              <a:gd name="T96" fmla="*/ 2147483647 w 172"/>
              <a:gd name="T97" fmla="*/ 2147483647 h 184"/>
              <a:gd name="T98" fmla="*/ 2147483647 w 172"/>
              <a:gd name="T99" fmla="*/ 2147483647 h 184"/>
              <a:gd name="T100" fmla="*/ 2147483647 w 172"/>
              <a:gd name="T101" fmla="*/ 2147483647 h 184"/>
              <a:gd name="T102" fmla="*/ 2147483647 w 172"/>
              <a:gd name="T103" fmla="*/ 2147483647 h 184"/>
              <a:gd name="T104" fmla="*/ 2147483647 w 172"/>
              <a:gd name="T105" fmla="*/ 2147483647 h 184"/>
              <a:gd name="T106" fmla="*/ 2147483647 w 172"/>
              <a:gd name="T107" fmla="*/ 2147483647 h 184"/>
              <a:gd name="T108" fmla="*/ 2147483647 w 172"/>
              <a:gd name="T109" fmla="*/ 2147483647 h 184"/>
              <a:gd name="T110" fmla="*/ 2147483647 w 172"/>
              <a:gd name="T111" fmla="*/ 2147483647 h 184"/>
              <a:gd name="T112" fmla="*/ 2147483647 w 172"/>
              <a:gd name="T113" fmla="*/ 2147483647 h 184"/>
              <a:gd name="T114" fmla="*/ 2147483647 w 172"/>
              <a:gd name="T115" fmla="*/ 2147483647 h 184"/>
              <a:gd name="T116" fmla="*/ 2147483647 w 172"/>
              <a:gd name="T117" fmla="*/ 2147483647 h 18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72"/>
              <a:gd name="T178" fmla="*/ 0 h 184"/>
              <a:gd name="T179" fmla="*/ 172 w 172"/>
              <a:gd name="T180" fmla="*/ 184 h 18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72" h="184">
                <a:moveTo>
                  <a:pt x="36" y="80"/>
                </a:moveTo>
                <a:lnTo>
                  <a:pt x="36" y="80"/>
                </a:lnTo>
                <a:lnTo>
                  <a:pt x="42" y="76"/>
                </a:lnTo>
                <a:lnTo>
                  <a:pt x="42" y="70"/>
                </a:lnTo>
                <a:lnTo>
                  <a:pt x="46" y="68"/>
                </a:lnTo>
                <a:lnTo>
                  <a:pt x="50" y="74"/>
                </a:lnTo>
                <a:lnTo>
                  <a:pt x="56" y="74"/>
                </a:lnTo>
                <a:lnTo>
                  <a:pt x="56" y="66"/>
                </a:lnTo>
                <a:lnTo>
                  <a:pt x="62" y="66"/>
                </a:lnTo>
                <a:lnTo>
                  <a:pt x="62" y="74"/>
                </a:lnTo>
                <a:lnTo>
                  <a:pt x="68" y="74"/>
                </a:lnTo>
                <a:lnTo>
                  <a:pt x="72" y="68"/>
                </a:lnTo>
                <a:lnTo>
                  <a:pt x="76" y="70"/>
                </a:lnTo>
                <a:lnTo>
                  <a:pt x="76" y="76"/>
                </a:lnTo>
                <a:lnTo>
                  <a:pt x="82" y="80"/>
                </a:lnTo>
                <a:lnTo>
                  <a:pt x="86" y="74"/>
                </a:lnTo>
                <a:lnTo>
                  <a:pt x="90" y="76"/>
                </a:lnTo>
                <a:lnTo>
                  <a:pt x="88" y="82"/>
                </a:lnTo>
                <a:lnTo>
                  <a:pt x="92" y="86"/>
                </a:lnTo>
                <a:lnTo>
                  <a:pt x="98" y="82"/>
                </a:lnTo>
                <a:lnTo>
                  <a:pt x="102" y="86"/>
                </a:lnTo>
                <a:lnTo>
                  <a:pt x="98" y="92"/>
                </a:lnTo>
                <a:lnTo>
                  <a:pt x="102" y="96"/>
                </a:lnTo>
                <a:lnTo>
                  <a:pt x="108" y="94"/>
                </a:lnTo>
                <a:lnTo>
                  <a:pt x="110" y="98"/>
                </a:lnTo>
                <a:lnTo>
                  <a:pt x="104" y="102"/>
                </a:lnTo>
                <a:lnTo>
                  <a:pt x="108" y="108"/>
                </a:lnTo>
                <a:lnTo>
                  <a:pt x="114" y="108"/>
                </a:lnTo>
                <a:lnTo>
                  <a:pt x="116" y="112"/>
                </a:lnTo>
                <a:lnTo>
                  <a:pt x="110" y="116"/>
                </a:lnTo>
                <a:lnTo>
                  <a:pt x="110" y="122"/>
                </a:lnTo>
                <a:lnTo>
                  <a:pt x="118" y="122"/>
                </a:lnTo>
                <a:lnTo>
                  <a:pt x="118" y="128"/>
                </a:lnTo>
                <a:lnTo>
                  <a:pt x="110" y="128"/>
                </a:lnTo>
                <a:lnTo>
                  <a:pt x="110" y="134"/>
                </a:lnTo>
                <a:lnTo>
                  <a:pt x="116" y="138"/>
                </a:lnTo>
                <a:lnTo>
                  <a:pt x="114" y="142"/>
                </a:lnTo>
                <a:lnTo>
                  <a:pt x="108" y="142"/>
                </a:lnTo>
                <a:lnTo>
                  <a:pt x="104" y="148"/>
                </a:lnTo>
                <a:lnTo>
                  <a:pt x="110" y="152"/>
                </a:lnTo>
                <a:lnTo>
                  <a:pt x="108" y="156"/>
                </a:lnTo>
                <a:lnTo>
                  <a:pt x="102" y="154"/>
                </a:lnTo>
                <a:lnTo>
                  <a:pt x="98" y="158"/>
                </a:lnTo>
                <a:lnTo>
                  <a:pt x="102" y="164"/>
                </a:lnTo>
                <a:lnTo>
                  <a:pt x="98" y="168"/>
                </a:lnTo>
                <a:lnTo>
                  <a:pt x="92" y="164"/>
                </a:lnTo>
                <a:lnTo>
                  <a:pt x="88" y="168"/>
                </a:lnTo>
                <a:lnTo>
                  <a:pt x="90" y="174"/>
                </a:lnTo>
                <a:lnTo>
                  <a:pt x="86" y="178"/>
                </a:lnTo>
                <a:lnTo>
                  <a:pt x="82" y="172"/>
                </a:lnTo>
                <a:lnTo>
                  <a:pt x="76" y="174"/>
                </a:lnTo>
                <a:lnTo>
                  <a:pt x="76" y="182"/>
                </a:lnTo>
                <a:lnTo>
                  <a:pt x="72" y="182"/>
                </a:lnTo>
                <a:lnTo>
                  <a:pt x="68" y="176"/>
                </a:lnTo>
                <a:lnTo>
                  <a:pt x="62" y="176"/>
                </a:lnTo>
                <a:lnTo>
                  <a:pt x="62" y="184"/>
                </a:lnTo>
                <a:lnTo>
                  <a:pt x="56" y="184"/>
                </a:lnTo>
                <a:lnTo>
                  <a:pt x="56" y="176"/>
                </a:lnTo>
                <a:lnTo>
                  <a:pt x="50" y="176"/>
                </a:lnTo>
                <a:lnTo>
                  <a:pt x="46" y="182"/>
                </a:lnTo>
                <a:lnTo>
                  <a:pt x="42" y="182"/>
                </a:lnTo>
                <a:lnTo>
                  <a:pt x="42" y="174"/>
                </a:lnTo>
                <a:lnTo>
                  <a:pt x="36" y="172"/>
                </a:lnTo>
                <a:lnTo>
                  <a:pt x="32" y="178"/>
                </a:lnTo>
                <a:lnTo>
                  <a:pt x="28" y="174"/>
                </a:lnTo>
                <a:lnTo>
                  <a:pt x="30" y="168"/>
                </a:lnTo>
                <a:lnTo>
                  <a:pt x="26" y="164"/>
                </a:lnTo>
                <a:lnTo>
                  <a:pt x="20" y="168"/>
                </a:lnTo>
                <a:lnTo>
                  <a:pt x="16" y="164"/>
                </a:lnTo>
                <a:lnTo>
                  <a:pt x="20" y="158"/>
                </a:lnTo>
                <a:lnTo>
                  <a:pt x="16" y="154"/>
                </a:lnTo>
                <a:lnTo>
                  <a:pt x="10" y="156"/>
                </a:lnTo>
                <a:lnTo>
                  <a:pt x="6" y="152"/>
                </a:lnTo>
                <a:lnTo>
                  <a:pt x="12" y="148"/>
                </a:lnTo>
                <a:lnTo>
                  <a:pt x="10" y="142"/>
                </a:lnTo>
                <a:lnTo>
                  <a:pt x="2" y="142"/>
                </a:lnTo>
                <a:lnTo>
                  <a:pt x="2" y="138"/>
                </a:lnTo>
                <a:lnTo>
                  <a:pt x="8" y="134"/>
                </a:lnTo>
                <a:lnTo>
                  <a:pt x="8" y="128"/>
                </a:lnTo>
                <a:lnTo>
                  <a:pt x="0" y="128"/>
                </a:lnTo>
                <a:lnTo>
                  <a:pt x="0" y="122"/>
                </a:lnTo>
                <a:lnTo>
                  <a:pt x="8" y="122"/>
                </a:lnTo>
                <a:lnTo>
                  <a:pt x="8" y="116"/>
                </a:lnTo>
                <a:lnTo>
                  <a:pt x="2" y="112"/>
                </a:lnTo>
                <a:lnTo>
                  <a:pt x="2" y="108"/>
                </a:lnTo>
                <a:lnTo>
                  <a:pt x="10" y="108"/>
                </a:lnTo>
                <a:lnTo>
                  <a:pt x="12" y="102"/>
                </a:lnTo>
                <a:lnTo>
                  <a:pt x="6" y="98"/>
                </a:lnTo>
                <a:lnTo>
                  <a:pt x="10" y="94"/>
                </a:lnTo>
                <a:lnTo>
                  <a:pt x="16" y="96"/>
                </a:lnTo>
                <a:lnTo>
                  <a:pt x="20" y="92"/>
                </a:lnTo>
                <a:lnTo>
                  <a:pt x="16" y="86"/>
                </a:lnTo>
                <a:lnTo>
                  <a:pt x="20" y="82"/>
                </a:lnTo>
                <a:lnTo>
                  <a:pt x="26" y="86"/>
                </a:lnTo>
                <a:lnTo>
                  <a:pt x="30" y="82"/>
                </a:lnTo>
                <a:lnTo>
                  <a:pt x="28" y="76"/>
                </a:lnTo>
                <a:lnTo>
                  <a:pt x="32" y="74"/>
                </a:lnTo>
                <a:lnTo>
                  <a:pt x="36" y="80"/>
                </a:lnTo>
                <a:close/>
                <a:moveTo>
                  <a:pt x="106" y="12"/>
                </a:moveTo>
                <a:lnTo>
                  <a:pt x="102" y="6"/>
                </a:lnTo>
                <a:lnTo>
                  <a:pt x="98" y="8"/>
                </a:lnTo>
                <a:lnTo>
                  <a:pt x="102" y="14"/>
                </a:lnTo>
                <a:lnTo>
                  <a:pt x="98" y="18"/>
                </a:lnTo>
                <a:lnTo>
                  <a:pt x="92" y="14"/>
                </a:lnTo>
                <a:lnTo>
                  <a:pt x="90" y="18"/>
                </a:lnTo>
                <a:lnTo>
                  <a:pt x="94" y="22"/>
                </a:lnTo>
                <a:lnTo>
                  <a:pt x="90" y="26"/>
                </a:lnTo>
                <a:lnTo>
                  <a:pt x="86" y="24"/>
                </a:lnTo>
                <a:lnTo>
                  <a:pt x="84" y="28"/>
                </a:lnTo>
                <a:lnTo>
                  <a:pt x="88" y="30"/>
                </a:lnTo>
                <a:lnTo>
                  <a:pt x="86" y="36"/>
                </a:lnTo>
                <a:lnTo>
                  <a:pt x="80" y="34"/>
                </a:lnTo>
                <a:lnTo>
                  <a:pt x="80" y="38"/>
                </a:lnTo>
                <a:lnTo>
                  <a:pt x="86" y="40"/>
                </a:lnTo>
                <a:lnTo>
                  <a:pt x="84" y="46"/>
                </a:lnTo>
                <a:lnTo>
                  <a:pt x="80" y="46"/>
                </a:lnTo>
                <a:lnTo>
                  <a:pt x="80" y="50"/>
                </a:lnTo>
                <a:lnTo>
                  <a:pt x="86" y="52"/>
                </a:lnTo>
                <a:lnTo>
                  <a:pt x="86" y="56"/>
                </a:lnTo>
                <a:lnTo>
                  <a:pt x="80" y="58"/>
                </a:lnTo>
                <a:lnTo>
                  <a:pt x="82" y="62"/>
                </a:lnTo>
                <a:lnTo>
                  <a:pt x="88" y="62"/>
                </a:lnTo>
                <a:lnTo>
                  <a:pt x="90" y="66"/>
                </a:lnTo>
                <a:lnTo>
                  <a:pt x="86" y="70"/>
                </a:lnTo>
                <a:lnTo>
                  <a:pt x="88" y="74"/>
                </a:lnTo>
                <a:lnTo>
                  <a:pt x="92" y="70"/>
                </a:lnTo>
                <a:lnTo>
                  <a:pt x="96" y="74"/>
                </a:lnTo>
                <a:lnTo>
                  <a:pt x="92" y="80"/>
                </a:lnTo>
                <a:lnTo>
                  <a:pt x="96" y="82"/>
                </a:lnTo>
                <a:lnTo>
                  <a:pt x="100" y="78"/>
                </a:lnTo>
                <a:lnTo>
                  <a:pt x="104" y="82"/>
                </a:lnTo>
                <a:lnTo>
                  <a:pt x="102" y="86"/>
                </a:lnTo>
                <a:lnTo>
                  <a:pt x="106" y="88"/>
                </a:lnTo>
                <a:lnTo>
                  <a:pt x="108" y="84"/>
                </a:lnTo>
                <a:lnTo>
                  <a:pt x="114" y="86"/>
                </a:lnTo>
                <a:lnTo>
                  <a:pt x="114" y="92"/>
                </a:lnTo>
                <a:lnTo>
                  <a:pt x="118" y="92"/>
                </a:lnTo>
                <a:lnTo>
                  <a:pt x="120" y="86"/>
                </a:lnTo>
                <a:lnTo>
                  <a:pt x="124" y="88"/>
                </a:lnTo>
                <a:lnTo>
                  <a:pt x="126" y="94"/>
                </a:lnTo>
                <a:lnTo>
                  <a:pt x="130" y="94"/>
                </a:lnTo>
                <a:lnTo>
                  <a:pt x="130" y="88"/>
                </a:lnTo>
                <a:lnTo>
                  <a:pt x="134" y="86"/>
                </a:lnTo>
                <a:lnTo>
                  <a:pt x="138" y="92"/>
                </a:lnTo>
                <a:lnTo>
                  <a:pt x="140" y="90"/>
                </a:lnTo>
                <a:lnTo>
                  <a:pt x="140" y="84"/>
                </a:lnTo>
                <a:lnTo>
                  <a:pt x="144" y="82"/>
                </a:lnTo>
                <a:lnTo>
                  <a:pt x="148" y="88"/>
                </a:lnTo>
                <a:lnTo>
                  <a:pt x="152" y="84"/>
                </a:lnTo>
                <a:lnTo>
                  <a:pt x="150" y="80"/>
                </a:lnTo>
                <a:lnTo>
                  <a:pt x="152" y="76"/>
                </a:lnTo>
                <a:lnTo>
                  <a:pt x="158" y="80"/>
                </a:lnTo>
                <a:lnTo>
                  <a:pt x="160" y="76"/>
                </a:lnTo>
                <a:lnTo>
                  <a:pt x="156" y="72"/>
                </a:lnTo>
                <a:lnTo>
                  <a:pt x="160" y="68"/>
                </a:lnTo>
                <a:lnTo>
                  <a:pt x="166" y="70"/>
                </a:lnTo>
                <a:lnTo>
                  <a:pt x="168" y="66"/>
                </a:lnTo>
                <a:lnTo>
                  <a:pt x="162" y="64"/>
                </a:lnTo>
                <a:lnTo>
                  <a:pt x="164" y="58"/>
                </a:lnTo>
                <a:lnTo>
                  <a:pt x="170" y="60"/>
                </a:lnTo>
                <a:lnTo>
                  <a:pt x="170" y="56"/>
                </a:lnTo>
                <a:lnTo>
                  <a:pt x="166" y="54"/>
                </a:lnTo>
                <a:lnTo>
                  <a:pt x="166" y="48"/>
                </a:lnTo>
                <a:lnTo>
                  <a:pt x="172" y="48"/>
                </a:lnTo>
                <a:lnTo>
                  <a:pt x="172" y="44"/>
                </a:lnTo>
                <a:lnTo>
                  <a:pt x="166" y="42"/>
                </a:lnTo>
                <a:lnTo>
                  <a:pt x="164" y="38"/>
                </a:lnTo>
                <a:lnTo>
                  <a:pt x="170" y="36"/>
                </a:lnTo>
                <a:lnTo>
                  <a:pt x="168" y="32"/>
                </a:lnTo>
                <a:lnTo>
                  <a:pt x="164" y="32"/>
                </a:lnTo>
                <a:lnTo>
                  <a:pt x="160" y="28"/>
                </a:lnTo>
                <a:lnTo>
                  <a:pt x="166" y="24"/>
                </a:lnTo>
                <a:lnTo>
                  <a:pt x="164" y="20"/>
                </a:lnTo>
                <a:lnTo>
                  <a:pt x="158" y="24"/>
                </a:lnTo>
                <a:lnTo>
                  <a:pt x="154" y="20"/>
                </a:lnTo>
                <a:lnTo>
                  <a:pt x="158" y="14"/>
                </a:lnTo>
                <a:lnTo>
                  <a:pt x="156" y="12"/>
                </a:lnTo>
                <a:lnTo>
                  <a:pt x="150" y="16"/>
                </a:lnTo>
                <a:lnTo>
                  <a:pt x="146" y="12"/>
                </a:lnTo>
                <a:lnTo>
                  <a:pt x="148" y="8"/>
                </a:lnTo>
                <a:lnTo>
                  <a:pt x="146" y="6"/>
                </a:lnTo>
                <a:lnTo>
                  <a:pt x="142" y="10"/>
                </a:lnTo>
                <a:lnTo>
                  <a:pt x="138" y="8"/>
                </a:lnTo>
                <a:lnTo>
                  <a:pt x="138" y="2"/>
                </a:lnTo>
                <a:lnTo>
                  <a:pt x="134" y="2"/>
                </a:lnTo>
                <a:lnTo>
                  <a:pt x="132" y="6"/>
                </a:lnTo>
                <a:lnTo>
                  <a:pt x="126" y="6"/>
                </a:lnTo>
                <a:lnTo>
                  <a:pt x="126" y="0"/>
                </a:lnTo>
                <a:lnTo>
                  <a:pt x="122" y="0"/>
                </a:lnTo>
                <a:lnTo>
                  <a:pt x="120" y="6"/>
                </a:lnTo>
                <a:lnTo>
                  <a:pt x="116" y="8"/>
                </a:lnTo>
                <a:lnTo>
                  <a:pt x="114" y="2"/>
                </a:lnTo>
                <a:lnTo>
                  <a:pt x="110" y="4"/>
                </a:lnTo>
                <a:lnTo>
                  <a:pt x="110" y="10"/>
                </a:lnTo>
                <a:lnTo>
                  <a:pt x="106" y="12"/>
                </a:lnTo>
                <a:close/>
                <a:moveTo>
                  <a:pt x="118" y="34"/>
                </a:moveTo>
                <a:lnTo>
                  <a:pt x="118" y="34"/>
                </a:lnTo>
                <a:lnTo>
                  <a:pt x="124" y="32"/>
                </a:lnTo>
                <a:lnTo>
                  <a:pt x="128" y="34"/>
                </a:lnTo>
                <a:lnTo>
                  <a:pt x="134" y="36"/>
                </a:lnTo>
                <a:lnTo>
                  <a:pt x="138" y="40"/>
                </a:lnTo>
                <a:lnTo>
                  <a:pt x="140" y="46"/>
                </a:lnTo>
                <a:lnTo>
                  <a:pt x="138" y="50"/>
                </a:lnTo>
                <a:lnTo>
                  <a:pt x="136" y="56"/>
                </a:lnTo>
                <a:lnTo>
                  <a:pt x="132" y="60"/>
                </a:lnTo>
                <a:lnTo>
                  <a:pt x="128" y="60"/>
                </a:lnTo>
                <a:lnTo>
                  <a:pt x="122" y="60"/>
                </a:lnTo>
                <a:lnTo>
                  <a:pt x="116" y="58"/>
                </a:lnTo>
                <a:lnTo>
                  <a:pt x="114" y="54"/>
                </a:lnTo>
                <a:lnTo>
                  <a:pt x="112" y="48"/>
                </a:lnTo>
                <a:lnTo>
                  <a:pt x="112" y="44"/>
                </a:lnTo>
                <a:lnTo>
                  <a:pt x="114" y="38"/>
                </a:lnTo>
                <a:lnTo>
                  <a:pt x="118" y="34"/>
                </a:lnTo>
                <a:close/>
                <a:moveTo>
                  <a:pt x="128" y="38"/>
                </a:moveTo>
                <a:lnTo>
                  <a:pt x="128" y="38"/>
                </a:lnTo>
                <a:lnTo>
                  <a:pt x="132" y="40"/>
                </a:lnTo>
                <a:lnTo>
                  <a:pt x="134" y="42"/>
                </a:lnTo>
                <a:lnTo>
                  <a:pt x="136" y="46"/>
                </a:lnTo>
                <a:lnTo>
                  <a:pt x="134" y="50"/>
                </a:lnTo>
                <a:lnTo>
                  <a:pt x="134" y="52"/>
                </a:lnTo>
                <a:lnTo>
                  <a:pt x="130" y="56"/>
                </a:lnTo>
                <a:lnTo>
                  <a:pt x="126" y="56"/>
                </a:lnTo>
                <a:lnTo>
                  <a:pt x="122" y="56"/>
                </a:lnTo>
                <a:lnTo>
                  <a:pt x="120" y="54"/>
                </a:lnTo>
                <a:lnTo>
                  <a:pt x="116" y="52"/>
                </a:lnTo>
                <a:lnTo>
                  <a:pt x="116" y="48"/>
                </a:lnTo>
                <a:lnTo>
                  <a:pt x="116" y="44"/>
                </a:lnTo>
                <a:lnTo>
                  <a:pt x="118" y="40"/>
                </a:lnTo>
                <a:lnTo>
                  <a:pt x="120" y="38"/>
                </a:lnTo>
                <a:lnTo>
                  <a:pt x="124" y="38"/>
                </a:lnTo>
                <a:lnTo>
                  <a:pt x="128" y="38"/>
                </a:lnTo>
                <a:close/>
                <a:moveTo>
                  <a:pt x="132" y="20"/>
                </a:moveTo>
                <a:lnTo>
                  <a:pt x="132" y="20"/>
                </a:lnTo>
                <a:lnTo>
                  <a:pt x="120" y="20"/>
                </a:lnTo>
                <a:lnTo>
                  <a:pt x="110" y="22"/>
                </a:lnTo>
                <a:lnTo>
                  <a:pt x="102" y="30"/>
                </a:lnTo>
                <a:lnTo>
                  <a:pt x="98" y="40"/>
                </a:lnTo>
                <a:lnTo>
                  <a:pt x="98" y="52"/>
                </a:lnTo>
                <a:lnTo>
                  <a:pt x="102" y="62"/>
                </a:lnTo>
                <a:lnTo>
                  <a:pt x="110" y="70"/>
                </a:lnTo>
                <a:lnTo>
                  <a:pt x="118" y="74"/>
                </a:lnTo>
                <a:lnTo>
                  <a:pt x="130" y="74"/>
                </a:lnTo>
                <a:lnTo>
                  <a:pt x="140" y="70"/>
                </a:lnTo>
                <a:lnTo>
                  <a:pt x="148" y="64"/>
                </a:lnTo>
                <a:lnTo>
                  <a:pt x="152" y="54"/>
                </a:lnTo>
                <a:lnTo>
                  <a:pt x="154" y="42"/>
                </a:lnTo>
                <a:lnTo>
                  <a:pt x="150" y="32"/>
                </a:lnTo>
                <a:lnTo>
                  <a:pt x="142" y="24"/>
                </a:lnTo>
                <a:lnTo>
                  <a:pt x="132" y="20"/>
                </a:lnTo>
                <a:close/>
                <a:moveTo>
                  <a:pt x="52" y="112"/>
                </a:moveTo>
                <a:lnTo>
                  <a:pt x="52" y="112"/>
                </a:lnTo>
                <a:lnTo>
                  <a:pt x="48" y="116"/>
                </a:lnTo>
                <a:lnTo>
                  <a:pt x="46" y="122"/>
                </a:lnTo>
                <a:lnTo>
                  <a:pt x="44" y="126"/>
                </a:lnTo>
                <a:lnTo>
                  <a:pt x="46" y="132"/>
                </a:lnTo>
                <a:lnTo>
                  <a:pt x="50" y="136"/>
                </a:lnTo>
                <a:lnTo>
                  <a:pt x="56" y="138"/>
                </a:lnTo>
                <a:lnTo>
                  <a:pt x="60" y="140"/>
                </a:lnTo>
                <a:lnTo>
                  <a:pt x="66" y="138"/>
                </a:lnTo>
                <a:lnTo>
                  <a:pt x="70" y="134"/>
                </a:lnTo>
                <a:lnTo>
                  <a:pt x="72" y="128"/>
                </a:lnTo>
                <a:lnTo>
                  <a:pt x="72" y="124"/>
                </a:lnTo>
                <a:lnTo>
                  <a:pt x="72" y="118"/>
                </a:lnTo>
                <a:lnTo>
                  <a:pt x="68" y="114"/>
                </a:lnTo>
                <a:lnTo>
                  <a:pt x="62" y="112"/>
                </a:lnTo>
                <a:lnTo>
                  <a:pt x="58" y="112"/>
                </a:lnTo>
                <a:lnTo>
                  <a:pt x="52" y="112"/>
                </a:lnTo>
                <a:close/>
                <a:moveTo>
                  <a:pt x="62" y="116"/>
                </a:moveTo>
                <a:lnTo>
                  <a:pt x="62" y="116"/>
                </a:lnTo>
                <a:lnTo>
                  <a:pt x="58" y="116"/>
                </a:lnTo>
                <a:lnTo>
                  <a:pt x="54" y="116"/>
                </a:lnTo>
                <a:lnTo>
                  <a:pt x="50" y="120"/>
                </a:lnTo>
                <a:lnTo>
                  <a:pt x="50" y="122"/>
                </a:lnTo>
                <a:lnTo>
                  <a:pt x="50" y="126"/>
                </a:lnTo>
                <a:lnTo>
                  <a:pt x="50" y="130"/>
                </a:lnTo>
                <a:lnTo>
                  <a:pt x="52" y="134"/>
                </a:lnTo>
                <a:lnTo>
                  <a:pt x="56" y="134"/>
                </a:lnTo>
                <a:lnTo>
                  <a:pt x="60" y="134"/>
                </a:lnTo>
                <a:lnTo>
                  <a:pt x="64" y="134"/>
                </a:lnTo>
                <a:lnTo>
                  <a:pt x="66" y="132"/>
                </a:lnTo>
                <a:lnTo>
                  <a:pt x="68" y="128"/>
                </a:lnTo>
                <a:lnTo>
                  <a:pt x="68" y="124"/>
                </a:lnTo>
                <a:lnTo>
                  <a:pt x="68" y="120"/>
                </a:lnTo>
                <a:lnTo>
                  <a:pt x="64" y="118"/>
                </a:lnTo>
                <a:lnTo>
                  <a:pt x="62" y="116"/>
                </a:lnTo>
                <a:close/>
                <a:moveTo>
                  <a:pt x="68" y="90"/>
                </a:moveTo>
                <a:lnTo>
                  <a:pt x="68" y="90"/>
                </a:lnTo>
                <a:lnTo>
                  <a:pt x="62" y="90"/>
                </a:lnTo>
                <a:lnTo>
                  <a:pt x="54" y="90"/>
                </a:lnTo>
                <a:lnTo>
                  <a:pt x="48" y="92"/>
                </a:lnTo>
                <a:lnTo>
                  <a:pt x="40" y="94"/>
                </a:lnTo>
                <a:lnTo>
                  <a:pt x="36" y="98"/>
                </a:lnTo>
                <a:lnTo>
                  <a:pt x="30" y="104"/>
                </a:lnTo>
                <a:lnTo>
                  <a:pt x="26" y="110"/>
                </a:lnTo>
                <a:lnTo>
                  <a:pt x="24" y="116"/>
                </a:lnTo>
                <a:lnTo>
                  <a:pt x="24" y="122"/>
                </a:lnTo>
                <a:lnTo>
                  <a:pt x="24" y="130"/>
                </a:lnTo>
                <a:lnTo>
                  <a:pt x="24" y="136"/>
                </a:lnTo>
                <a:lnTo>
                  <a:pt x="28" y="144"/>
                </a:lnTo>
                <a:lnTo>
                  <a:pt x="32" y="148"/>
                </a:lnTo>
                <a:lnTo>
                  <a:pt x="38" y="154"/>
                </a:lnTo>
                <a:lnTo>
                  <a:pt x="44" y="158"/>
                </a:lnTo>
                <a:lnTo>
                  <a:pt x="50" y="160"/>
                </a:lnTo>
                <a:lnTo>
                  <a:pt x="56" y="160"/>
                </a:lnTo>
                <a:lnTo>
                  <a:pt x="64" y="160"/>
                </a:lnTo>
                <a:lnTo>
                  <a:pt x="70" y="160"/>
                </a:lnTo>
                <a:lnTo>
                  <a:pt x="76" y="156"/>
                </a:lnTo>
                <a:lnTo>
                  <a:pt x="82" y="152"/>
                </a:lnTo>
                <a:lnTo>
                  <a:pt x="88" y="146"/>
                </a:lnTo>
                <a:lnTo>
                  <a:pt x="92" y="140"/>
                </a:lnTo>
                <a:lnTo>
                  <a:pt x="94" y="134"/>
                </a:lnTo>
                <a:lnTo>
                  <a:pt x="94" y="128"/>
                </a:lnTo>
                <a:lnTo>
                  <a:pt x="94" y="120"/>
                </a:lnTo>
                <a:lnTo>
                  <a:pt x="92" y="114"/>
                </a:lnTo>
                <a:lnTo>
                  <a:pt x="90" y="108"/>
                </a:lnTo>
                <a:lnTo>
                  <a:pt x="86" y="102"/>
                </a:lnTo>
                <a:lnTo>
                  <a:pt x="80" y="96"/>
                </a:lnTo>
                <a:lnTo>
                  <a:pt x="74" y="92"/>
                </a:lnTo>
                <a:lnTo>
                  <a:pt x="68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29"/>
          <p:cNvSpPr/>
          <p:nvPr/>
        </p:nvSpPr>
        <p:spPr bwMode="auto">
          <a:xfrm>
            <a:off x="3063298" y="1591108"/>
            <a:ext cx="522288" cy="466725"/>
          </a:xfrm>
          <a:custGeom>
            <a:avLst/>
            <a:gdLst>
              <a:gd name="T0" fmla="*/ 2147483647 w 190"/>
              <a:gd name="T1" fmla="*/ 2147483647 h 156"/>
              <a:gd name="T2" fmla="*/ 2147483647 w 190"/>
              <a:gd name="T3" fmla="*/ 2147483647 h 156"/>
              <a:gd name="T4" fmla="*/ 2147483647 w 190"/>
              <a:gd name="T5" fmla="*/ 2147483647 h 156"/>
              <a:gd name="T6" fmla="*/ 2147483647 w 190"/>
              <a:gd name="T7" fmla="*/ 2147483647 h 156"/>
              <a:gd name="T8" fmla="*/ 2147483647 w 190"/>
              <a:gd name="T9" fmla="*/ 2147483647 h 156"/>
              <a:gd name="T10" fmla="*/ 0 w 190"/>
              <a:gd name="T11" fmla="*/ 2147483647 h 156"/>
              <a:gd name="T12" fmla="*/ 2147483647 w 190"/>
              <a:gd name="T13" fmla="*/ 2147483647 h 156"/>
              <a:gd name="T14" fmla="*/ 2147483647 w 190"/>
              <a:gd name="T15" fmla="*/ 2147483647 h 156"/>
              <a:gd name="T16" fmla="*/ 2147483647 w 190"/>
              <a:gd name="T17" fmla="*/ 2147483647 h 156"/>
              <a:gd name="T18" fmla="*/ 2147483647 w 190"/>
              <a:gd name="T19" fmla="*/ 2147483647 h 156"/>
              <a:gd name="T20" fmla="*/ 2147483647 w 190"/>
              <a:gd name="T21" fmla="*/ 2147483647 h 156"/>
              <a:gd name="T22" fmla="*/ 2147483647 w 190"/>
              <a:gd name="T23" fmla="*/ 2147483647 h 156"/>
              <a:gd name="T24" fmla="*/ 2147483647 w 190"/>
              <a:gd name="T25" fmla="*/ 2147483647 h 156"/>
              <a:gd name="T26" fmla="*/ 2147483647 w 190"/>
              <a:gd name="T27" fmla="*/ 2147483647 h 156"/>
              <a:gd name="T28" fmla="*/ 2147483647 w 190"/>
              <a:gd name="T29" fmla="*/ 2147483647 h 156"/>
              <a:gd name="T30" fmla="*/ 2147483647 w 190"/>
              <a:gd name="T31" fmla="*/ 0 h 156"/>
              <a:gd name="T32" fmla="*/ 2147483647 w 190"/>
              <a:gd name="T33" fmla="*/ 2147483647 h 156"/>
              <a:gd name="T34" fmla="*/ 2147483647 w 190"/>
              <a:gd name="T35" fmla="*/ 2147483647 h 156"/>
              <a:gd name="T36" fmla="*/ 2147483647 w 190"/>
              <a:gd name="T37" fmla="*/ 2147483647 h 156"/>
              <a:gd name="T38" fmla="*/ 2147483647 w 190"/>
              <a:gd name="T39" fmla="*/ 2147483647 h 156"/>
              <a:gd name="T40" fmla="*/ 2147483647 w 190"/>
              <a:gd name="T41" fmla="*/ 2147483647 h 156"/>
              <a:gd name="T42" fmla="*/ 2147483647 w 190"/>
              <a:gd name="T43" fmla="*/ 2147483647 h 156"/>
              <a:gd name="T44" fmla="*/ 2147483647 w 190"/>
              <a:gd name="T45" fmla="*/ 2147483647 h 156"/>
              <a:gd name="T46" fmla="*/ 2147483647 w 190"/>
              <a:gd name="T47" fmla="*/ 2147483647 h 156"/>
              <a:gd name="T48" fmla="*/ 2147483647 w 190"/>
              <a:gd name="T49" fmla="*/ 2147483647 h 156"/>
              <a:gd name="T50" fmla="*/ 2147483647 w 190"/>
              <a:gd name="T51" fmla="*/ 2147483647 h 156"/>
              <a:gd name="T52" fmla="*/ 2147483647 w 190"/>
              <a:gd name="T53" fmla="*/ 2147483647 h 156"/>
              <a:gd name="T54" fmla="*/ 2147483647 w 190"/>
              <a:gd name="T55" fmla="*/ 2147483647 h 156"/>
              <a:gd name="T56" fmla="*/ 2147483647 w 190"/>
              <a:gd name="T57" fmla="*/ 2147483647 h 156"/>
              <a:gd name="T58" fmla="*/ 2147483647 w 190"/>
              <a:gd name="T59" fmla="*/ 2147483647 h 156"/>
              <a:gd name="T60" fmla="*/ 2147483647 w 190"/>
              <a:gd name="T61" fmla="*/ 2147483647 h 156"/>
              <a:gd name="T62" fmla="*/ 2147483647 w 190"/>
              <a:gd name="T63" fmla="*/ 2147483647 h 156"/>
              <a:gd name="T64" fmla="*/ 2147483647 w 190"/>
              <a:gd name="T65" fmla="*/ 2147483647 h 156"/>
              <a:gd name="T66" fmla="*/ 2147483647 w 190"/>
              <a:gd name="T67" fmla="*/ 2147483647 h 156"/>
              <a:gd name="T68" fmla="*/ 2147483647 w 190"/>
              <a:gd name="T69" fmla="*/ 2147483647 h 156"/>
              <a:gd name="T70" fmla="*/ 2147483647 w 190"/>
              <a:gd name="T71" fmla="*/ 2147483647 h 156"/>
              <a:gd name="T72" fmla="*/ 2147483647 w 190"/>
              <a:gd name="T73" fmla="*/ 2147483647 h 156"/>
              <a:gd name="T74" fmla="*/ 2147483647 w 190"/>
              <a:gd name="T75" fmla="*/ 2147483647 h 156"/>
              <a:gd name="T76" fmla="*/ 2147483647 w 190"/>
              <a:gd name="T77" fmla="*/ 2147483647 h 156"/>
              <a:gd name="T78" fmla="*/ 2147483647 w 190"/>
              <a:gd name="T79" fmla="*/ 2147483647 h 156"/>
              <a:gd name="T80" fmla="*/ 2147483647 w 190"/>
              <a:gd name="T81" fmla="*/ 2147483647 h 156"/>
              <a:gd name="T82" fmla="*/ 2147483647 w 190"/>
              <a:gd name="T83" fmla="*/ 2147483647 h 156"/>
              <a:gd name="T84" fmla="*/ 2147483647 w 190"/>
              <a:gd name="T85" fmla="*/ 2147483647 h 156"/>
              <a:gd name="T86" fmla="*/ 2147483647 w 190"/>
              <a:gd name="T87" fmla="*/ 2147483647 h 156"/>
              <a:gd name="T88" fmla="*/ 2147483647 w 190"/>
              <a:gd name="T89" fmla="*/ 2147483647 h 15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90"/>
              <a:gd name="T136" fmla="*/ 0 h 156"/>
              <a:gd name="T137" fmla="*/ 190 w 190"/>
              <a:gd name="T138" fmla="*/ 156 h 15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90" h="156">
                <a:moveTo>
                  <a:pt x="52" y="80"/>
                </a:moveTo>
                <a:lnTo>
                  <a:pt x="52" y="156"/>
                </a:lnTo>
                <a:lnTo>
                  <a:pt x="42" y="156"/>
                </a:lnTo>
                <a:lnTo>
                  <a:pt x="32" y="154"/>
                </a:lnTo>
                <a:lnTo>
                  <a:pt x="24" y="152"/>
                </a:lnTo>
                <a:lnTo>
                  <a:pt x="18" y="148"/>
                </a:lnTo>
                <a:lnTo>
                  <a:pt x="12" y="144"/>
                </a:lnTo>
                <a:lnTo>
                  <a:pt x="8" y="138"/>
                </a:lnTo>
                <a:lnTo>
                  <a:pt x="4" y="134"/>
                </a:lnTo>
                <a:lnTo>
                  <a:pt x="2" y="128"/>
                </a:lnTo>
                <a:lnTo>
                  <a:pt x="0" y="122"/>
                </a:lnTo>
                <a:lnTo>
                  <a:pt x="0" y="114"/>
                </a:lnTo>
                <a:lnTo>
                  <a:pt x="2" y="108"/>
                </a:lnTo>
                <a:lnTo>
                  <a:pt x="4" y="102"/>
                </a:lnTo>
                <a:lnTo>
                  <a:pt x="8" y="98"/>
                </a:lnTo>
                <a:lnTo>
                  <a:pt x="14" y="92"/>
                </a:lnTo>
                <a:lnTo>
                  <a:pt x="20" y="88"/>
                </a:lnTo>
                <a:lnTo>
                  <a:pt x="28" y="84"/>
                </a:lnTo>
                <a:lnTo>
                  <a:pt x="28" y="66"/>
                </a:lnTo>
                <a:lnTo>
                  <a:pt x="32" y="52"/>
                </a:lnTo>
                <a:lnTo>
                  <a:pt x="36" y="38"/>
                </a:lnTo>
                <a:lnTo>
                  <a:pt x="44" y="26"/>
                </a:lnTo>
                <a:lnTo>
                  <a:pt x="52" y="16"/>
                </a:lnTo>
                <a:lnTo>
                  <a:pt x="62" y="10"/>
                </a:lnTo>
                <a:lnTo>
                  <a:pt x="74" y="4"/>
                </a:lnTo>
                <a:lnTo>
                  <a:pt x="86" y="2"/>
                </a:lnTo>
                <a:lnTo>
                  <a:pt x="92" y="0"/>
                </a:lnTo>
                <a:lnTo>
                  <a:pt x="104" y="2"/>
                </a:lnTo>
                <a:lnTo>
                  <a:pt x="116" y="4"/>
                </a:lnTo>
                <a:lnTo>
                  <a:pt x="128" y="8"/>
                </a:lnTo>
                <a:lnTo>
                  <a:pt x="138" y="16"/>
                </a:lnTo>
                <a:lnTo>
                  <a:pt x="146" y="26"/>
                </a:lnTo>
                <a:lnTo>
                  <a:pt x="154" y="36"/>
                </a:lnTo>
                <a:lnTo>
                  <a:pt x="158" y="50"/>
                </a:lnTo>
                <a:lnTo>
                  <a:pt x="162" y="64"/>
                </a:lnTo>
                <a:lnTo>
                  <a:pt x="164" y="82"/>
                </a:lnTo>
                <a:lnTo>
                  <a:pt x="164" y="84"/>
                </a:lnTo>
                <a:lnTo>
                  <a:pt x="172" y="88"/>
                </a:lnTo>
                <a:lnTo>
                  <a:pt x="178" y="92"/>
                </a:lnTo>
                <a:lnTo>
                  <a:pt x="182" y="98"/>
                </a:lnTo>
                <a:lnTo>
                  <a:pt x="186" y="102"/>
                </a:lnTo>
                <a:lnTo>
                  <a:pt x="188" y="108"/>
                </a:lnTo>
                <a:lnTo>
                  <a:pt x="190" y="116"/>
                </a:lnTo>
                <a:lnTo>
                  <a:pt x="188" y="128"/>
                </a:lnTo>
                <a:lnTo>
                  <a:pt x="186" y="134"/>
                </a:lnTo>
                <a:lnTo>
                  <a:pt x="184" y="138"/>
                </a:lnTo>
                <a:lnTo>
                  <a:pt x="178" y="144"/>
                </a:lnTo>
                <a:lnTo>
                  <a:pt x="172" y="148"/>
                </a:lnTo>
                <a:lnTo>
                  <a:pt x="166" y="152"/>
                </a:lnTo>
                <a:lnTo>
                  <a:pt x="158" y="154"/>
                </a:lnTo>
                <a:lnTo>
                  <a:pt x="150" y="156"/>
                </a:lnTo>
                <a:lnTo>
                  <a:pt x="140" y="156"/>
                </a:lnTo>
                <a:lnTo>
                  <a:pt x="140" y="80"/>
                </a:lnTo>
                <a:lnTo>
                  <a:pt x="142" y="80"/>
                </a:lnTo>
                <a:lnTo>
                  <a:pt x="142" y="68"/>
                </a:lnTo>
                <a:lnTo>
                  <a:pt x="138" y="56"/>
                </a:lnTo>
                <a:lnTo>
                  <a:pt x="136" y="48"/>
                </a:lnTo>
                <a:lnTo>
                  <a:pt x="130" y="40"/>
                </a:lnTo>
                <a:lnTo>
                  <a:pt x="124" y="34"/>
                </a:lnTo>
                <a:lnTo>
                  <a:pt x="118" y="30"/>
                </a:lnTo>
                <a:lnTo>
                  <a:pt x="110" y="26"/>
                </a:lnTo>
                <a:lnTo>
                  <a:pt x="102" y="24"/>
                </a:lnTo>
                <a:lnTo>
                  <a:pt x="92" y="24"/>
                </a:lnTo>
                <a:lnTo>
                  <a:pt x="88" y="24"/>
                </a:lnTo>
                <a:lnTo>
                  <a:pt x="80" y="26"/>
                </a:lnTo>
                <a:lnTo>
                  <a:pt x="72" y="30"/>
                </a:lnTo>
                <a:lnTo>
                  <a:pt x="66" y="34"/>
                </a:lnTo>
                <a:lnTo>
                  <a:pt x="60" y="40"/>
                </a:lnTo>
                <a:lnTo>
                  <a:pt x="56" y="48"/>
                </a:lnTo>
                <a:lnTo>
                  <a:pt x="52" y="58"/>
                </a:lnTo>
                <a:lnTo>
                  <a:pt x="50" y="68"/>
                </a:lnTo>
                <a:lnTo>
                  <a:pt x="48" y="80"/>
                </a:lnTo>
                <a:lnTo>
                  <a:pt x="52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Freeform 30"/>
          <p:cNvSpPr>
            <a:spLocks noEditPoints="1"/>
          </p:cNvSpPr>
          <p:nvPr/>
        </p:nvSpPr>
        <p:spPr bwMode="auto">
          <a:xfrm>
            <a:off x="4633336" y="4080308"/>
            <a:ext cx="457200" cy="539750"/>
          </a:xfrm>
          <a:custGeom>
            <a:avLst/>
            <a:gdLst>
              <a:gd name="T0" fmla="*/ 2147483647 w 166"/>
              <a:gd name="T1" fmla="*/ 2147483647 h 180"/>
              <a:gd name="T2" fmla="*/ 2147483647 w 166"/>
              <a:gd name="T3" fmla="*/ 2147483647 h 180"/>
              <a:gd name="T4" fmla="*/ 2147483647 w 166"/>
              <a:gd name="T5" fmla="*/ 2147483647 h 180"/>
              <a:gd name="T6" fmla="*/ 2147483647 w 166"/>
              <a:gd name="T7" fmla="*/ 2147483647 h 180"/>
              <a:gd name="T8" fmla="*/ 2147483647 w 166"/>
              <a:gd name="T9" fmla="*/ 2147483647 h 180"/>
              <a:gd name="T10" fmla="*/ 2147483647 w 166"/>
              <a:gd name="T11" fmla="*/ 2147483647 h 180"/>
              <a:gd name="T12" fmla="*/ 2147483647 w 166"/>
              <a:gd name="T13" fmla="*/ 2147483647 h 180"/>
              <a:gd name="T14" fmla="*/ 2147483647 w 166"/>
              <a:gd name="T15" fmla="*/ 2147483647 h 180"/>
              <a:gd name="T16" fmla="*/ 2147483647 w 166"/>
              <a:gd name="T17" fmla="*/ 2147483647 h 180"/>
              <a:gd name="T18" fmla="*/ 2147483647 w 166"/>
              <a:gd name="T19" fmla="*/ 2147483647 h 180"/>
              <a:gd name="T20" fmla="*/ 2147483647 w 166"/>
              <a:gd name="T21" fmla="*/ 2147483647 h 180"/>
              <a:gd name="T22" fmla="*/ 2147483647 w 166"/>
              <a:gd name="T23" fmla="*/ 2147483647 h 180"/>
              <a:gd name="T24" fmla="*/ 2147483647 w 166"/>
              <a:gd name="T25" fmla="*/ 2147483647 h 180"/>
              <a:gd name="T26" fmla="*/ 2147483647 w 166"/>
              <a:gd name="T27" fmla="*/ 2147483647 h 180"/>
              <a:gd name="T28" fmla="*/ 2147483647 w 166"/>
              <a:gd name="T29" fmla="*/ 2147483647 h 180"/>
              <a:gd name="T30" fmla="*/ 2147483647 w 166"/>
              <a:gd name="T31" fmla="*/ 2147483647 h 180"/>
              <a:gd name="T32" fmla="*/ 2147483647 w 166"/>
              <a:gd name="T33" fmla="*/ 2147483647 h 180"/>
              <a:gd name="T34" fmla="*/ 0 w 166"/>
              <a:gd name="T35" fmla="*/ 2147483647 h 180"/>
              <a:gd name="T36" fmla="*/ 2147483647 w 166"/>
              <a:gd name="T37" fmla="*/ 2147483647 h 180"/>
              <a:gd name="T38" fmla="*/ 2147483647 w 166"/>
              <a:gd name="T39" fmla="*/ 2147483647 h 180"/>
              <a:gd name="T40" fmla="*/ 2147483647 w 166"/>
              <a:gd name="T41" fmla="*/ 2147483647 h 180"/>
              <a:gd name="T42" fmla="*/ 2147483647 w 166"/>
              <a:gd name="T43" fmla="*/ 2147483647 h 180"/>
              <a:gd name="T44" fmla="*/ 2147483647 w 166"/>
              <a:gd name="T45" fmla="*/ 0 h 180"/>
              <a:gd name="T46" fmla="*/ 2147483647 w 166"/>
              <a:gd name="T47" fmla="*/ 2147483647 h 180"/>
              <a:gd name="T48" fmla="*/ 2147483647 w 166"/>
              <a:gd name="T49" fmla="*/ 2147483647 h 180"/>
              <a:gd name="T50" fmla="*/ 2147483647 w 166"/>
              <a:gd name="T51" fmla="*/ 2147483647 h 180"/>
              <a:gd name="T52" fmla="*/ 2147483647 w 166"/>
              <a:gd name="T53" fmla="*/ 2147483647 h 180"/>
              <a:gd name="T54" fmla="*/ 2147483647 w 166"/>
              <a:gd name="T55" fmla="*/ 2147483647 h 180"/>
              <a:gd name="T56" fmla="*/ 2147483647 w 166"/>
              <a:gd name="T57" fmla="*/ 2147483647 h 180"/>
              <a:gd name="T58" fmla="*/ 2147483647 w 166"/>
              <a:gd name="T59" fmla="*/ 2147483647 h 180"/>
              <a:gd name="T60" fmla="*/ 2147483647 w 166"/>
              <a:gd name="T61" fmla="*/ 2147483647 h 180"/>
              <a:gd name="T62" fmla="*/ 2147483647 w 166"/>
              <a:gd name="T63" fmla="*/ 2147483647 h 180"/>
              <a:gd name="T64" fmla="*/ 2147483647 w 166"/>
              <a:gd name="T65" fmla="*/ 2147483647 h 180"/>
              <a:gd name="T66" fmla="*/ 2147483647 w 166"/>
              <a:gd name="T67" fmla="*/ 2147483647 h 180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66"/>
              <a:gd name="T103" fmla="*/ 0 h 180"/>
              <a:gd name="T104" fmla="*/ 166 w 166"/>
              <a:gd name="T105" fmla="*/ 180 h 180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66" h="180">
                <a:moveTo>
                  <a:pt x="166" y="84"/>
                </a:moveTo>
                <a:lnTo>
                  <a:pt x="166" y="84"/>
                </a:lnTo>
                <a:lnTo>
                  <a:pt x="154" y="80"/>
                </a:lnTo>
                <a:lnTo>
                  <a:pt x="142" y="80"/>
                </a:lnTo>
                <a:lnTo>
                  <a:pt x="130" y="80"/>
                </a:lnTo>
                <a:lnTo>
                  <a:pt x="120" y="84"/>
                </a:lnTo>
                <a:lnTo>
                  <a:pt x="104" y="80"/>
                </a:lnTo>
                <a:lnTo>
                  <a:pt x="90" y="78"/>
                </a:lnTo>
                <a:lnTo>
                  <a:pt x="90" y="162"/>
                </a:lnTo>
                <a:lnTo>
                  <a:pt x="94" y="164"/>
                </a:lnTo>
                <a:lnTo>
                  <a:pt x="100" y="166"/>
                </a:lnTo>
                <a:lnTo>
                  <a:pt x="106" y="164"/>
                </a:lnTo>
                <a:lnTo>
                  <a:pt x="112" y="160"/>
                </a:lnTo>
                <a:lnTo>
                  <a:pt x="122" y="170"/>
                </a:lnTo>
                <a:lnTo>
                  <a:pt x="110" y="178"/>
                </a:lnTo>
                <a:lnTo>
                  <a:pt x="106" y="178"/>
                </a:lnTo>
                <a:lnTo>
                  <a:pt x="100" y="180"/>
                </a:lnTo>
                <a:lnTo>
                  <a:pt x="94" y="178"/>
                </a:lnTo>
                <a:lnTo>
                  <a:pt x="88" y="178"/>
                </a:lnTo>
                <a:lnTo>
                  <a:pt x="78" y="170"/>
                </a:lnTo>
                <a:lnTo>
                  <a:pt x="76" y="168"/>
                </a:lnTo>
                <a:lnTo>
                  <a:pt x="76" y="164"/>
                </a:lnTo>
                <a:lnTo>
                  <a:pt x="76" y="80"/>
                </a:lnTo>
                <a:lnTo>
                  <a:pt x="60" y="84"/>
                </a:lnTo>
                <a:lnTo>
                  <a:pt x="44" y="80"/>
                </a:lnTo>
                <a:lnTo>
                  <a:pt x="30" y="78"/>
                </a:lnTo>
                <a:lnTo>
                  <a:pt x="14" y="80"/>
                </a:lnTo>
                <a:lnTo>
                  <a:pt x="0" y="84"/>
                </a:lnTo>
                <a:lnTo>
                  <a:pt x="2" y="68"/>
                </a:lnTo>
                <a:lnTo>
                  <a:pt x="6" y="54"/>
                </a:lnTo>
                <a:lnTo>
                  <a:pt x="14" y="42"/>
                </a:lnTo>
                <a:lnTo>
                  <a:pt x="24" y="32"/>
                </a:lnTo>
                <a:lnTo>
                  <a:pt x="34" y="24"/>
                </a:lnTo>
                <a:lnTo>
                  <a:pt x="48" y="18"/>
                </a:lnTo>
                <a:lnTo>
                  <a:pt x="62" y="14"/>
                </a:lnTo>
                <a:lnTo>
                  <a:pt x="76" y="12"/>
                </a:lnTo>
                <a:lnTo>
                  <a:pt x="76" y="0"/>
                </a:lnTo>
                <a:lnTo>
                  <a:pt x="90" y="0"/>
                </a:lnTo>
                <a:lnTo>
                  <a:pt x="90" y="12"/>
                </a:lnTo>
                <a:lnTo>
                  <a:pt x="104" y="14"/>
                </a:lnTo>
                <a:lnTo>
                  <a:pt x="118" y="18"/>
                </a:lnTo>
                <a:lnTo>
                  <a:pt x="130" y="24"/>
                </a:lnTo>
                <a:lnTo>
                  <a:pt x="142" y="32"/>
                </a:lnTo>
                <a:lnTo>
                  <a:pt x="152" y="42"/>
                </a:lnTo>
                <a:lnTo>
                  <a:pt x="160" y="54"/>
                </a:lnTo>
                <a:lnTo>
                  <a:pt x="164" y="68"/>
                </a:lnTo>
                <a:lnTo>
                  <a:pt x="166" y="84"/>
                </a:lnTo>
                <a:close/>
                <a:moveTo>
                  <a:pt x="18" y="66"/>
                </a:moveTo>
                <a:lnTo>
                  <a:pt x="18" y="66"/>
                </a:lnTo>
                <a:lnTo>
                  <a:pt x="36" y="66"/>
                </a:lnTo>
                <a:lnTo>
                  <a:pt x="62" y="22"/>
                </a:lnTo>
                <a:lnTo>
                  <a:pt x="46" y="30"/>
                </a:lnTo>
                <a:lnTo>
                  <a:pt x="34" y="40"/>
                </a:lnTo>
                <a:lnTo>
                  <a:pt x="24" y="52"/>
                </a:lnTo>
                <a:lnTo>
                  <a:pt x="18" y="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Freeform 31"/>
          <p:cNvSpPr/>
          <p:nvPr/>
        </p:nvSpPr>
        <p:spPr bwMode="auto">
          <a:xfrm>
            <a:off x="5430261" y="4093008"/>
            <a:ext cx="395287" cy="501650"/>
          </a:xfrm>
          <a:custGeom>
            <a:avLst/>
            <a:gdLst>
              <a:gd name="T0" fmla="*/ 2147483647 w 144"/>
              <a:gd name="T1" fmla="*/ 2147483647 h 168"/>
              <a:gd name="T2" fmla="*/ 2147483647 w 144"/>
              <a:gd name="T3" fmla="*/ 2147483647 h 168"/>
              <a:gd name="T4" fmla="*/ 2147483647 w 144"/>
              <a:gd name="T5" fmla="*/ 2147483647 h 168"/>
              <a:gd name="T6" fmla="*/ 2147483647 w 144"/>
              <a:gd name="T7" fmla="*/ 2147483647 h 168"/>
              <a:gd name="T8" fmla="*/ 2147483647 w 144"/>
              <a:gd name="T9" fmla="*/ 2147483647 h 168"/>
              <a:gd name="T10" fmla="*/ 2147483647 w 144"/>
              <a:gd name="T11" fmla="*/ 2147483647 h 168"/>
              <a:gd name="T12" fmla="*/ 2147483647 w 144"/>
              <a:gd name="T13" fmla="*/ 2147483647 h 168"/>
              <a:gd name="T14" fmla="*/ 2147483647 w 144"/>
              <a:gd name="T15" fmla="*/ 2147483647 h 168"/>
              <a:gd name="T16" fmla="*/ 0 w 144"/>
              <a:gd name="T17" fmla="*/ 2147483647 h 168"/>
              <a:gd name="T18" fmla="*/ 0 w 144"/>
              <a:gd name="T19" fmla="*/ 2147483647 h 168"/>
              <a:gd name="T20" fmla="*/ 2147483647 w 144"/>
              <a:gd name="T21" fmla="*/ 2147483647 h 168"/>
              <a:gd name="T22" fmla="*/ 2147483647 w 144"/>
              <a:gd name="T23" fmla="*/ 2147483647 h 168"/>
              <a:gd name="T24" fmla="*/ 2147483647 w 144"/>
              <a:gd name="T25" fmla="*/ 2147483647 h 168"/>
              <a:gd name="T26" fmla="*/ 2147483647 w 144"/>
              <a:gd name="T27" fmla="*/ 2147483647 h 168"/>
              <a:gd name="T28" fmla="*/ 2147483647 w 144"/>
              <a:gd name="T29" fmla="*/ 2147483647 h 168"/>
              <a:gd name="T30" fmla="*/ 2147483647 w 144"/>
              <a:gd name="T31" fmla="*/ 2147483647 h 168"/>
              <a:gd name="T32" fmla="*/ 2147483647 w 144"/>
              <a:gd name="T33" fmla="*/ 2147483647 h 168"/>
              <a:gd name="T34" fmla="*/ 2147483647 w 144"/>
              <a:gd name="T35" fmla="*/ 2147483647 h 168"/>
              <a:gd name="T36" fmla="*/ 2147483647 w 144"/>
              <a:gd name="T37" fmla="*/ 0 h 168"/>
              <a:gd name="T38" fmla="*/ 2147483647 w 144"/>
              <a:gd name="T39" fmla="*/ 2147483647 h 168"/>
              <a:gd name="T40" fmla="*/ 2147483647 w 144"/>
              <a:gd name="T41" fmla="*/ 2147483647 h 168"/>
              <a:gd name="T42" fmla="*/ 2147483647 w 144"/>
              <a:gd name="T43" fmla="*/ 2147483647 h 168"/>
              <a:gd name="T44" fmla="*/ 2147483647 w 144"/>
              <a:gd name="T45" fmla="*/ 2147483647 h 16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44"/>
              <a:gd name="T70" fmla="*/ 0 h 168"/>
              <a:gd name="T71" fmla="*/ 144 w 144"/>
              <a:gd name="T72" fmla="*/ 168 h 16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44" h="168">
                <a:moveTo>
                  <a:pt x="128" y="80"/>
                </a:moveTo>
                <a:lnTo>
                  <a:pt x="128" y="168"/>
                </a:lnTo>
                <a:lnTo>
                  <a:pt x="106" y="168"/>
                </a:lnTo>
                <a:lnTo>
                  <a:pt x="106" y="104"/>
                </a:lnTo>
                <a:lnTo>
                  <a:pt x="68" y="104"/>
                </a:lnTo>
                <a:lnTo>
                  <a:pt x="68" y="168"/>
                </a:lnTo>
                <a:lnTo>
                  <a:pt x="16" y="168"/>
                </a:lnTo>
                <a:lnTo>
                  <a:pt x="16" y="80"/>
                </a:lnTo>
                <a:lnTo>
                  <a:pt x="0" y="80"/>
                </a:lnTo>
                <a:lnTo>
                  <a:pt x="0" y="64"/>
                </a:lnTo>
                <a:lnTo>
                  <a:pt x="24" y="44"/>
                </a:lnTo>
                <a:lnTo>
                  <a:pt x="24" y="22"/>
                </a:lnTo>
                <a:lnTo>
                  <a:pt x="18" y="22"/>
                </a:lnTo>
                <a:lnTo>
                  <a:pt x="18" y="10"/>
                </a:lnTo>
                <a:lnTo>
                  <a:pt x="42" y="10"/>
                </a:lnTo>
                <a:lnTo>
                  <a:pt x="42" y="22"/>
                </a:lnTo>
                <a:lnTo>
                  <a:pt x="38" y="22"/>
                </a:lnTo>
                <a:lnTo>
                  <a:pt x="38" y="32"/>
                </a:lnTo>
                <a:lnTo>
                  <a:pt x="74" y="0"/>
                </a:lnTo>
                <a:lnTo>
                  <a:pt x="118" y="40"/>
                </a:lnTo>
                <a:lnTo>
                  <a:pt x="144" y="62"/>
                </a:lnTo>
                <a:lnTo>
                  <a:pt x="144" y="80"/>
                </a:lnTo>
                <a:lnTo>
                  <a:pt x="128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Freeform 32"/>
          <p:cNvSpPr/>
          <p:nvPr/>
        </p:nvSpPr>
        <p:spPr bwMode="auto">
          <a:xfrm>
            <a:off x="2342573" y="2764270"/>
            <a:ext cx="423863" cy="161925"/>
          </a:xfrm>
          <a:custGeom>
            <a:avLst/>
            <a:gdLst>
              <a:gd name="T0" fmla="*/ 0 w 154"/>
              <a:gd name="T1" fmla="*/ 0 h 54"/>
              <a:gd name="T2" fmla="*/ 2147483647 w 154"/>
              <a:gd name="T3" fmla="*/ 0 h 54"/>
              <a:gd name="T4" fmla="*/ 2147483647 w 154"/>
              <a:gd name="T5" fmla="*/ 2147483647 h 54"/>
              <a:gd name="T6" fmla="*/ 2147483647 w 154"/>
              <a:gd name="T7" fmla="*/ 2147483647 h 54"/>
              <a:gd name="T8" fmla="*/ 2147483647 w 154"/>
              <a:gd name="T9" fmla="*/ 0 h 54"/>
              <a:gd name="T10" fmla="*/ 2147483647 w 154"/>
              <a:gd name="T11" fmla="*/ 0 h 54"/>
              <a:gd name="T12" fmla="*/ 2147483647 w 154"/>
              <a:gd name="T13" fmla="*/ 2147483647 h 54"/>
              <a:gd name="T14" fmla="*/ 2147483647 w 154"/>
              <a:gd name="T15" fmla="*/ 2147483647 h 54"/>
              <a:gd name="T16" fmla="*/ 2147483647 w 154"/>
              <a:gd name="T17" fmla="*/ 2147483647 h 54"/>
              <a:gd name="T18" fmla="*/ 2147483647 w 154"/>
              <a:gd name="T19" fmla="*/ 2147483647 h 54"/>
              <a:gd name="T20" fmla="*/ 0 w 154"/>
              <a:gd name="T21" fmla="*/ 2147483647 h 54"/>
              <a:gd name="T22" fmla="*/ 0 w 154"/>
              <a:gd name="T23" fmla="*/ 2147483647 h 54"/>
              <a:gd name="T24" fmla="*/ 0 w 154"/>
              <a:gd name="T25" fmla="*/ 0 h 5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4"/>
              <a:gd name="T40" fmla="*/ 0 h 54"/>
              <a:gd name="T41" fmla="*/ 154 w 154"/>
              <a:gd name="T42" fmla="*/ 54 h 5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4" h="54">
                <a:moveTo>
                  <a:pt x="0" y="0"/>
                </a:moveTo>
                <a:lnTo>
                  <a:pt x="24" y="0"/>
                </a:lnTo>
                <a:lnTo>
                  <a:pt x="24" y="30"/>
                </a:lnTo>
                <a:lnTo>
                  <a:pt x="130" y="30"/>
                </a:lnTo>
                <a:lnTo>
                  <a:pt x="130" y="0"/>
                </a:lnTo>
                <a:lnTo>
                  <a:pt x="154" y="0"/>
                </a:lnTo>
                <a:lnTo>
                  <a:pt x="154" y="30"/>
                </a:lnTo>
                <a:lnTo>
                  <a:pt x="154" y="54"/>
                </a:lnTo>
                <a:lnTo>
                  <a:pt x="130" y="54"/>
                </a:lnTo>
                <a:lnTo>
                  <a:pt x="24" y="54"/>
                </a:lnTo>
                <a:lnTo>
                  <a:pt x="0" y="54"/>
                </a:lnTo>
                <a:lnTo>
                  <a:pt x="0" y="3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33"/>
          <p:cNvSpPr/>
          <p:nvPr/>
        </p:nvSpPr>
        <p:spPr bwMode="auto">
          <a:xfrm>
            <a:off x="2431473" y="2429308"/>
            <a:ext cx="252413" cy="334962"/>
          </a:xfrm>
          <a:custGeom>
            <a:avLst/>
            <a:gdLst>
              <a:gd name="T0" fmla="*/ 2147483647 w 92"/>
              <a:gd name="T1" fmla="*/ 0 h 112"/>
              <a:gd name="T2" fmla="*/ 2147483647 w 92"/>
              <a:gd name="T3" fmla="*/ 2147483647 h 112"/>
              <a:gd name="T4" fmla="*/ 0 w 92"/>
              <a:gd name="T5" fmla="*/ 2147483647 h 112"/>
              <a:gd name="T6" fmla="*/ 2147483647 w 92"/>
              <a:gd name="T7" fmla="*/ 2147483647 h 112"/>
              <a:gd name="T8" fmla="*/ 2147483647 w 92"/>
              <a:gd name="T9" fmla="*/ 2147483647 h 112"/>
              <a:gd name="T10" fmla="*/ 2147483647 w 92"/>
              <a:gd name="T11" fmla="*/ 2147483647 h 112"/>
              <a:gd name="T12" fmla="*/ 2147483647 w 92"/>
              <a:gd name="T13" fmla="*/ 0 h 112"/>
              <a:gd name="T14" fmla="*/ 2147483647 w 92"/>
              <a:gd name="T15" fmla="*/ 0 h 1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2"/>
              <a:gd name="T25" fmla="*/ 0 h 112"/>
              <a:gd name="T26" fmla="*/ 92 w 92"/>
              <a:gd name="T27" fmla="*/ 112 h 11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2" h="112">
                <a:moveTo>
                  <a:pt x="24" y="0"/>
                </a:moveTo>
                <a:lnTo>
                  <a:pt x="24" y="56"/>
                </a:lnTo>
                <a:lnTo>
                  <a:pt x="0" y="56"/>
                </a:lnTo>
                <a:lnTo>
                  <a:pt x="46" y="112"/>
                </a:lnTo>
                <a:lnTo>
                  <a:pt x="92" y="56"/>
                </a:lnTo>
                <a:lnTo>
                  <a:pt x="68" y="56"/>
                </a:lnTo>
                <a:lnTo>
                  <a:pt x="68" y="0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34"/>
          <p:cNvSpPr/>
          <p:nvPr/>
        </p:nvSpPr>
        <p:spPr bwMode="auto">
          <a:xfrm>
            <a:off x="2342573" y="3602470"/>
            <a:ext cx="423863" cy="160338"/>
          </a:xfrm>
          <a:custGeom>
            <a:avLst/>
            <a:gdLst>
              <a:gd name="T0" fmla="*/ 0 w 154"/>
              <a:gd name="T1" fmla="*/ 0 h 54"/>
              <a:gd name="T2" fmla="*/ 2147483647 w 154"/>
              <a:gd name="T3" fmla="*/ 0 h 54"/>
              <a:gd name="T4" fmla="*/ 2147483647 w 154"/>
              <a:gd name="T5" fmla="*/ 2147483647 h 54"/>
              <a:gd name="T6" fmla="*/ 2147483647 w 154"/>
              <a:gd name="T7" fmla="*/ 2147483647 h 54"/>
              <a:gd name="T8" fmla="*/ 2147483647 w 154"/>
              <a:gd name="T9" fmla="*/ 0 h 54"/>
              <a:gd name="T10" fmla="*/ 2147483647 w 154"/>
              <a:gd name="T11" fmla="*/ 0 h 54"/>
              <a:gd name="T12" fmla="*/ 2147483647 w 154"/>
              <a:gd name="T13" fmla="*/ 2147483647 h 54"/>
              <a:gd name="T14" fmla="*/ 2147483647 w 154"/>
              <a:gd name="T15" fmla="*/ 2147483647 h 54"/>
              <a:gd name="T16" fmla="*/ 2147483647 w 154"/>
              <a:gd name="T17" fmla="*/ 2147483647 h 54"/>
              <a:gd name="T18" fmla="*/ 2147483647 w 154"/>
              <a:gd name="T19" fmla="*/ 2147483647 h 54"/>
              <a:gd name="T20" fmla="*/ 0 w 154"/>
              <a:gd name="T21" fmla="*/ 2147483647 h 54"/>
              <a:gd name="T22" fmla="*/ 0 w 154"/>
              <a:gd name="T23" fmla="*/ 2147483647 h 54"/>
              <a:gd name="T24" fmla="*/ 0 w 154"/>
              <a:gd name="T25" fmla="*/ 0 h 54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54"/>
              <a:gd name="T40" fmla="*/ 0 h 54"/>
              <a:gd name="T41" fmla="*/ 154 w 154"/>
              <a:gd name="T42" fmla="*/ 54 h 54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54" h="54">
                <a:moveTo>
                  <a:pt x="0" y="0"/>
                </a:moveTo>
                <a:lnTo>
                  <a:pt x="24" y="0"/>
                </a:lnTo>
                <a:lnTo>
                  <a:pt x="24" y="32"/>
                </a:lnTo>
                <a:lnTo>
                  <a:pt x="130" y="32"/>
                </a:lnTo>
                <a:lnTo>
                  <a:pt x="130" y="0"/>
                </a:lnTo>
                <a:lnTo>
                  <a:pt x="154" y="0"/>
                </a:lnTo>
                <a:lnTo>
                  <a:pt x="154" y="32"/>
                </a:lnTo>
                <a:lnTo>
                  <a:pt x="154" y="54"/>
                </a:lnTo>
                <a:lnTo>
                  <a:pt x="130" y="54"/>
                </a:lnTo>
                <a:lnTo>
                  <a:pt x="24" y="54"/>
                </a:lnTo>
                <a:lnTo>
                  <a:pt x="0" y="54"/>
                </a:lnTo>
                <a:lnTo>
                  <a:pt x="0" y="3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Freeform 35"/>
          <p:cNvSpPr/>
          <p:nvPr/>
        </p:nvSpPr>
        <p:spPr bwMode="auto">
          <a:xfrm>
            <a:off x="2431473" y="3265920"/>
            <a:ext cx="252413" cy="341313"/>
          </a:xfrm>
          <a:custGeom>
            <a:avLst/>
            <a:gdLst>
              <a:gd name="T0" fmla="*/ 2147483647 w 92"/>
              <a:gd name="T1" fmla="*/ 2147483647 h 114"/>
              <a:gd name="T2" fmla="*/ 2147483647 w 92"/>
              <a:gd name="T3" fmla="*/ 2147483647 h 114"/>
              <a:gd name="T4" fmla="*/ 2147483647 w 92"/>
              <a:gd name="T5" fmla="*/ 2147483647 h 114"/>
              <a:gd name="T6" fmla="*/ 2147483647 w 92"/>
              <a:gd name="T7" fmla="*/ 0 h 114"/>
              <a:gd name="T8" fmla="*/ 0 w 92"/>
              <a:gd name="T9" fmla="*/ 2147483647 h 114"/>
              <a:gd name="T10" fmla="*/ 2147483647 w 92"/>
              <a:gd name="T11" fmla="*/ 2147483647 h 114"/>
              <a:gd name="T12" fmla="*/ 2147483647 w 92"/>
              <a:gd name="T13" fmla="*/ 2147483647 h 114"/>
              <a:gd name="T14" fmla="*/ 2147483647 w 92"/>
              <a:gd name="T15" fmla="*/ 2147483647 h 11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92"/>
              <a:gd name="T25" fmla="*/ 0 h 114"/>
              <a:gd name="T26" fmla="*/ 92 w 92"/>
              <a:gd name="T27" fmla="*/ 114 h 11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92" h="114">
                <a:moveTo>
                  <a:pt x="68" y="114"/>
                </a:moveTo>
                <a:lnTo>
                  <a:pt x="68" y="58"/>
                </a:lnTo>
                <a:lnTo>
                  <a:pt x="92" y="58"/>
                </a:lnTo>
                <a:lnTo>
                  <a:pt x="46" y="0"/>
                </a:lnTo>
                <a:lnTo>
                  <a:pt x="0" y="58"/>
                </a:lnTo>
                <a:lnTo>
                  <a:pt x="24" y="58"/>
                </a:lnTo>
                <a:lnTo>
                  <a:pt x="24" y="114"/>
                </a:lnTo>
                <a:lnTo>
                  <a:pt x="68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36"/>
          <p:cNvSpPr>
            <a:spLocks noEditPoints="1"/>
          </p:cNvSpPr>
          <p:nvPr/>
        </p:nvSpPr>
        <p:spPr bwMode="auto">
          <a:xfrm>
            <a:off x="1551998" y="3350058"/>
            <a:ext cx="439738" cy="334962"/>
          </a:xfrm>
          <a:custGeom>
            <a:avLst/>
            <a:gdLst>
              <a:gd name="T0" fmla="*/ 2147483647 w 160"/>
              <a:gd name="T1" fmla="*/ 0 h 112"/>
              <a:gd name="T2" fmla="*/ 2147483647 w 160"/>
              <a:gd name="T3" fmla="*/ 0 h 112"/>
              <a:gd name="T4" fmla="*/ 2147483647 w 160"/>
              <a:gd name="T5" fmla="*/ 0 h 112"/>
              <a:gd name="T6" fmla="*/ 2147483647 w 160"/>
              <a:gd name="T7" fmla="*/ 2147483647 h 112"/>
              <a:gd name="T8" fmla="*/ 2147483647 w 160"/>
              <a:gd name="T9" fmla="*/ 2147483647 h 112"/>
              <a:gd name="T10" fmla="*/ 2147483647 w 160"/>
              <a:gd name="T11" fmla="*/ 2147483647 h 112"/>
              <a:gd name="T12" fmla="*/ 2147483647 w 160"/>
              <a:gd name="T13" fmla="*/ 2147483647 h 112"/>
              <a:gd name="T14" fmla="*/ 2147483647 w 160"/>
              <a:gd name="T15" fmla="*/ 2147483647 h 112"/>
              <a:gd name="T16" fmla="*/ 0 w 160"/>
              <a:gd name="T17" fmla="*/ 2147483647 h 112"/>
              <a:gd name="T18" fmla="*/ 0 w 160"/>
              <a:gd name="T19" fmla="*/ 2147483647 h 112"/>
              <a:gd name="T20" fmla="*/ 0 w 160"/>
              <a:gd name="T21" fmla="*/ 2147483647 h 112"/>
              <a:gd name="T22" fmla="*/ 0 w 160"/>
              <a:gd name="T23" fmla="*/ 0 h 112"/>
              <a:gd name="T24" fmla="*/ 2147483647 w 160"/>
              <a:gd name="T25" fmla="*/ 0 h 112"/>
              <a:gd name="T26" fmla="*/ 2147483647 w 160"/>
              <a:gd name="T27" fmla="*/ 0 h 112"/>
              <a:gd name="T28" fmla="*/ 2147483647 w 160"/>
              <a:gd name="T29" fmla="*/ 2147483647 h 112"/>
              <a:gd name="T30" fmla="*/ 2147483647 w 160"/>
              <a:gd name="T31" fmla="*/ 2147483647 h 112"/>
              <a:gd name="T32" fmla="*/ 2147483647 w 160"/>
              <a:gd name="T33" fmla="*/ 2147483647 h 112"/>
              <a:gd name="T34" fmla="*/ 2147483647 w 160"/>
              <a:gd name="T35" fmla="*/ 2147483647 h 112"/>
              <a:gd name="T36" fmla="*/ 2147483647 w 160"/>
              <a:gd name="T37" fmla="*/ 2147483647 h 112"/>
              <a:gd name="T38" fmla="*/ 2147483647 w 160"/>
              <a:gd name="T39" fmla="*/ 2147483647 h 112"/>
              <a:gd name="T40" fmla="*/ 2147483647 w 160"/>
              <a:gd name="T41" fmla="*/ 2147483647 h 112"/>
              <a:gd name="T42" fmla="*/ 2147483647 w 160"/>
              <a:gd name="T43" fmla="*/ 2147483647 h 112"/>
              <a:gd name="T44" fmla="*/ 2147483647 w 160"/>
              <a:gd name="T45" fmla="*/ 2147483647 h 112"/>
              <a:gd name="T46" fmla="*/ 2147483647 w 160"/>
              <a:gd name="T47" fmla="*/ 2147483647 h 112"/>
              <a:gd name="T48" fmla="*/ 2147483647 w 160"/>
              <a:gd name="T49" fmla="*/ 2147483647 h 112"/>
              <a:gd name="T50" fmla="*/ 2147483647 w 160"/>
              <a:gd name="T51" fmla="*/ 2147483647 h 112"/>
              <a:gd name="T52" fmla="*/ 2147483647 w 160"/>
              <a:gd name="T53" fmla="*/ 2147483647 h 112"/>
              <a:gd name="T54" fmla="*/ 2147483647 w 160"/>
              <a:gd name="T55" fmla="*/ 2147483647 h 112"/>
              <a:gd name="T56" fmla="*/ 2147483647 w 160"/>
              <a:gd name="T57" fmla="*/ 2147483647 h 112"/>
              <a:gd name="T58" fmla="*/ 2147483647 w 160"/>
              <a:gd name="T59" fmla="*/ 2147483647 h 112"/>
              <a:gd name="T60" fmla="*/ 2147483647 w 160"/>
              <a:gd name="T61" fmla="*/ 2147483647 h 112"/>
              <a:gd name="T62" fmla="*/ 2147483647 w 160"/>
              <a:gd name="T63" fmla="*/ 2147483647 h 112"/>
              <a:gd name="T64" fmla="*/ 2147483647 w 160"/>
              <a:gd name="T65" fmla="*/ 2147483647 h 112"/>
              <a:gd name="T66" fmla="*/ 2147483647 w 160"/>
              <a:gd name="T67" fmla="*/ 2147483647 h 112"/>
              <a:gd name="T68" fmla="*/ 2147483647 w 160"/>
              <a:gd name="T69" fmla="*/ 2147483647 h 112"/>
              <a:gd name="T70" fmla="*/ 2147483647 w 160"/>
              <a:gd name="T71" fmla="*/ 2147483647 h 112"/>
              <a:gd name="T72" fmla="*/ 2147483647 w 160"/>
              <a:gd name="T73" fmla="*/ 2147483647 h 11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60"/>
              <a:gd name="T112" fmla="*/ 0 h 112"/>
              <a:gd name="T113" fmla="*/ 160 w 160"/>
              <a:gd name="T114" fmla="*/ 112 h 11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60" h="112">
                <a:moveTo>
                  <a:pt x="8" y="0"/>
                </a:moveTo>
                <a:lnTo>
                  <a:pt x="152" y="0"/>
                </a:lnTo>
                <a:lnTo>
                  <a:pt x="160" y="0"/>
                </a:lnTo>
                <a:lnTo>
                  <a:pt x="160" y="8"/>
                </a:lnTo>
                <a:lnTo>
                  <a:pt x="160" y="104"/>
                </a:lnTo>
                <a:lnTo>
                  <a:pt x="160" y="112"/>
                </a:lnTo>
                <a:lnTo>
                  <a:pt x="152" y="112"/>
                </a:lnTo>
                <a:lnTo>
                  <a:pt x="8" y="112"/>
                </a:lnTo>
                <a:lnTo>
                  <a:pt x="0" y="112"/>
                </a:lnTo>
                <a:lnTo>
                  <a:pt x="0" y="104"/>
                </a:lnTo>
                <a:lnTo>
                  <a:pt x="0" y="8"/>
                </a:lnTo>
                <a:lnTo>
                  <a:pt x="0" y="0"/>
                </a:lnTo>
                <a:lnTo>
                  <a:pt x="8" y="0"/>
                </a:lnTo>
                <a:close/>
                <a:moveTo>
                  <a:pt x="16" y="86"/>
                </a:moveTo>
                <a:lnTo>
                  <a:pt x="50" y="52"/>
                </a:lnTo>
                <a:lnTo>
                  <a:pt x="16" y="24"/>
                </a:lnTo>
                <a:lnTo>
                  <a:pt x="16" y="86"/>
                </a:lnTo>
                <a:close/>
                <a:moveTo>
                  <a:pt x="110" y="52"/>
                </a:moveTo>
                <a:lnTo>
                  <a:pt x="144" y="88"/>
                </a:lnTo>
                <a:lnTo>
                  <a:pt x="144" y="22"/>
                </a:lnTo>
                <a:lnTo>
                  <a:pt x="110" y="52"/>
                </a:lnTo>
                <a:close/>
                <a:moveTo>
                  <a:pt x="136" y="96"/>
                </a:moveTo>
                <a:lnTo>
                  <a:pt x="100" y="60"/>
                </a:lnTo>
                <a:lnTo>
                  <a:pt x="84" y="74"/>
                </a:lnTo>
                <a:lnTo>
                  <a:pt x="80" y="78"/>
                </a:lnTo>
                <a:lnTo>
                  <a:pt x="76" y="74"/>
                </a:lnTo>
                <a:lnTo>
                  <a:pt x="58" y="60"/>
                </a:lnTo>
                <a:lnTo>
                  <a:pt x="24" y="96"/>
                </a:lnTo>
                <a:lnTo>
                  <a:pt x="136" y="96"/>
                </a:lnTo>
                <a:close/>
                <a:moveTo>
                  <a:pt x="28" y="16"/>
                </a:moveTo>
                <a:lnTo>
                  <a:pt x="80" y="60"/>
                </a:lnTo>
                <a:lnTo>
                  <a:pt x="132" y="16"/>
                </a:lnTo>
                <a:lnTo>
                  <a:pt x="28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37"/>
          <p:cNvSpPr>
            <a:spLocks noEditPoints="1"/>
          </p:cNvSpPr>
          <p:nvPr/>
        </p:nvSpPr>
        <p:spPr bwMode="auto">
          <a:xfrm>
            <a:off x="3887211" y="1595870"/>
            <a:ext cx="422275" cy="503238"/>
          </a:xfrm>
          <a:custGeom>
            <a:avLst/>
            <a:gdLst>
              <a:gd name="T0" fmla="*/ 0 w 154"/>
              <a:gd name="T1" fmla="*/ 2147483647 h 168"/>
              <a:gd name="T2" fmla="*/ 2147483647 w 154"/>
              <a:gd name="T3" fmla="*/ 2147483647 h 168"/>
              <a:gd name="T4" fmla="*/ 2147483647 w 154"/>
              <a:gd name="T5" fmla="*/ 0 h 168"/>
              <a:gd name="T6" fmla="*/ 2147483647 w 154"/>
              <a:gd name="T7" fmla="*/ 0 h 168"/>
              <a:gd name="T8" fmla="*/ 2147483647 w 154"/>
              <a:gd name="T9" fmla="*/ 2147483647 h 168"/>
              <a:gd name="T10" fmla="*/ 2147483647 w 154"/>
              <a:gd name="T11" fmla="*/ 2147483647 h 168"/>
              <a:gd name="T12" fmla="*/ 2147483647 w 154"/>
              <a:gd name="T13" fmla="*/ 2147483647 h 168"/>
              <a:gd name="T14" fmla="*/ 2147483647 w 154"/>
              <a:gd name="T15" fmla="*/ 2147483647 h 168"/>
              <a:gd name="T16" fmla="*/ 2147483647 w 154"/>
              <a:gd name="T17" fmla="*/ 2147483647 h 168"/>
              <a:gd name="T18" fmla="*/ 2147483647 w 154"/>
              <a:gd name="T19" fmla="*/ 2147483647 h 168"/>
              <a:gd name="T20" fmla="*/ 2147483647 w 154"/>
              <a:gd name="T21" fmla="*/ 2147483647 h 168"/>
              <a:gd name="T22" fmla="*/ 0 w 154"/>
              <a:gd name="T23" fmla="*/ 2147483647 h 168"/>
              <a:gd name="T24" fmla="*/ 0 w 154"/>
              <a:gd name="T25" fmla="*/ 2147483647 h 168"/>
              <a:gd name="T26" fmla="*/ 0 w 154"/>
              <a:gd name="T27" fmla="*/ 2147483647 h 168"/>
              <a:gd name="T28" fmla="*/ 2147483647 w 154"/>
              <a:gd name="T29" fmla="*/ 2147483647 h 168"/>
              <a:gd name="T30" fmla="*/ 2147483647 w 154"/>
              <a:gd name="T31" fmla="*/ 2147483647 h 168"/>
              <a:gd name="T32" fmla="*/ 2147483647 w 154"/>
              <a:gd name="T33" fmla="*/ 2147483647 h 168"/>
              <a:gd name="T34" fmla="*/ 2147483647 w 154"/>
              <a:gd name="T35" fmla="*/ 2147483647 h 168"/>
              <a:gd name="T36" fmla="*/ 2147483647 w 154"/>
              <a:gd name="T37" fmla="*/ 2147483647 h 168"/>
              <a:gd name="T38" fmla="*/ 2147483647 w 154"/>
              <a:gd name="T39" fmla="*/ 2147483647 h 168"/>
              <a:gd name="T40" fmla="*/ 2147483647 w 154"/>
              <a:gd name="T41" fmla="*/ 2147483647 h 168"/>
              <a:gd name="T42" fmla="*/ 2147483647 w 154"/>
              <a:gd name="T43" fmla="*/ 2147483647 h 168"/>
              <a:gd name="T44" fmla="*/ 2147483647 w 154"/>
              <a:gd name="T45" fmla="*/ 2147483647 h 168"/>
              <a:gd name="T46" fmla="*/ 2147483647 w 154"/>
              <a:gd name="T47" fmla="*/ 2147483647 h 168"/>
              <a:gd name="T48" fmla="*/ 2147483647 w 154"/>
              <a:gd name="T49" fmla="*/ 2147483647 h 168"/>
              <a:gd name="T50" fmla="*/ 2147483647 w 154"/>
              <a:gd name="T51" fmla="*/ 2147483647 h 168"/>
              <a:gd name="T52" fmla="*/ 2147483647 w 154"/>
              <a:gd name="T53" fmla="*/ 2147483647 h 168"/>
              <a:gd name="T54" fmla="*/ 2147483647 w 154"/>
              <a:gd name="T55" fmla="*/ 2147483647 h 168"/>
              <a:gd name="T56" fmla="*/ 2147483647 w 154"/>
              <a:gd name="T57" fmla="*/ 2147483647 h 168"/>
              <a:gd name="T58" fmla="*/ 2147483647 w 154"/>
              <a:gd name="T59" fmla="*/ 2147483647 h 168"/>
              <a:gd name="T60" fmla="*/ 2147483647 w 154"/>
              <a:gd name="T61" fmla="*/ 2147483647 h 168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w 154"/>
              <a:gd name="T94" fmla="*/ 0 h 168"/>
              <a:gd name="T95" fmla="*/ 154 w 154"/>
              <a:gd name="T96" fmla="*/ 168 h 168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T93" t="T94" r="T95" b="T96"/>
            <a:pathLst>
              <a:path w="154" h="168">
                <a:moveTo>
                  <a:pt x="0" y="22"/>
                </a:moveTo>
                <a:lnTo>
                  <a:pt x="62" y="22"/>
                </a:lnTo>
                <a:lnTo>
                  <a:pt x="62" y="0"/>
                </a:lnTo>
                <a:lnTo>
                  <a:pt x="86" y="0"/>
                </a:lnTo>
                <a:lnTo>
                  <a:pt x="86" y="22"/>
                </a:lnTo>
                <a:lnTo>
                  <a:pt x="154" y="22"/>
                </a:lnTo>
                <a:lnTo>
                  <a:pt x="154" y="54"/>
                </a:lnTo>
                <a:lnTo>
                  <a:pt x="138" y="54"/>
                </a:lnTo>
                <a:lnTo>
                  <a:pt x="130" y="168"/>
                </a:lnTo>
                <a:lnTo>
                  <a:pt x="22" y="168"/>
                </a:lnTo>
                <a:lnTo>
                  <a:pt x="12" y="54"/>
                </a:lnTo>
                <a:lnTo>
                  <a:pt x="0" y="54"/>
                </a:lnTo>
                <a:lnTo>
                  <a:pt x="0" y="22"/>
                </a:lnTo>
                <a:close/>
                <a:moveTo>
                  <a:pt x="40" y="66"/>
                </a:moveTo>
                <a:lnTo>
                  <a:pt x="46" y="146"/>
                </a:lnTo>
                <a:lnTo>
                  <a:pt x="54" y="146"/>
                </a:lnTo>
                <a:lnTo>
                  <a:pt x="48" y="66"/>
                </a:lnTo>
                <a:lnTo>
                  <a:pt x="40" y="66"/>
                </a:lnTo>
                <a:close/>
                <a:moveTo>
                  <a:pt x="112" y="66"/>
                </a:moveTo>
                <a:lnTo>
                  <a:pt x="104" y="66"/>
                </a:lnTo>
                <a:lnTo>
                  <a:pt x="100" y="146"/>
                </a:lnTo>
                <a:lnTo>
                  <a:pt x="106" y="146"/>
                </a:lnTo>
                <a:lnTo>
                  <a:pt x="112" y="66"/>
                </a:lnTo>
                <a:close/>
                <a:moveTo>
                  <a:pt x="72" y="66"/>
                </a:moveTo>
                <a:lnTo>
                  <a:pt x="72" y="146"/>
                </a:lnTo>
                <a:lnTo>
                  <a:pt x="80" y="146"/>
                </a:lnTo>
                <a:lnTo>
                  <a:pt x="80" y="66"/>
                </a:lnTo>
                <a:lnTo>
                  <a:pt x="72" y="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38"/>
          <p:cNvSpPr>
            <a:spLocks noEditPoints="1"/>
          </p:cNvSpPr>
          <p:nvPr/>
        </p:nvSpPr>
        <p:spPr bwMode="auto">
          <a:xfrm>
            <a:off x="4595236" y="1602220"/>
            <a:ext cx="522287" cy="527050"/>
          </a:xfrm>
          <a:custGeom>
            <a:avLst/>
            <a:gdLst>
              <a:gd name="T0" fmla="*/ 2147483647 w 190"/>
              <a:gd name="T1" fmla="*/ 0 h 176"/>
              <a:gd name="T2" fmla="*/ 2147483647 w 190"/>
              <a:gd name="T3" fmla="*/ 2147483647 h 176"/>
              <a:gd name="T4" fmla="*/ 2147483647 w 190"/>
              <a:gd name="T5" fmla="*/ 2147483647 h 176"/>
              <a:gd name="T6" fmla="*/ 2147483647 w 190"/>
              <a:gd name="T7" fmla="*/ 2147483647 h 176"/>
              <a:gd name="T8" fmla="*/ 2147483647 w 190"/>
              <a:gd name="T9" fmla="*/ 2147483647 h 176"/>
              <a:gd name="T10" fmla="*/ 2147483647 w 190"/>
              <a:gd name="T11" fmla="*/ 2147483647 h 176"/>
              <a:gd name="T12" fmla="*/ 2147483647 w 190"/>
              <a:gd name="T13" fmla="*/ 2147483647 h 176"/>
              <a:gd name="T14" fmla="*/ 2147483647 w 190"/>
              <a:gd name="T15" fmla="*/ 2147483647 h 176"/>
              <a:gd name="T16" fmla="*/ 2147483647 w 190"/>
              <a:gd name="T17" fmla="*/ 2147483647 h 176"/>
              <a:gd name="T18" fmla="*/ 2147483647 w 190"/>
              <a:gd name="T19" fmla="*/ 2147483647 h 176"/>
              <a:gd name="T20" fmla="*/ 2147483647 w 190"/>
              <a:gd name="T21" fmla="*/ 2147483647 h 176"/>
              <a:gd name="T22" fmla="*/ 2147483647 w 190"/>
              <a:gd name="T23" fmla="*/ 2147483647 h 176"/>
              <a:gd name="T24" fmla="*/ 2147483647 w 190"/>
              <a:gd name="T25" fmla="*/ 2147483647 h 176"/>
              <a:gd name="T26" fmla="*/ 0 w 190"/>
              <a:gd name="T27" fmla="*/ 2147483647 h 176"/>
              <a:gd name="T28" fmla="*/ 2147483647 w 190"/>
              <a:gd name="T29" fmla="*/ 2147483647 h 176"/>
              <a:gd name="T30" fmla="*/ 2147483647 w 190"/>
              <a:gd name="T31" fmla="*/ 2147483647 h 176"/>
              <a:gd name="T32" fmla="*/ 2147483647 w 190"/>
              <a:gd name="T33" fmla="*/ 0 h 176"/>
              <a:gd name="T34" fmla="*/ 2147483647 w 190"/>
              <a:gd name="T35" fmla="*/ 2147483647 h 176"/>
              <a:gd name="T36" fmla="*/ 2147483647 w 190"/>
              <a:gd name="T37" fmla="*/ 2147483647 h 176"/>
              <a:gd name="T38" fmla="*/ 2147483647 w 190"/>
              <a:gd name="T39" fmla="*/ 2147483647 h 176"/>
              <a:gd name="T40" fmla="*/ 2147483647 w 190"/>
              <a:gd name="T41" fmla="*/ 2147483647 h 176"/>
              <a:gd name="T42" fmla="*/ 2147483647 w 190"/>
              <a:gd name="T43" fmla="*/ 2147483647 h 176"/>
              <a:gd name="T44" fmla="*/ 2147483647 w 190"/>
              <a:gd name="T45" fmla="*/ 2147483647 h 176"/>
              <a:gd name="T46" fmla="*/ 2147483647 w 190"/>
              <a:gd name="T47" fmla="*/ 2147483647 h 176"/>
              <a:gd name="T48" fmla="*/ 2147483647 w 190"/>
              <a:gd name="T49" fmla="*/ 2147483647 h 176"/>
              <a:gd name="T50" fmla="*/ 2147483647 w 190"/>
              <a:gd name="T51" fmla="*/ 2147483647 h 176"/>
              <a:gd name="T52" fmla="*/ 2147483647 w 190"/>
              <a:gd name="T53" fmla="*/ 2147483647 h 176"/>
              <a:gd name="T54" fmla="*/ 2147483647 w 190"/>
              <a:gd name="T55" fmla="*/ 2147483647 h 176"/>
              <a:gd name="T56" fmla="*/ 2147483647 w 190"/>
              <a:gd name="T57" fmla="*/ 2147483647 h 176"/>
              <a:gd name="T58" fmla="*/ 2147483647 w 190"/>
              <a:gd name="T59" fmla="*/ 2147483647 h 176"/>
              <a:gd name="T60" fmla="*/ 2147483647 w 190"/>
              <a:gd name="T61" fmla="*/ 2147483647 h 176"/>
              <a:gd name="T62" fmla="*/ 2147483647 w 190"/>
              <a:gd name="T63" fmla="*/ 2147483647 h 176"/>
              <a:gd name="T64" fmla="*/ 2147483647 w 190"/>
              <a:gd name="T65" fmla="*/ 2147483647 h 176"/>
              <a:gd name="T66" fmla="*/ 2147483647 w 190"/>
              <a:gd name="T67" fmla="*/ 2147483647 h 176"/>
              <a:gd name="T68" fmla="*/ 2147483647 w 190"/>
              <a:gd name="T69" fmla="*/ 2147483647 h 176"/>
              <a:gd name="T70" fmla="*/ 2147483647 w 190"/>
              <a:gd name="T71" fmla="*/ 2147483647 h 176"/>
              <a:gd name="T72" fmla="*/ 2147483647 w 190"/>
              <a:gd name="T73" fmla="*/ 2147483647 h 176"/>
              <a:gd name="T74" fmla="*/ 2147483647 w 190"/>
              <a:gd name="T75" fmla="*/ 2147483647 h 176"/>
              <a:gd name="T76" fmla="*/ 2147483647 w 190"/>
              <a:gd name="T77" fmla="*/ 2147483647 h 176"/>
              <a:gd name="T78" fmla="*/ 2147483647 w 190"/>
              <a:gd name="T79" fmla="*/ 2147483647 h 176"/>
              <a:gd name="T80" fmla="*/ 2147483647 w 190"/>
              <a:gd name="T81" fmla="*/ 2147483647 h 176"/>
              <a:gd name="T82" fmla="*/ 2147483647 w 190"/>
              <a:gd name="T83" fmla="*/ 2147483647 h 176"/>
              <a:gd name="T84" fmla="*/ 2147483647 w 190"/>
              <a:gd name="T85" fmla="*/ 2147483647 h 176"/>
              <a:gd name="T86" fmla="*/ 2147483647 w 190"/>
              <a:gd name="T87" fmla="*/ 2147483647 h 176"/>
              <a:gd name="T88" fmla="*/ 2147483647 w 190"/>
              <a:gd name="T89" fmla="*/ 2147483647 h 176"/>
              <a:gd name="T90" fmla="*/ 2147483647 w 190"/>
              <a:gd name="T91" fmla="*/ 2147483647 h 176"/>
              <a:gd name="T92" fmla="*/ 2147483647 w 190"/>
              <a:gd name="T93" fmla="*/ 2147483647 h 176"/>
              <a:gd name="T94" fmla="*/ 2147483647 w 190"/>
              <a:gd name="T95" fmla="*/ 2147483647 h 176"/>
              <a:gd name="T96" fmla="*/ 2147483647 w 190"/>
              <a:gd name="T97" fmla="*/ 2147483647 h 176"/>
              <a:gd name="T98" fmla="*/ 2147483647 w 190"/>
              <a:gd name="T99" fmla="*/ 2147483647 h 176"/>
              <a:gd name="T100" fmla="*/ 2147483647 w 190"/>
              <a:gd name="T101" fmla="*/ 2147483647 h 176"/>
              <a:gd name="T102" fmla="*/ 2147483647 w 190"/>
              <a:gd name="T103" fmla="*/ 2147483647 h 176"/>
              <a:gd name="T104" fmla="*/ 2147483647 w 190"/>
              <a:gd name="T105" fmla="*/ 2147483647 h 176"/>
              <a:gd name="T106" fmla="*/ 2147483647 w 190"/>
              <a:gd name="T107" fmla="*/ 2147483647 h 176"/>
              <a:gd name="T108" fmla="*/ 2147483647 w 190"/>
              <a:gd name="T109" fmla="*/ 2147483647 h 17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90"/>
              <a:gd name="T166" fmla="*/ 0 h 176"/>
              <a:gd name="T167" fmla="*/ 190 w 190"/>
              <a:gd name="T168" fmla="*/ 176 h 17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90" h="176">
                <a:moveTo>
                  <a:pt x="24" y="0"/>
                </a:moveTo>
                <a:lnTo>
                  <a:pt x="130" y="0"/>
                </a:lnTo>
                <a:lnTo>
                  <a:pt x="138" y="2"/>
                </a:lnTo>
                <a:lnTo>
                  <a:pt x="146" y="8"/>
                </a:lnTo>
                <a:lnTo>
                  <a:pt x="152" y="14"/>
                </a:lnTo>
                <a:lnTo>
                  <a:pt x="152" y="24"/>
                </a:lnTo>
                <a:lnTo>
                  <a:pt x="152" y="88"/>
                </a:lnTo>
                <a:lnTo>
                  <a:pt x="152" y="98"/>
                </a:lnTo>
                <a:lnTo>
                  <a:pt x="146" y="106"/>
                </a:lnTo>
                <a:lnTo>
                  <a:pt x="138" y="110"/>
                </a:lnTo>
                <a:lnTo>
                  <a:pt x="130" y="112"/>
                </a:lnTo>
                <a:lnTo>
                  <a:pt x="122" y="112"/>
                </a:lnTo>
                <a:lnTo>
                  <a:pt x="120" y="136"/>
                </a:lnTo>
                <a:lnTo>
                  <a:pt x="118" y="152"/>
                </a:lnTo>
                <a:lnTo>
                  <a:pt x="108" y="138"/>
                </a:lnTo>
                <a:lnTo>
                  <a:pt x="88" y="112"/>
                </a:lnTo>
                <a:lnTo>
                  <a:pt x="24" y="112"/>
                </a:lnTo>
                <a:lnTo>
                  <a:pt x="14" y="110"/>
                </a:lnTo>
                <a:lnTo>
                  <a:pt x="6" y="106"/>
                </a:lnTo>
                <a:lnTo>
                  <a:pt x="2" y="98"/>
                </a:lnTo>
                <a:lnTo>
                  <a:pt x="0" y="88"/>
                </a:lnTo>
                <a:lnTo>
                  <a:pt x="0" y="24"/>
                </a:lnTo>
                <a:lnTo>
                  <a:pt x="2" y="14"/>
                </a:lnTo>
                <a:lnTo>
                  <a:pt x="6" y="8"/>
                </a:lnTo>
                <a:lnTo>
                  <a:pt x="14" y="2"/>
                </a:lnTo>
                <a:lnTo>
                  <a:pt x="24" y="0"/>
                </a:lnTo>
                <a:close/>
                <a:moveTo>
                  <a:pt x="166" y="36"/>
                </a:moveTo>
                <a:lnTo>
                  <a:pt x="166" y="88"/>
                </a:lnTo>
                <a:lnTo>
                  <a:pt x="166" y="96"/>
                </a:lnTo>
                <a:lnTo>
                  <a:pt x="164" y="102"/>
                </a:lnTo>
                <a:lnTo>
                  <a:pt x="160" y="110"/>
                </a:lnTo>
                <a:lnTo>
                  <a:pt x="156" y="114"/>
                </a:lnTo>
                <a:lnTo>
                  <a:pt x="146" y="122"/>
                </a:lnTo>
                <a:lnTo>
                  <a:pt x="134" y="126"/>
                </a:lnTo>
                <a:lnTo>
                  <a:pt x="132" y="144"/>
                </a:lnTo>
                <a:lnTo>
                  <a:pt x="170" y="144"/>
                </a:lnTo>
                <a:lnTo>
                  <a:pt x="178" y="142"/>
                </a:lnTo>
                <a:lnTo>
                  <a:pt x="184" y="140"/>
                </a:lnTo>
                <a:lnTo>
                  <a:pt x="188" y="134"/>
                </a:lnTo>
                <a:lnTo>
                  <a:pt x="190" y="126"/>
                </a:lnTo>
                <a:lnTo>
                  <a:pt x="190" y="54"/>
                </a:lnTo>
                <a:lnTo>
                  <a:pt x="188" y="46"/>
                </a:lnTo>
                <a:lnTo>
                  <a:pt x="184" y="42"/>
                </a:lnTo>
                <a:lnTo>
                  <a:pt x="178" y="38"/>
                </a:lnTo>
                <a:lnTo>
                  <a:pt x="170" y="36"/>
                </a:lnTo>
                <a:lnTo>
                  <a:pt x="166" y="36"/>
                </a:lnTo>
                <a:close/>
                <a:moveTo>
                  <a:pt x="94" y="144"/>
                </a:moveTo>
                <a:lnTo>
                  <a:pt x="82" y="126"/>
                </a:lnTo>
                <a:lnTo>
                  <a:pt x="34" y="126"/>
                </a:lnTo>
                <a:lnTo>
                  <a:pt x="36" y="134"/>
                </a:lnTo>
                <a:lnTo>
                  <a:pt x="40" y="140"/>
                </a:lnTo>
                <a:lnTo>
                  <a:pt x="46" y="142"/>
                </a:lnTo>
                <a:lnTo>
                  <a:pt x="54" y="144"/>
                </a:lnTo>
                <a:lnTo>
                  <a:pt x="58" y="144"/>
                </a:lnTo>
                <a:lnTo>
                  <a:pt x="58" y="176"/>
                </a:lnTo>
                <a:lnTo>
                  <a:pt x="78" y="144"/>
                </a:lnTo>
                <a:lnTo>
                  <a:pt x="94" y="144"/>
                </a:lnTo>
                <a:close/>
                <a:moveTo>
                  <a:pt x="130" y="14"/>
                </a:moveTo>
                <a:lnTo>
                  <a:pt x="24" y="14"/>
                </a:lnTo>
                <a:lnTo>
                  <a:pt x="20" y="14"/>
                </a:lnTo>
                <a:lnTo>
                  <a:pt x="16" y="16"/>
                </a:lnTo>
                <a:lnTo>
                  <a:pt x="14" y="20"/>
                </a:lnTo>
                <a:lnTo>
                  <a:pt x="14" y="24"/>
                </a:lnTo>
                <a:lnTo>
                  <a:pt x="14" y="88"/>
                </a:lnTo>
                <a:lnTo>
                  <a:pt x="14" y="92"/>
                </a:lnTo>
                <a:lnTo>
                  <a:pt x="16" y="96"/>
                </a:lnTo>
                <a:lnTo>
                  <a:pt x="20" y="98"/>
                </a:lnTo>
                <a:lnTo>
                  <a:pt x="24" y="98"/>
                </a:lnTo>
                <a:lnTo>
                  <a:pt x="92" y="98"/>
                </a:lnTo>
                <a:lnTo>
                  <a:pt x="96" y="98"/>
                </a:lnTo>
                <a:lnTo>
                  <a:pt x="98" y="102"/>
                </a:lnTo>
                <a:lnTo>
                  <a:pt x="108" y="116"/>
                </a:lnTo>
                <a:lnTo>
                  <a:pt x="110" y="104"/>
                </a:lnTo>
                <a:lnTo>
                  <a:pt x="110" y="98"/>
                </a:lnTo>
                <a:lnTo>
                  <a:pt x="116" y="98"/>
                </a:lnTo>
                <a:lnTo>
                  <a:pt x="130" y="98"/>
                </a:lnTo>
                <a:lnTo>
                  <a:pt x="134" y="98"/>
                </a:lnTo>
                <a:lnTo>
                  <a:pt x="136" y="96"/>
                </a:lnTo>
                <a:lnTo>
                  <a:pt x="138" y="92"/>
                </a:lnTo>
                <a:lnTo>
                  <a:pt x="140" y="88"/>
                </a:lnTo>
                <a:lnTo>
                  <a:pt x="140" y="24"/>
                </a:lnTo>
                <a:lnTo>
                  <a:pt x="138" y="20"/>
                </a:lnTo>
                <a:lnTo>
                  <a:pt x="136" y="16"/>
                </a:lnTo>
                <a:lnTo>
                  <a:pt x="134" y="14"/>
                </a:lnTo>
                <a:lnTo>
                  <a:pt x="130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40"/>
          <p:cNvSpPr>
            <a:spLocks noEditPoints="1"/>
          </p:cNvSpPr>
          <p:nvPr/>
        </p:nvSpPr>
        <p:spPr bwMode="auto">
          <a:xfrm>
            <a:off x="1650423" y="2429308"/>
            <a:ext cx="285750" cy="538162"/>
          </a:xfrm>
          <a:custGeom>
            <a:avLst/>
            <a:gdLst>
              <a:gd name="T0" fmla="*/ 2147483647 w 104"/>
              <a:gd name="T1" fmla="*/ 0 h 180"/>
              <a:gd name="T2" fmla="*/ 0 w 104"/>
              <a:gd name="T3" fmla="*/ 2147483647 h 180"/>
              <a:gd name="T4" fmla="*/ 0 w 104"/>
              <a:gd name="T5" fmla="*/ 0 h 180"/>
              <a:gd name="T6" fmla="*/ 2147483647 w 104"/>
              <a:gd name="T7" fmla="*/ 2147483647 h 180"/>
              <a:gd name="T8" fmla="*/ 2147483647 w 104"/>
              <a:gd name="T9" fmla="*/ 2147483647 h 180"/>
              <a:gd name="T10" fmla="*/ 2147483647 w 104"/>
              <a:gd name="T11" fmla="*/ 2147483647 h 180"/>
              <a:gd name="T12" fmla="*/ 2147483647 w 104"/>
              <a:gd name="T13" fmla="*/ 2147483647 h 180"/>
              <a:gd name="T14" fmla="*/ 2147483647 w 104"/>
              <a:gd name="T15" fmla="*/ 2147483647 h 180"/>
              <a:gd name="T16" fmla="*/ 2147483647 w 104"/>
              <a:gd name="T17" fmla="*/ 2147483647 h 180"/>
              <a:gd name="T18" fmla="*/ 2147483647 w 104"/>
              <a:gd name="T19" fmla="*/ 2147483647 h 180"/>
              <a:gd name="T20" fmla="*/ 2147483647 w 104"/>
              <a:gd name="T21" fmla="*/ 2147483647 h 180"/>
              <a:gd name="T22" fmla="*/ 2147483647 w 104"/>
              <a:gd name="T23" fmla="*/ 2147483647 h 180"/>
              <a:gd name="T24" fmla="*/ 2147483647 w 104"/>
              <a:gd name="T25" fmla="*/ 2147483647 h 180"/>
              <a:gd name="T26" fmla="*/ 2147483647 w 104"/>
              <a:gd name="T27" fmla="*/ 2147483647 h 180"/>
              <a:gd name="T28" fmla="*/ 2147483647 w 104"/>
              <a:gd name="T29" fmla="*/ 2147483647 h 180"/>
              <a:gd name="T30" fmla="*/ 2147483647 w 104"/>
              <a:gd name="T31" fmla="*/ 2147483647 h 180"/>
              <a:gd name="T32" fmla="*/ 2147483647 w 104"/>
              <a:gd name="T33" fmla="*/ 2147483647 h 180"/>
              <a:gd name="T34" fmla="*/ 2147483647 w 104"/>
              <a:gd name="T35" fmla="*/ 2147483647 h 180"/>
              <a:gd name="T36" fmla="*/ 2147483647 w 104"/>
              <a:gd name="T37" fmla="*/ 2147483647 h 180"/>
              <a:gd name="T38" fmla="*/ 2147483647 w 104"/>
              <a:gd name="T39" fmla="*/ 2147483647 h 180"/>
              <a:gd name="T40" fmla="*/ 2147483647 w 104"/>
              <a:gd name="T41" fmla="*/ 2147483647 h 180"/>
              <a:gd name="T42" fmla="*/ 2147483647 w 104"/>
              <a:gd name="T43" fmla="*/ 2147483647 h 180"/>
              <a:gd name="T44" fmla="*/ 2147483647 w 104"/>
              <a:gd name="T45" fmla="*/ 2147483647 h 180"/>
              <a:gd name="T46" fmla="*/ 2147483647 w 104"/>
              <a:gd name="T47" fmla="*/ 2147483647 h 180"/>
              <a:gd name="T48" fmla="*/ 2147483647 w 104"/>
              <a:gd name="T49" fmla="*/ 2147483647 h 180"/>
              <a:gd name="T50" fmla="*/ 2147483647 w 104"/>
              <a:gd name="T51" fmla="*/ 2147483647 h 180"/>
              <a:gd name="T52" fmla="*/ 2147483647 w 104"/>
              <a:gd name="T53" fmla="*/ 2147483647 h 180"/>
              <a:gd name="T54" fmla="*/ 2147483647 w 104"/>
              <a:gd name="T55" fmla="*/ 2147483647 h 180"/>
              <a:gd name="T56" fmla="*/ 2147483647 w 104"/>
              <a:gd name="T57" fmla="*/ 2147483647 h 180"/>
              <a:gd name="T58" fmla="*/ 2147483647 w 104"/>
              <a:gd name="T59" fmla="*/ 2147483647 h 180"/>
              <a:gd name="T60" fmla="*/ 2147483647 w 104"/>
              <a:gd name="T61" fmla="*/ 2147483647 h 180"/>
              <a:gd name="T62" fmla="*/ 2147483647 w 104"/>
              <a:gd name="T63" fmla="*/ 2147483647 h 180"/>
              <a:gd name="T64" fmla="*/ 2147483647 w 104"/>
              <a:gd name="T65" fmla="*/ 2147483647 h 180"/>
              <a:gd name="T66" fmla="*/ 2147483647 w 104"/>
              <a:gd name="T67" fmla="*/ 2147483647 h 180"/>
              <a:gd name="T68" fmla="*/ 2147483647 w 104"/>
              <a:gd name="T69" fmla="*/ 2147483647 h 180"/>
              <a:gd name="T70" fmla="*/ 2147483647 w 104"/>
              <a:gd name="T71" fmla="*/ 2147483647 h 180"/>
              <a:gd name="T72" fmla="*/ 2147483647 w 104"/>
              <a:gd name="T73" fmla="*/ 2147483647 h 180"/>
              <a:gd name="T74" fmla="*/ 2147483647 w 104"/>
              <a:gd name="T75" fmla="*/ 2147483647 h 180"/>
              <a:gd name="T76" fmla="*/ 2147483647 w 104"/>
              <a:gd name="T77" fmla="*/ 2147483647 h 18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04"/>
              <a:gd name="T118" fmla="*/ 0 h 180"/>
              <a:gd name="T119" fmla="*/ 104 w 104"/>
              <a:gd name="T120" fmla="*/ 180 h 18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04" h="180">
                <a:moveTo>
                  <a:pt x="0" y="0"/>
                </a:moveTo>
                <a:lnTo>
                  <a:pt x="104" y="0"/>
                </a:lnTo>
                <a:lnTo>
                  <a:pt x="104" y="180"/>
                </a:lnTo>
                <a:lnTo>
                  <a:pt x="0" y="180"/>
                </a:lnTo>
                <a:lnTo>
                  <a:pt x="0" y="0"/>
                </a:lnTo>
                <a:close/>
                <a:moveTo>
                  <a:pt x="44" y="96"/>
                </a:moveTo>
                <a:lnTo>
                  <a:pt x="44" y="102"/>
                </a:lnTo>
                <a:lnTo>
                  <a:pt x="30" y="102"/>
                </a:lnTo>
                <a:lnTo>
                  <a:pt x="30" y="110"/>
                </a:lnTo>
                <a:lnTo>
                  <a:pt x="44" y="110"/>
                </a:lnTo>
                <a:lnTo>
                  <a:pt x="44" y="120"/>
                </a:lnTo>
                <a:lnTo>
                  <a:pt x="62" y="120"/>
                </a:lnTo>
                <a:lnTo>
                  <a:pt x="62" y="110"/>
                </a:lnTo>
                <a:lnTo>
                  <a:pt x="76" y="110"/>
                </a:lnTo>
                <a:lnTo>
                  <a:pt x="76" y="102"/>
                </a:lnTo>
                <a:lnTo>
                  <a:pt x="62" y="102"/>
                </a:lnTo>
                <a:lnTo>
                  <a:pt x="62" y="96"/>
                </a:lnTo>
                <a:lnTo>
                  <a:pt x="44" y="96"/>
                </a:lnTo>
                <a:close/>
                <a:moveTo>
                  <a:pt x="14" y="14"/>
                </a:moveTo>
                <a:lnTo>
                  <a:pt x="14" y="88"/>
                </a:lnTo>
                <a:lnTo>
                  <a:pt x="92" y="88"/>
                </a:lnTo>
                <a:lnTo>
                  <a:pt x="92" y="14"/>
                </a:lnTo>
                <a:lnTo>
                  <a:pt x="14" y="14"/>
                </a:lnTo>
                <a:close/>
                <a:moveTo>
                  <a:pt x="14" y="154"/>
                </a:moveTo>
                <a:lnTo>
                  <a:pt x="14" y="164"/>
                </a:lnTo>
                <a:lnTo>
                  <a:pt x="34" y="164"/>
                </a:lnTo>
                <a:lnTo>
                  <a:pt x="34" y="154"/>
                </a:lnTo>
                <a:lnTo>
                  <a:pt x="14" y="154"/>
                </a:lnTo>
                <a:close/>
                <a:moveTo>
                  <a:pt x="70" y="154"/>
                </a:moveTo>
                <a:lnTo>
                  <a:pt x="70" y="164"/>
                </a:lnTo>
                <a:lnTo>
                  <a:pt x="92" y="164"/>
                </a:lnTo>
                <a:lnTo>
                  <a:pt x="92" y="154"/>
                </a:lnTo>
                <a:lnTo>
                  <a:pt x="70" y="154"/>
                </a:lnTo>
                <a:close/>
                <a:moveTo>
                  <a:pt x="42" y="154"/>
                </a:moveTo>
                <a:lnTo>
                  <a:pt x="42" y="164"/>
                </a:lnTo>
                <a:lnTo>
                  <a:pt x="64" y="164"/>
                </a:lnTo>
                <a:lnTo>
                  <a:pt x="64" y="154"/>
                </a:lnTo>
                <a:lnTo>
                  <a:pt x="42" y="154"/>
                </a:lnTo>
                <a:close/>
                <a:moveTo>
                  <a:pt x="14" y="140"/>
                </a:moveTo>
                <a:lnTo>
                  <a:pt x="14" y="148"/>
                </a:lnTo>
                <a:lnTo>
                  <a:pt x="34" y="148"/>
                </a:lnTo>
                <a:lnTo>
                  <a:pt x="34" y="140"/>
                </a:lnTo>
                <a:lnTo>
                  <a:pt x="14" y="140"/>
                </a:lnTo>
                <a:close/>
                <a:moveTo>
                  <a:pt x="70" y="140"/>
                </a:moveTo>
                <a:lnTo>
                  <a:pt x="70" y="148"/>
                </a:lnTo>
                <a:lnTo>
                  <a:pt x="92" y="148"/>
                </a:lnTo>
                <a:lnTo>
                  <a:pt x="92" y="140"/>
                </a:lnTo>
                <a:lnTo>
                  <a:pt x="70" y="140"/>
                </a:lnTo>
                <a:close/>
                <a:moveTo>
                  <a:pt x="42" y="140"/>
                </a:moveTo>
                <a:lnTo>
                  <a:pt x="42" y="148"/>
                </a:lnTo>
                <a:lnTo>
                  <a:pt x="64" y="148"/>
                </a:lnTo>
                <a:lnTo>
                  <a:pt x="64" y="140"/>
                </a:lnTo>
                <a:lnTo>
                  <a:pt x="42" y="140"/>
                </a:lnTo>
                <a:close/>
                <a:moveTo>
                  <a:pt x="14" y="126"/>
                </a:moveTo>
                <a:lnTo>
                  <a:pt x="14" y="134"/>
                </a:lnTo>
                <a:lnTo>
                  <a:pt x="34" y="134"/>
                </a:lnTo>
                <a:lnTo>
                  <a:pt x="34" y="126"/>
                </a:lnTo>
                <a:lnTo>
                  <a:pt x="14" y="126"/>
                </a:lnTo>
                <a:close/>
                <a:moveTo>
                  <a:pt x="70" y="126"/>
                </a:moveTo>
                <a:lnTo>
                  <a:pt x="70" y="134"/>
                </a:lnTo>
                <a:lnTo>
                  <a:pt x="92" y="134"/>
                </a:lnTo>
                <a:lnTo>
                  <a:pt x="92" y="126"/>
                </a:lnTo>
                <a:lnTo>
                  <a:pt x="70" y="126"/>
                </a:lnTo>
                <a:close/>
                <a:moveTo>
                  <a:pt x="42" y="126"/>
                </a:moveTo>
                <a:lnTo>
                  <a:pt x="42" y="134"/>
                </a:lnTo>
                <a:lnTo>
                  <a:pt x="64" y="134"/>
                </a:lnTo>
                <a:lnTo>
                  <a:pt x="64" y="126"/>
                </a:lnTo>
                <a:lnTo>
                  <a:pt x="42" y="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41"/>
          <p:cNvSpPr>
            <a:spLocks noEditPoints="1"/>
          </p:cNvSpPr>
          <p:nvPr/>
        </p:nvSpPr>
        <p:spPr bwMode="auto">
          <a:xfrm>
            <a:off x="6211311" y="4093008"/>
            <a:ext cx="377825" cy="520700"/>
          </a:xfrm>
          <a:custGeom>
            <a:avLst/>
            <a:gdLst>
              <a:gd name="T0" fmla="*/ 2147483647 w 138"/>
              <a:gd name="T1" fmla="*/ 0 h 174"/>
              <a:gd name="T2" fmla="*/ 2147483647 w 138"/>
              <a:gd name="T3" fmla="*/ 2147483647 h 174"/>
              <a:gd name="T4" fmla="*/ 2147483647 w 138"/>
              <a:gd name="T5" fmla="*/ 2147483647 h 174"/>
              <a:gd name="T6" fmla="*/ 2147483647 w 138"/>
              <a:gd name="T7" fmla="*/ 2147483647 h 174"/>
              <a:gd name="T8" fmla="*/ 2147483647 w 138"/>
              <a:gd name="T9" fmla="*/ 2147483647 h 174"/>
              <a:gd name="T10" fmla="*/ 2147483647 w 138"/>
              <a:gd name="T11" fmla="*/ 2147483647 h 174"/>
              <a:gd name="T12" fmla="*/ 2147483647 w 138"/>
              <a:gd name="T13" fmla="*/ 2147483647 h 174"/>
              <a:gd name="T14" fmla="*/ 2147483647 w 138"/>
              <a:gd name="T15" fmla="*/ 2147483647 h 174"/>
              <a:gd name="T16" fmla="*/ 2147483647 w 138"/>
              <a:gd name="T17" fmla="*/ 2147483647 h 174"/>
              <a:gd name="T18" fmla="*/ 2147483647 w 138"/>
              <a:gd name="T19" fmla="*/ 2147483647 h 174"/>
              <a:gd name="T20" fmla="*/ 2147483647 w 138"/>
              <a:gd name="T21" fmla="*/ 2147483647 h 174"/>
              <a:gd name="T22" fmla="*/ 2147483647 w 138"/>
              <a:gd name="T23" fmla="*/ 2147483647 h 174"/>
              <a:gd name="T24" fmla="*/ 2147483647 w 138"/>
              <a:gd name="T25" fmla="*/ 2147483647 h 174"/>
              <a:gd name="T26" fmla="*/ 2147483647 w 138"/>
              <a:gd name="T27" fmla="*/ 2147483647 h 174"/>
              <a:gd name="T28" fmla="*/ 2147483647 w 138"/>
              <a:gd name="T29" fmla="*/ 2147483647 h 174"/>
              <a:gd name="T30" fmla="*/ 2147483647 w 138"/>
              <a:gd name="T31" fmla="*/ 2147483647 h 174"/>
              <a:gd name="T32" fmla="*/ 2147483647 w 138"/>
              <a:gd name="T33" fmla="*/ 2147483647 h 174"/>
              <a:gd name="T34" fmla="*/ 0 w 138"/>
              <a:gd name="T35" fmla="*/ 2147483647 h 174"/>
              <a:gd name="T36" fmla="*/ 0 w 138"/>
              <a:gd name="T37" fmla="*/ 2147483647 h 174"/>
              <a:gd name="T38" fmla="*/ 2147483647 w 138"/>
              <a:gd name="T39" fmla="*/ 2147483647 h 174"/>
              <a:gd name="T40" fmla="*/ 2147483647 w 138"/>
              <a:gd name="T41" fmla="*/ 2147483647 h 174"/>
              <a:gd name="T42" fmla="*/ 2147483647 w 138"/>
              <a:gd name="T43" fmla="*/ 0 h 174"/>
              <a:gd name="T44" fmla="*/ 2147483647 w 138"/>
              <a:gd name="T45" fmla="*/ 2147483647 h 174"/>
              <a:gd name="T46" fmla="*/ 2147483647 w 138"/>
              <a:gd name="T47" fmla="*/ 2147483647 h 174"/>
              <a:gd name="T48" fmla="*/ 2147483647 w 138"/>
              <a:gd name="T49" fmla="*/ 2147483647 h 174"/>
              <a:gd name="T50" fmla="*/ 2147483647 w 138"/>
              <a:gd name="T51" fmla="*/ 2147483647 h 174"/>
              <a:gd name="T52" fmla="*/ 2147483647 w 138"/>
              <a:gd name="T53" fmla="*/ 2147483647 h 174"/>
              <a:gd name="T54" fmla="*/ 2147483647 w 138"/>
              <a:gd name="T55" fmla="*/ 2147483647 h 174"/>
              <a:gd name="T56" fmla="*/ 2147483647 w 138"/>
              <a:gd name="T57" fmla="*/ 2147483647 h 174"/>
              <a:gd name="T58" fmla="*/ 2147483647 w 138"/>
              <a:gd name="T59" fmla="*/ 2147483647 h 174"/>
              <a:gd name="T60" fmla="*/ 2147483647 w 138"/>
              <a:gd name="T61" fmla="*/ 2147483647 h 174"/>
              <a:gd name="T62" fmla="*/ 2147483647 w 138"/>
              <a:gd name="T63" fmla="*/ 2147483647 h 174"/>
              <a:gd name="T64" fmla="*/ 2147483647 w 138"/>
              <a:gd name="T65" fmla="*/ 2147483647 h 174"/>
              <a:gd name="T66" fmla="*/ 2147483647 w 138"/>
              <a:gd name="T67" fmla="*/ 2147483647 h 174"/>
              <a:gd name="T68" fmla="*/ 2147483647 w 138"/>
              <a:gd name="T69" fmla="*/ 2147483647 h 174"/>
              <a:gd name="T70" fmla="*/ 2147483647 w 138"/>
              <a:gd name="T71" fmla="*/ 2147483647 h 174"/>
              <a:gd name="T72" fmla="*/ 2147483647 w 138"/>
              <a:gd name="T73" fmla="*/ 2147483647 h 174"/>
              <a:gd name="T74" fmla="*/ 2147483647 w 138"/>
              <a:gd name="T75" fmla="*/ 2147483647 h 174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138"/>
              <a:gd name="T115" fmla="*/ 0 h 174"/>
              <a:gd name="T116" fmla="*/ 138 w 138"/>
              <a:gd name="T117" fmla="*/ 174 h 174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138" h="174">
                <a:moveTo>
                  <a:pt x="22" y="0"/>
                </a:moveTo>
                <a:lnTo>
                  <a:pt x="96" y="0"/>
                </a:lnTo>
                <a:lnTo>
                  <a:pt x="100" y="0"/>
                </a:lnTo>
                <a:lnTo>
                  <a:pt x="102" y="4"/>
                </a:lnTo>
                <a:lnTo>
                  <a:pt x="136" y="36"/>
                </a:lnTo>
                <a:lnTo>
                  <a:pt x="138" y="38"/>
                </a:lnTo>
                <a:lnTo>
                  <a:pt x="138" y="42"/>
                </a:lnTo>
                <a:lnTo>
                  <a:pt x="138" y="144"/>
                </a:lnTo>
                <a:lnTo>
                  <a:pt x="138" y="152"/>
                </a:lnTo>
                <a:lnTo>
                  <a:pt x="132" y="158"/>
                </a:lnTo>
                <a:lnTo>
                  <a:pt x="126" y="164"/>
                </a:lnTo>
                <a:lnTo>
                  <a:pt x="118" y="166"/>
                </a:lnTo>
                <a:lnTo>
                  <a:pt x="74" y="166"/>
                </a:lnTo>
                <a:lnTo>
                  <a:pt x="74" y="148"/>
                </a:lnTo>
                <a:lnTo>
                  <a:pt x="118" y="148"/>
                </a:lnTo>
                <a:lnTo>
                  <a:pt x="122" y="148"/>
                </a:lnTo>
                <a:lnTo>
                  <a:pt x="122" y="144"/>
                </a:lnTo>
                <a:lnTo>
                  <a:pt x="122" y="48"/>
                </a:lnTo>
                <a:lnTo>
                  <a:pt x="94" y="46"/>
                </a:lnTo>
                <a:lnTo>
                  <a:pt x="90" y="44"/>
                </a:lnTo>
                <a:lnTo>
                  <a:pt x="90" y="42"/>
                </a:lnTo>
                <a:lnTo>
                  <a:pt x="92" y="18"/>
                </a:lnTo>
                <a:lnTo>
                  <a:pt x="22" y="18"/>
                </a:lnTo>
                <a:lnTo>
                  <a:pt x="18" y="18"/>
                </a:lnTo>
                <a:lnTo>
                  <a:pt x="18" y="22"/>
                </a:lnTo>
                <a:lnTo>
                  <a:pt x="18" y="106"/>
                </a:lnTo>
                <a:lnTo>
                  <a:pt x="0" y="126"/>
                </a:lnTo>
                <a:lnTo>
                  <a:pt x="0" y="22"/>
                </a:lnTo>
                <a:lnTo>
                  <a:pt x="2" y="14"/>
                </a:lnTo>
                <a:lnTo>
                  <a:pt x="8" y="8"/>
                </a:lnTo>
                <a:lnTo>
                  <a:pt x="14" y="2"/>
                </a:lnTo>
                <a:lnTo>
                  <a:pt x="22" y="0"/>
                </a:lnTo>
                <a:close/>
                <a:moveTo>
                  <a:pt x="32" y="72"/>
                </a:moveTo>
                <a:lnTo>
                  <a:pt x="32" y="80"/>
                </a:lnTo>
                <a:lnTo>
                  <a:pt x="106" y="80"/>
                </a:lnTo>
                <a:lnTo>
                  <a:pt x="106" y="72"/>
                </a:lnTo>
                <a:lnTo>
                  <a:pt x="32" y="72"/>
                </a:lnTo>
                <a:close/>
                <a:moveTo>
                  <a:pt x="32" y="54"/>
                </a:moveTo>
                <a:lnTo>
                  <a:pt x="32" y="60"/>
                </a:lnTo>
                <a:lnTo>
                  <a:pt x="106" y="60"/>
                </a:lnTo>
                <a:lnTo>
                  <a:pt x="106" y="54"/>
                </a:lnTo>
                <a:lnTo>
                  <a:pt x="32" y="54"/>
                </a:lnTo>
                <a:close/>
                <a:moveTo>
                  <a:pt x="32" y="34"/>
                </a:moveTo>
                <a:lnTo>
                  <a:pt x="32" y="42"/>
                </a:lnTo>
                <a:lnTo>
                  <a:pt x="78" y="42"/>
                </a:lnTo>
                <a:lnTo>
                  <a:pt x="78" y="34"/>
                </a:lnTo>
                <a:lnTo>
                  <a:pt x="32" y="34"/>
                </a:lnTo>
                <a:close/>
                <a:moveTo>
                  <a:pt x="60" y="174"/>
                </a:moveTo>
                <a:lnTo>
                  <a:pt x="60" y="134"/>
                </a:lnTo>
                <a:lnTo>
                  <a:pt x="78" y="134"/>
                </a:lnTo>
                <a:lnTo>
                  <a:pt x="44" y="92"/>
                </a:lnTo>
                <a:lnTo>
                  <a:pt x="12" y="134"/>
                </a:lnTo>
                <a:lnTo>
                  <a:pt x="28" y="134"/>
                </a:lnTo>
                <a:lnTo>
                  <a:pt x="28" y="174"/>
                </a:lnTo>
                <a:lnTo>
                  <a:pt x="60" y="174"/>
                </a:lnTo>
                <a:close/>
                <a:moveTo>
                  <a:pt x="118" y="40"/>
                </a:moveTo>
                <a:lnTo>
                  <a:pt x="98" y="22"/>
                </a:lnTo>
                <a:lnTo>
                  <a:pt x="98" y="38"/>
                </a:lnTo>
                <a:lnTo>
                  <a:pt x="118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Freeform 42"/>
          <p:cNvSpPr>
            <a:spLocks noEditPoints="1"/>
          </p:cNvSpPr>
          <p:nvPr/>
        </p:nvSpPr>
        <p:spPr bwMode="auto">
          <a:xfrm>
            <a:off x="6997123" y="4080308"/>
            <a:ext cx="339725" cy="539750"/>
          </a:xfrm>
          <a:custGeom>
            <a:avLst/>
            <a:gdLst>
              <a:gd name="T0" fmla="*/ 2147483647 w 124"/>
              <a:gd name="T1" fmla="*/ 2147483647 h 180"/>
              <a:gd name="T2" fmla="*/ 2147483647 w 124"/>
              <a:gd name="T3" fmla="*/ 2147483647 h 180"/>
              <a:gd name="T4" fmla="*/ 2147483647 w 124"/>
              <a:gd name="T5" fmla="*/ 2147483647 h 180"/>
              <a:gd name="T6" fmla="*/ 2147483647 w 124"/>
              <a:gd name="T7" fmla="*/ 2147483647 h 180"/>
              <a:gd name="T8" fmla="*/ 2147483647 w 124"/>
              <a:gd name="T9" fmla="*/ 2147483647 h 180"/>
              <a:gd name="T10" fmla="*/ 2147483647 w 124"/>
              <a:gd name="T11" fmla="*/ 0 h 180"/>
              <a:gd name="T12" fmla="*/ 2147483647 w 124"/>
              <a:gd name="T13" fmla="*/ 0 h 180"/>
              <a:gd name="T14" fmla="*/ 2147483647 w 124"/>
              <a:gd name="T15" fmla="*/ 2147483647 h 180"/>
              <a:gd name="T16" fmla="*/ 2147483647 w 124"/>
              <a:gd name="T17" fmla="*/ 2147483647 h 180"/>
              <a:gd name="T18" fmla="*/ 2147483647 w 124"/>
              <a:gd name="T19" fmla="*/ 2147483647 h 180"/>
              <a:gd name="T20" fmla="*/ 2147483647 w 124"/>
              <a:gd name="T21" fmla="*/ 2147483647 h 180"/>
              <a:gd name="T22" fmla="*/ 2147483647 w 124"/>
              <a:gd name="T23" fmla="*/ 2147483647 h 180"/>
              <a:gd name="T24" fmla="*/ 2147483647 w 124"/>
              <a:gd name="T25" fmla="*/ 2147483647 h 180"/>
              <a:gd name="T26" fmla="*/ 2147483647 w 124"/>
              <a:gd name="T27" fmla="*/ 2147483647 h 180"/>
              <a:gd name="T28" fmla="*/ 2147483647 w 124"/>
              <a:gd name="T29" fmla="*/ 2147483647 h 180"/>
              <a:gd name="T30" fmla="*/ 2147483647 w 124"/>
              <a:gd name="T31" fmla="*/ 2147483647 h 180"/>
              <a:gd name="T32" fmla="*/ 2147483647 w 124"/>
              <a:gd name="T33" fmla="*/ 2147483647 h 180"/>
              <a:gd name="T34" fmla="*/ 2147483647 w 124"/>
              <a:gd name="T35" fmla="*/ 2147483647 h 180"/>
              <a:gd name="T36" fmla="*/ 2147483647 w 124"/>
              <a:gd name="T37" fmla="*/ 2147483647 h 180"/>
              <a:gd name="T38" fmla="*/ 2147483647 w 124"/>
              <a:gd name="T39" fmla="*/ 2147483647 h 180"/>
              <a:gd name="T40" fmla="*/ 2147483647 w 124"/>
              <a:gd name="T41" fmla="*/ 2147483647 h 180"/>
              <a:gd name="T42" fmla="*/ 2147483647 w 124"/>
              <a:gd name="T43" fmla="*/ 2147483647 h 180"/>
              <a:gd name="T44" fmla="*/ 0 w 124"/>
              <a:gd name="T45" fmla="*/ 2147483647 h 180"/>
              <a:gd name="T46" fmla="*/ 2147483647 w 124"/>
              <a:gd name="T47" fmla="*/ 2147483647 h 180"/>
              <a:gd name="T48" fmla="*/ 2147483647 w 124"/>
              <a:gd name="T49" fmla="*/ 2147483647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w 124"/>
              <a:gd name="T76" fmla="*/ 0 h 180"/>
              <a:gd name="T77" fmla="*/ 124 w 124"/>
              <a:gd name="T78" fmla="*/ 180 h 180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T75" t="T76" r="T77" b="T78"/>
            <a:pathLst>
              <a:path w="124" h="180">
                <a:moveTo>
                  <a:pt x="72" y="40"/>
                </a:moveTo>
                <a:lnTo>
                  <a:pt x="26" y="118"/>
                </a:lnTo>
                <a:lnTo>
                  <a:pt x="8" y="108"/>
                </a:lnTo>
                <a:lnTo>
                  <a:pt x="52" y="28"/>
                </a:lnTo>
                <a:lnTo>
                  <a:pt x="60" y="16"/>
                </a:lnTo>
                <a:lnTo>
                  <a:pt x="68" y="0"/>
                </a:lnTo>
                <a:lnTo>
                  <a:pt x="84" y="6"/>
                </a:lnTo>
                <a:lnTo>
                  <a:pt x="100" y="12"/>
                </a:lnTo>
                <a:lnTo>
                  <a:pt x="112" y="22"/>
                </a:lnTo>
                <a:lnTo>
                  <a:pt x="124" y="32"/>
                </a:lnTo>
                <a:lnTo>
                  <a:pt x="114" y="48"/>
                </a:lnTo>
                <a:lnTo>
                  <a:pt x="108" y="60"/>
                </a:lnTo>
                <a:lnTo>
                  <a:pt x="62" y="140"/>
                </a:lnTo>
                <a:lnTo>
                  <a:pt x="44" y="128"/>
                </a:lnTo>
                <a:lnTo>
                  <a:pt x="90" y="50"/>
                </a:lnTo>
                <a:lnTo>
                  <a:pt x="72" y="40"/>
                </a:lnTo>
                <a:close/>
                <a:moveTo>
                  <a:pt x="4" y="180"/>
                </a:moveTo>
                <a:lnTo>
                  <a:pt x="24" y="170"/>
                </a:lnTo>
                <a:lnTo>
                  <a:pt x="44" y="160"/>
                </a:lnTo>
                <a:lnTo>
                  <a:pt x="22" y="148"/>
                </a:lnTo>
                <a:lnTo>
                  <a:pt x="0" y="136"/>
                </a:lnTo>
                <a:lnTo>
                  <a:pt x="2" y="158"/>
                </a:lnTo>
                <a:lnTo>
                  <a:pt x="4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Freeform 43"/>
          <p:cNvSpPr>
            <a:spLocks noEditPoints="1"/>
          </p:cNvSpPr>
          <p:nvPr/>
        </p:nvSpPr>
        <p:spPr bwMode="auto">
          <a:xfrm>
            <a:off x="6914573" y="5002645"/>
            <a:ext cx="466725" cy="400050"/>
          </a:xfrm>
          <a:custGeom>
            <a:avLst/>
            <a:gdLst>
              <a:gd name="T0" fmla="*/ 2147483647 w 170"/>
              <a:gd name="T1" fmla="*/ 2147483647 h 134"/>
              <a:gd name="T2" fmla="*/ 2147483647 w 170"/>
              <a:gd name="T3" fmla="*/ 2147483647 h 134"/>
              <a:gd name="T4" fmla="*/ 2147483647 w 170"/>
              <a:gd name="T5" fmla="*/ 2147483647 h 134"/>
              <a:gd name="T6" fmla="*/ 2147483647 w 170"/>
              <a:gd name="T7" fmla="*/ 2147483647 h 134"/>
              <a:gd name="T8" fmla="*/ 2147483647 w 170"/>
              <a:gd name="T9" fmla="*/ 2147483647 h 134"/>
              <a:gd name="T10" fmla="*/ 2147483647 w 170"/>
              <a:gd name="T11" fmla="*/ 0 h 134"/>
              <a:gd name="T12" fmla="*/ 2147483647 w 170"/>
              <a:gd name="T13" fmla="*/ 0 h 134"/>
              <a:gd name="T14" fmla="*/ 2147483647 w 170"/>
              <a:gd name="T15" fmla="*/ 0 h 134"/>
              <a:gd name="T16" fmla="*/ 2147483647 w 170"/>
              <a:gd name="T17" fmla="*/ 0 h 134"/>
              <a:gd name="T18" fmla="*/ 2147483647 w 170"/>
              <a:gd name="T19" fmla="*/ 2147483647 h 134"/>
              <a:gd name="T20" fmla="*/ 2147483647 w 170"/>
              <a:gd name="T21" fmla="*/ 2147483647 h 134"/>
              <a:gd name="T22" fmla="*/ 2147483647 w 170"/>
              <a:gd name="T23" fmla="*/ 2147483647 h 134"/>
              <a:gd name="T24" fmla="*/ 2147483647 w 170"/>
              <a:gd name="T25" fmla="*/ 2147483647 h 134"/>
              <a:gd name="T26" fmla="*/ 2147483647 w 170"/>
              <a:gd name="T27" fmla="*/ 2147483647 h 134"/>
              <a:gd name="T28" fmla="*/ 2147483647 w 170"/>
              <a:gd name="T29" fmla="*/ 2147483647 h 134"/>
              <a:gd name="T30" fmla="*/ 2147483647 w 170"/>
              <a:gd name="T31" fmla="*/ 2147483647 h 134"/>
              <a:gd name="T32" fmla="*/ 0 w 170"/>
              <a:gd name="T33" fmla="*/ 2147483647 h 134"/>
              <a:gd name="T34" fmla="*/ 0 w 170"/>
              <a:gd name="T35" fmla="*/ 2147483647 h 134"/>
              <a:gd name="T36" fmla="*/ 2147483647 w 170"/>
              <a:gd name="T37" fmla="*/ 2147483647 h 134"/>
              <a:gd name="T38" fmla="*/ 2147483647 w 170"/>
              <a:gd name="T39" fmla="*/ 2147483647 h 134"/>
              <a:gd name="T40" fmla="*/ 2147483647 w 170"/>
              <a:gd name="T41" fmla="*/ 2147483647 h 134"/>
              <a:gd name="T42" fmla="*/ 2147483647 w 170"/>
              <a:gd name="T43" fmla="*/ 2147483647 h 134"/>
              <a:gd name="T44" fmla="*/ 2147483647 w 170"/>
              <a:gd name="T45" fmla="*/ 2147483647 h 134"/>
              <a:gd name="T46" fmla="*/ 2147483647 w 170"/>
              <a:gd name="T47" fmla="*/ 2147483647 h 134"/>
              <a:gd name="T48" fmla="*/ 2147483647 w 170"/>
              <a:gd name="T49" fmla="*/ 2147483647 h 134"/>
              <a:gd name="T50" fmla="*/ 2147483647 w 170"/>
              <a:gd name="T51" fmla="*/ 2147483647 h 134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170"/>
              <a:gd name="T79" fmla="*/ 0 h 134"/>
              <a:gd name="T80" fmla="*/ 170 w 170"/>
              <a:gd name="T81" fmla="*/ 134 h 134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170" h="134">
                <a:moveTo>
                  <a:pt x="32" y="54"/>
                </a:moveTo>
                <a:lnTo>
                  <a:pt x="32" y="44"/>
                </a:lnTo>
                <a:lnTo>
                  <a:pt x="8" y="30"/>
                </a:lnTo>
                <a:lnTo>
                  <a:pt x="32" y="16"/>
                </a:lnTo>
                <a:lnTo>
                  <a:pt x="32" y="6"/>
                </a:lnTo>
                <a:lnTo>
                  <a:pt x="32" y="0"/>
                </a:lnTo>
                <a:lnTo>
                  <a:pt x="40" y="0"/>
                </a:lnTo>
                <a:lnTo>
                  <a:pt x="130" y="0"/>
                </a:lnTo>
                <a:lnTo>
                  <a:pt x="138" y="0"/>
                </a:lnTo>
                <a:lnTo>
                  <a:pt x="138" y="6"/>
                </a:lnTo>
                <a:lnTo>
                  <a:pt x="138" y="14"/>
                </a:lnTo>
                <a:lnTo>
                  <a:pt x="164" y="30"/>
                </a:lnTo>
                <a:lnTo>
                  <a:pt x="138" y="46"/>
                </a:lnTo>
                <a:lnTo>
                  <a:pt x="138" y="54"/>
                </a:lnTo>
                <a:lnTo>
                  <a:pt x="170" y="34"/>
                </a:lnTo>
                <a:lnTo>
                  <a:pt x="170" y="134"/>
                </a:lnTo>
                <a:lnTo>
                  <a:pt x="0" y="134"/>
                </a:lnTo>
                <a:lnTo>
                  <a:pt x="0" y="34"/>
                </a:lnTo>
                <a:lnTo>
                  <a:pt x="32" y="54"/>
                </a:lnTo>
                <a:close/>
                <a:moveTo>
                  <a:pt x="122" y="62"/>
                </a:moveTo>
                <a:lnTo>
                  <a:pt x="122" y="14"/>
                </a:lnTo>
                <a:lnTo>
                  <a:pt x="46" y="14"/>
                </a:lnTo>
                <a:lnTo>
                  <a:pt x="46" y="62"/>
                </a:lnTo>
                <a:lnTo>
                  <a:pt x="86" y="86"/>
                </a:lnTo>
                <a:lnTo>
                  <a:pt x="122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Freeform 44"/>
          <p:cNvSpPr>
            <a:spLocks noEditPoints="1"/>
          </p:cNvSpPr>
          <p:nvPr/>
        </p:nvSpPr>
        <p:spPr bwMode="auto">
          <a:xfrm>
            <a:off x="6941561" y="5242358"/>
            <a:ext cx="422275" cy="142875"/>
          </a:xfrm>
          <a:custGeom>
            <a:avLst/>
            <a:gdLst>
              <a:gd name="T0" fmla="*/ 2147483647 w 154"/>
              <a:gd name="T1" fmla="*/ 2147483647 h 48"/>
              <a:gd name="T2" fmla="*/ 2147483647 w 154"/>
              <a:gd name="T3" fmla="*/ 2147483647 h 48"/>
              <a:gd name="T4" fmla="*/ 2147483647 w 154"/>
              <a:gd name="T5" fmla="*/ 2147483647 h 48"/>
              <a:gd name="T6" fmla="*/ 2147483647 w 154"/>
              <a:gd name="T7" fmla="*/ 0 h 48"/>
              <a:gd name="T8" fmla="*/ 2147483647 w 154"/>
              <a:gd name="T9" fmla="*/ 2147483647 h 48"/>
              <a:gd name="T10" fmla="*/ 2147483647 w 154"/>
              <a:gd name="T11" fmla="*/ 2147483647 h 48"/>
              <a:gd name="T12" fmla="*/ 2147483647 w 154"/>
              <a:gd name="T13" fmla="*/ 2147483647 h 48"/>
              <a:gd name="T14" fmla="*/ 2147483647 w 154"/>
              <a:gd name="T15" fmla="*/ 2147483647 h 48"/>
              <a:gd name="T16" fmla="*/ 0 w 154"/>
              <a:gd name="T17" fmla="*/ 2147483647 h 48"/>
              <a:gd name="T18" fmla="*/ 2147483647 w 154"/>
              <a:gd name="T19" fmla="*/ 0 h 48"/>
              <a:gd name="T20" fmla="*/ 2147483647 w 154"/>
              <a:gd name="T21" fmla="*/ 2147483647 h 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4"/>
              <a:gd name="T34" fmla="*/ 0 h 48"/>
              <a:gd name="T35" fmla="*/ 154 w 154"/>
              <a:gd name="T36" fmla="*/ 48 h 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4" h="48">
                <a:moveTo>
                  <a:pt x="108" y="8"/>
                </a:moveTo>
                <a:lnTo>
                  <a:pt x="146" y="48"/>
                </a:lnTo>
                <a:lnTo>
                  <a:pt x="154" y="40"/>
                </a:lnTo>
                <a:lnTo>
                  <a:pt x="116" y="0"/>
                </a:lnTo>
                <a:lnTo>
                  <a:pt x="108" y="8"/>
                </a:lnTo>
                <a:close/>
                <a:moveTo>
                  <a:pt x="44" y="8"/>
                </a:moveTo>
                <a:lnTo>
                  <a:pt x="8" y="48"/>
                </a:lnTo>
                <a:lnTo>
                  <a:pt x="0" y="40"/>
                </a:lnTo>
                <a:lnTo>
                  <a:pt x="36" y="0"/>
                </a:lnTo>
                <a:lnTo>
                  <a:pt x="44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Freeform 45"/>
          <p:cNvSpPr>
            <a:spLocks noEditPoints="1"/>
          </p:cNvSpPr>
          <p:nvPr/>
        </p:nvSpPr>
        <p:spPr bwMode="auto">
          <a:xfrm>
            <a:off x="6216073" y="4924858"/>
            <a:ext cx="373063" cy="514350"/>
          </a:xfrm>
          <a:custGeom>
            <a:avLst/>
            <a:gdLst>
              <a:gd name="T0" fmla="*/ 2147483647 w 136"/>
              <a:gd name="T1" fmla="*/ 0 h 172"/>
              <a:gd name="T2" fmla="*/ 2147483647 w 136"/>
              <a:gd name="T3" fmla="*/ 2147483647 h 172"/>
              <a:gd name="T4" fmla="*/ 2147483647 w 136"/>
              <a:gd name="T5" fmla="*/ 2147483647 h 172"/>
              <a:gd name="T6" fmla="*/ 2147483647 w 136"/>
              <a:gd name="T7" fmla="*/ 2147483647 h 172"/>
              <a:gd name="T8" fmla="*/ 2147483647 w 136"/>
              <a:gd name="T9" fmla="*/ 2147483647 h 172"/>
              <a:gd name="T10" fmla="*/ 2147483647 w 136"/>
              <a:gd name="T11" fmla="*/ 2147483647 h 172"/>
              <a:gd name="T12" fmla="*/ 2147483647 w 136"/>
              <a:gd name="T13" fmla="*/ 2147483647 h 172"/>
              <a:gd name="T14" fmla="*/ 2147483647 w 136"/>
              <a:gd name="T15" fmla="*/ 2147483647 h 172"/>
              <a:gd name="T16" fmla="*/ 2147483647 w 136"/>
              <a:gd name="T17" fmla="*/ 2147483647 h 172"/>
              <a:gd name="T18" fmla="*/ 2147483647 w 136"/>
              <a:gd name="T19" fmla="*/ 2147483647 h 172"/>
              <a:gd name="T20" fmla="*/ 2147483647 w 136"/>
              <a:gd name="T21" fmla="*/ 2147483647 h 172"/>
              <a:gd name="T22" fmla="*/ 2147483647 w 136"/>
              <a:gd name="T23" fmla="*/ 2147483647 h 172"/>
              <a:gd name="T24" fmla="*/ 2147483647 w 136"/>
              <a:gd name="T25" fmla="*/ 2147483647 h 172"/>
              <a:gd name="T26" fmla="*/ 2147483647 w 136"/>
              <a:gd name="T27" fmla="*/ 2147483647 h 172"/>
              <a:gd name="T28" fmla="*/ 2147483647 w 136"/>
              <a:gd name="T29" fmla="*/ 2147483647 h 172"/>
              <a:gd name="T30" fmla="*/ 2147483647 w 136"/>
              <a:gd name="T31" fmla="*/ 2147483647 h 172"/>
              <a:gd name="T32" fmla="*/ 2147483647 w 136"/>
              <a:gd name="T33" fmla="*/ 2147483647 h 172"/>
              <a:gd name="T34" fmla="*/ 2147483647 w 136"/>
              <a:gd name="T35" fmla="*/ 2147483647 h 172"/>
              <a:gd name="T36" fmla="*/ 2147483647 w 136"/>
              <a:gd name="T37" fmla="*/ 0 h 172"/>
              <a:gd name="T38" fmla="*/ 2147483647 w 136"/>
              <a:gd name="T39" fmla="*/ 2147483647 h 172"/>
              <a:gd name="T40" fmla="*/ 2147483647 w 136"/>
              <a:gd name="T41" fmla="*/ 2147483647 h 172"/>
              <a:gd name="T42" fmla="*/ 2147483647 w 136"/>
              <a:gd name="T43" fmla="*/ 2147483647 h 172"/>
              <a:gd name="T44" fmla="*/ 2147483647 w 136"/>
              <a:gd name="T45" fmla="*/ 2147483647 h 172"/>
              <a:gd name="T46" fmla="*/ 0 w 136"/>
              <a:gd name="T47" fmla="*/ 2147483647 h 172"/>
              <a:gd name="T48" fmla="*/ 2147483647 w 136"/>
              <a:gd name="T49" fmla="*/ 2147483647 h 172"/>
              <a:gd name="T50" fmla="*/ 2147483647 w 136"/>
              <a:gd name="T51" fmla="*/ 2147483647 h 172"/>
              <a:gd name="T52" fmla="*/ 2147483647 w 136"/>
              <a:gd name="T53" fmla="*/ 2147483647 h 172"/>
              <a:gd name="T54" fmla="*/ 2147483647 w 136"/>
              <a:gd name="T55" fmla="*/ 2147483647 h 172"/>
              <a:gd name="T56" fmla="*/ 2147483647 w 136"/>
              <a:gd name="T57" fmla="*/ 2147483647 h 172"/>
              <a:gd name="T58" fmla="*/ 2147483647 w 136"/>
              <a:gd name="T59" fmla="*/ 2147483647 h 172"/>
              <a:gd name="T60" fmla="*/ 2147483647 w 136"/>
              <a:gd name="T61" fmla="*/ 2147483647 h 172"/>
              <a:gd name="T62" fmla="*/ 2147483647 w 136"/>
              <a:gd name="T63" fmla="*/ 2147483647 h 172"/>
              <a:gd name="T64" fmla="*/ 2147483647 w 136"/>
              <a:gd name="T65" fmla="*/ 2147483647 h 172"/>
              <a:gd name="T66" fmla="*/ 2147483647 w 136"/>
              <a:gd name="T67" fmla="*/ 2147483647 h 172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36"/>
              <a:gd name="T103" fmla="*/ 0 h 172"/>
              <a:gd name="T104" fmla="*/ 136 w 136"/>
              <a:gd name="T105" fmla="*/ 172 h 172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36" h="172">
                <a:moveTo>
                  <a:pt x="68" y="0"/>
                </a:moveTo>
                <a:lnTo>
                  <a:pt x="68" y="0"/>
                </a:lnTo>
                <a:lnTo>
                  <a:pt x="74" y="2"/>
                </a:lnTo>
                <a:lnTo>
                  <a:pt x="82" y="4"/>
                </a:lnTo>
                <a:lnTo>
                  <a:pt x="88" y="8"/>
                </a:lnTo>
                <a:lnTo>
                  <a:pt x="94" y="12"/>
                </a:lnTo>
                <a:lnTo>
                  <a:pt x="98" y="18"/>
                </a:lnTo>
                <a:lnTo>
                  <a:pt x="102" y="24"/>
                </a:lnTo>
                <a:lnTo>
                  <a:pt x="104" y="30"/>
                </a:lnTo>
                <a:lnTo>
                  <a:pt x="106" y="38"/>
                </a:lnTo>
                <a:lnTo>
                  <a:pt x="104" y="46"/>
                </a:lnTo>
                <a:lnTo>
                  <a:pt x="102" y="54"/>
                </a:lnTo>
                <a:lnTo>
                  <a:pt x="98" y="60"/>
                </a:lnTo>
                <a:lnTo>
                  <a:pt x="94" y="66"/>
                </a:lnTo>
                <a:lnTo>
                  <a:pt x="88" y="70"/>
                </a:lnTo>
                <a:lnTo>
                  <a:pt x="82" y="74"/>
                </a:lnTo>
                <a:lnTo>
                  <a:pt x="74" y="76"/>
                </a:lnTo>
                <a:lnTo>
                  <a:pt x="68" y="76"/>
                </a:lnTo>
                <a:lnTo>
                  <a:pt x="60" y="76"/>
                </a:lnTo>
                <a:lnTo>
                  <a:pt x="52" y="74"/>
                </a:lnTo>
                <a:lnTo>
                  <a:pt x="46" y="70"/>
                </a:lnTo>
                <a:lnTo>
                  <a:pt x="40" y="66"/>
                </a:lnTo>
                <a:lnTo>
                  <a:pt x="36" y="60"/>
                </a:lnTo>
                <a:lnTo>
                  <a:pt x="32" y="54"/>
                </a:lnTo>
                <a:lnTo>
                  <a:pt x="30" y="46"/>
                </a:lnTo>
                <a:lnTo>
                  <a:pt x="30" y="38"/>
                </a:lnTo>
                <a:lnTo>
                  <a:pt x="30" y="30"/>
                </a:lnTo>
                <a:lnTo>
                  <a:pt x="32" y="24"/>
                </a:lnTo>
                <a:lnTo>
                  <a:pt x="36" y="18"/>
                </a:lnTo>
                <a:lnTo>
                  <a:pt x="40" y="12"/>
                </a:lnTo>
                <a:lnTo>
                  <a:pt x="46" y="8"/>
                </a:lnTo>
                <a:lnTo>
                  <a:pt x="52" y="4"/>
                </a:lnTo>
                <a:lnTo>
                  <a:pt x="60" y="2"/>
                </a:lnTo>
                <a:lnTo>
                  <a:pt x="68" y="0"/>
                </a:lnTo>
                <a:close/>
                <a:moveTo>
                  <a:pt x="136" y="160"/>
                </a:moveTo>
                <a:lnTo>
                  <a:pt x="136" y="160"/>
                </a:lnTo>
                <a:lnTo>
                  <a:pt x="120" y="166"/>
                </a:lnTo>
                <a:lnTo>
                  <a:pt x="102" y="170"/>
                </a:lnTo>
                <a:lnTo>
                  <a:pt x="86" y="172"/>
                </a:lnTo>
                <a:lnTo>
                  <a:pt x="70" y="172"/>
                </a:lnTo>
                <a:lnTo>
                  <a:pt x="54" y="172"/>
                </a:lnTo>
                <a:lnTo>
                  <a:pt x="36" y="170"/>
                </a:lnTo>
                <a:lnTo>
                  <a:pt x="18" y="166"/>
                </a:lnTo>
                <a:lnTo>
                  <a:pt x="0" y="160"/>
                </a:lnTo>
                <a:lnTo>
                  <a:pt x="2" y="146"/>
                </a:lnTo>
                <a:lnTo>
                  <a:pt x="4" y="134"/>
                </a:lnTo>
                <a:lnTo>
                  <a:pt x="8" y="122"/>
                </a:lnTo>
                <a:lnTo>
                  <a:pt x="12" y="112"/>
                </a:lnTo>
                <a:lnTo>
                  <a:pt x="20" y="104"/>
                </a:lnTo>
                <a:lnTo>
                  <a:pt x="26" y="98"/>
                </a:lnTo>
                <a:lnTo>
                  <a:pt x="34" y="92"/>
                </a:lnTo>
                <a:lnTo>
                  <a:pt x="44" y="88"/>
                </a:lnTo>
                <a:lnTo>
                  <a:pt x="68" y="128"/>
                </a:lnTo>
                <a:lnTo>
                  <a:pt x="94" y="88"/>
                </a:lnTo>
                <a:lnTo>
                  <a:pt x="102" y="92"/>
                </a:lnTo>
                <a:lnTo>
                  <a:pt x="110" y="98"/>
                </a:lnTo>
                <a:lnTo>
                  <a:pt x="116" y="106"/>
                </a:lnTo>
                <a:lnTo>
                  <a:pt x="122" y="114"/>
                </a:lnTo>
                <a:lnTo>
                  <a:pt x="128" y="124"/>
                </a:lnTo>
                <a:lnTo>
                  <a:pt x="132" y="134"/>
                </a:lnTo>
                <a:lnTo>
                  <a:pt x="134" y="146"/>
                </a:lnTo>
                <a:lnTo>
                  <a:pt x="136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Freeform 46"/>
          <p:cNvSpPr>
            <a:spLocks noEditPoints="1"/>
          </p:cNvSpPr>
          <p:nvPr/>
        </p:nvSpPr>
        <p:spPr bwMode="auto">
          <a:xfrm>
            <a:off x="6177973" y="1560945"/>
            <a:ext cx="461963" cy="520700"/>
          </a:xfrm>
          <a:custGeom>
            <a:avLst/>
            <a:gdLst>
              <a:gd name="T0" fmla="*/ 2147483647 w 168"/>
              <a:gd name="T1" fmla="*/ 0 h 174"/>
              <a:gd name="T2" fmla="*/ 2147483647 w 168"/>
              <a:gd name="T3" fmla="*/ 2147483647 h 174"/>
              <a:gd name="T4" fmla="*/ 2147483647 w 168"/>
              <a:gd name="T5" fmla="*/ 2147483647 h 174"/>
              <a:gd name="T6" fmla="*/ 2147483647 w 168"/>
              <a:gd name="T7" fmla="*/ 2147483647 h 174"/>
              <a:gd name="T8" fmla="*/ 2147483647 w 168"/>
              <a:gd name="T9" fmla="*/ 2147483647 h 174"/>
              <a:gd name="T10" fmla="*/ 2147483647 w 168"/>
              <a:gd name="T11" fmla="*/ 2147483647 h 174"/>
              <a:gd name="T12" fmla="*/ 2147483647 w 168"/>
              <a:gd name="T13" fmla="*/ 2147483647 h 174"/>
              <a:gd name="T14" fmla="*/ 2147483647 w 168"/>
              <a:gd name="T15" fmla="*/ 2147483647 h 174"/>
              <a:gd name="T16" fmla="*/ 2147483647 w 168"/>
              <a:gd name="T17" fmla="*/ 2147483647 h 174"/>
              <a:gd name="T18" fmla="*/ 2147483647 w 168"/>
              <a:gd name="T19" fmla="*/ 2147483647 h 174"/>
              <a:gd name="T20" fmla="*/ 2147483647 w 168"/>
              <a:gd name="T21" fmla="*/ 2147483647 h 174"/>
              <a:gd name="T22" fmla="*/ 2147483647 w 168"/>
              <a:gd name="T23" fmla="*/ 0 h 174"/>
              <a:gd name="T24" fmla="*/ 2147483647 w 168"/>
              <a:gd name="T25" fmla="*/ 2147483647 h 174"/>
              <a:gd name="T26" fmla="*/ 2147483647 w 168"/>
              <a:gd name="T27" fmla="*/ 2147483647 h 174"/>
              <a:gd name="T28" fmla="*/ 2147483647 w 168"/>
              <a:gd name="T29" fmla="*/ 2147483647 h 174"/>
              <a:gd name="T30" fmla="*/ 2147483647 w 168"/>
              <a:gd name="T31" fmla="*/ 2147483647 h 174"/>
              <a:gd name="T32" fmla="*/ 2147483647 w 168"/>
              <a:gd name="T33" fmla="*/ 2147483647 h 174"/>
              <a:gd name="T34" fmla="*/ 2147483647 w 168"/>
              <a:gd name="T35" fmla="*/ 2147483647 h 174"/>
              <a:gd name="T36" fmla="*/ 2147483647 w 168"/>
              <a:gd name="T37" fmla="*/ 2147483647 h 174"/>
              <a:gd name="T38" fmla="*/ 2147483647 w 168"/>
              <a:gd name="T39" fmla="*/ 2147483647 h 174"/>
              <a:gd name="T40" fmla="*/ 2147483647 w 168"/>
              <a:gd name="T41" fmla="*/ 2147483647 h 174"/>
              <a:gd name="T42" fmla="*/ 2147483647 w 168"/>
              <a:gd name="T43" fmla="*/ 2147483647 h 174"/>
              <a:gd name="T44" fmla="*/ 2147483647 w 168"/>
              <a:gd name="T45" fmla="*/ 2147483647 h 174"/>
              <a:gd name="T46" fmla="*/ 2147483647 w 168"/>
              <a:gd name="T47" fmla="*/ 2147483647 h 174"/>
              <a:gd name="T48" fmla="*/ 2147483647 w 168"/>
              <a:gd name="T49" fmla="*/ 2147483647 h 174"/>
              <a:gd name="T50" fmla="*/ 2147483647 w 168"/>
              <a:gd name="T51" fmla="*/ 2147483647 h 174"/>
              <a:gd name="T52" fmla="*/ 2147483647 w 168"/>
              <a:gd name="T53" fmla="*/ 2147483647 h 174"/>
              <a:gd name="T54" fmla="*/ 2147483647 w 168"/>
              <a:gd name="T55" fmla="*/ 2147483647 h 174"/>
              <a:gd name="T56" fmla="*/ 2147483647 w 168"/>
              <a:gd name="T57" fmla="*/ 2147483647 h 174"/>
              <a:gd name="T58" fmla="*/ 2147483647 w 168"/>
              <a:gd name="T59" fmla="*/ 2147483647 h 174"/>
              <a:gd name="T60" fmla="*/ 2147483647 w 168"/>
              <a:gd name="T61" fmla="*/ 2147483647 h 174"/>
              <a:gd name="T62" fmla="*/ 2147483647 w 168"/>
              <a:gd name="T63" fmla="*/ 2147483647 h 174"/>
              <a:gd name="T64" fmla="*/ 2147483647 w 168"/>
              <a:gd name="T65" fmla="*/ 2147483647 h 174"/>
              <a:gd name="T66" fmla="*/ 2147483647 w 168"/>
              <a:gd name="T67" fmla="*/ 2147483647 h 174"/>
              <a:gd name="T68" fmla="*/ 2147483647 w 168"/>
              <a:gd name="T69" fmla="*/ 2147483647 h 174"/>
              <a:gd name="T70" fmla="*/ 2147483647 w 168"/>
              <a:gd name="T71" fmla="*/ 2147483647 h 174"/>
              <a:gd name="T72" fmla="*/ 2147483647 w 168"/>
              <a:gd name="T73" fmla="*/ 2147483647 h 174"/>
              <a:gd name="T74" fmla="*/ 2147483647 w 168"/>
              <a:gd name="T75" fmla="*/ 2147483647 h 174"/>
              <a:gd name="T76" fmla="*/ 2147483647 w 168"/>
              <a:gd name="T77" fmla="*/ 2147483647 h 174"/>
              <a:gd name="T78" fmla="*/ 2147483647 w 168"/>
              <a:gd name="T79" fmla="*/ 2147483647 h 174"/>
              <a:gd name="T80" fmla="*/ 2147483647 w 168"/>
              <a:gd name="T81" fmla="*/ 2147483647 h 174"/>
              <a:gd name="T82" fmla="*/ 2147483647 w 168"/>
              <a:gd name="T83" fmla="*/ 2147483647 h 174"/>
              <a:gd name="T84" fmla="*/ 2147483647 w 168"/>
              <a:gd name="T85" fmla="*/ 2147483647 h 174"/>
              <a:gd name="T86" fmla="*/ 2147483647 w 168"/>
              <a:gd name="T87" fmla="*/ 2147483647 h 174"/>
              <a:gd name="T88" fmla="*/ 2147483647 w 168"/>
              <a:gd name="T89" fmla="*/ 2147483647 h 17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68"/>
              <a:gd name="T136" fmla="*/ 0 h 174"/>
              <a:gd name="T137" fmla="*/ 168 w 168"/>
              <a:gd name="T138" fmla="*/ 174 h 174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68" h="174">
                <a:moveTo>
                  <a:pt x="68" y="0"/>
                </a:moveTo>
                <a:lnTo>
                  <a:pt x="68" y="0"/>
                </a:lnTo>
                <a:lnTo>
                  <a:pt x="74" y="0"/>
                </a:lnTo>
                <a:lnTo>
                  <a:pt x="82" y="4"/>
                </a:lnTo>
                <a:lnTo>
                  <a:pt x="88" y="6"/>
                </a:lnTo>
                <a:lnTo>
                  <a:pt x="94" y="12"/>
                </a:lnTo>
                <a:lnTo>
                  <a:pt x="98" y="16"/>
                </a:lnTo>
                <a:lnTo>
                  <a:pt x="102" y="24"/>
                </a:lnTo>
                <a:lnTo>
                  <a:pt x="104" y="30"/>
                </a:lnTo>
                <a:lnTo>
                  <a:pt x="106" y="38"/>
                </a:lnTo>
                <a:lnTo>
                  <a:pt x="104" y="46"/>
                </a:lnTo>
                <a:lnTo>
                  <a:pt x="102" y="52"/>
                </a:lnTo>
                <a:lnTo>
                  <a:pt x="98" y="60"/>
                </a:lnTo>
                <a:lnTo>
                  <a:pt x="94" y="64"/>
                </a:lnTo>
                <a:lnTo>
                  <a:pt x="88" y="70"/>
                </a:lnTo>
                <a:lnTo>
                  <a:pt x="82" y="74"/>
                </a:lnTo>
                <a:lnTo>
                  <a:pt x="74" y="76"/>
                </a:lnTo>
                <a:lnTo>
                  <a:pt x="68" y="76"/>
                </a:lnTo>
                <a:lnTo>
                  <a:pt x="60" y="76"/>
                </a:lnTo>
                <a:lnTo>
                  <a:pt x="52" y="74"/>
                </a:lnTo>
                <a:lnTo>
                  <a:pt x="46" y="70"/>
                </a:lnTo>
                <a:lnTo>
                  <a:pt x="40" y="64"/>
                </a:lnTo>
                <a:lnTo>
                  <a:pt x="36" y="60"/>
                </a:lnTo>
                <a:lnTo>
                  <a:pt x="32" y="52"/>
                </a:lnTo>
                <a:lnTo>
                  <a:pt x="30" y="46"/>
                </a:lnTo>
                <a:lnTo>
                  <a:pt x="30" y="38"/>
                </a:lnTo>
                <a:lnTo>
                  <a:pt x="30" y="30"/>
                </a:lnTo>
                <a:lnTo>
                  <a:pt x="32" y="24"/>
                </a:lnTo>
                <a:lnTo>
                  <a:pt x="36" y="16"/>
                </a:lnTo>
                <a:lnTo>
                  <a:pt x="40" y="12"/>
                </a:lnTo>
                <a:lnTo>
                  <a:pt x="46" y="6"/>
                </a:lnTo>
                <a:lnTo>
                  <a:pt x="52" y="4"/>
                </a:lnTo>
                <a:lnTo>
                  <a:pt x="60" y="0"/>
                </a:lnTo>
                <a:lnTo>
                  <a:pt x="68" y="0"/>
                </a:lnTo>
                <a:close/>
                <a:moveTo>
                  <a:pt x="86" y="102"/>
                </a:moveTo>
                <a:lnTo>
                  <a:pt x="86" y="102"/>
                </a:lnTo>
                <a:lnTo>
                  <a:pt x="90" y="98"/>
                </a:lnTo>
                <a:lnTo>
                  <a:pt x="96" y="94"/>
                </a:lnTo>
                <a:lnTo>
                  <a:pt x="102" y="92"/>
                </a:lnTo>
                <a:lnTo>
                  <a:pt x="108" y="90"/>
                </a:lnTo>
                <a:lnTo>
                  <a:pt x="116" y="90"/>
                </a:lnTo>
                <a:lnTo>
                  <a:pt x="122" y="92"/>
                </a:lnTo>
                <a:lnTo>
                  <a:pt x="128" y="94"/>
                </a:lnTo>
                <a:lnTo>
                  <a:pt x="134" y="98"/>
                </a:lnTo>
                <a:lnTo>
                  <a:pt x="138" y="104"/>
                </a:lnTo>
                <a:lnTo>
                  <a:pt x="142" y="110"/>
                </a:lnTo>
                <a:lnTo>
                  <a:pt x="144" y="116"/>
                </a:lnTo>
                <a:lnTo>
                  <a:pt x="146" y="122"/>
                </a:lnTo>
                <a:lnTo>
                  <a:pt x="144" y="134"/>
                </a:lnTo>
                <a:lnTo>
                  <a:pt x="140" y="142"/>
                </a:lnTo>
                <a:lnTo>
                  <a:pt x="144" y="146"/>
                </a:lnTo>
                <a:lnTo>
                  <a:pt x="146" y="144"/>
                </a:lnTo>
                <a:lnTo>
                  <a:pt x="168" y="162"/>
                </a:lnTo>
                <a:lnTo>
                  <a:pt x="158" y="174"/>
                </a:lnTo>
                <a:lnTo>
                  <a:pt x="136" y="156"/>
                </a:lnTo>
                <a:lnTo>
                  <a:pt x="138" y="152"/>
                </a:lnTo>
                <a:lnTo>
                  <a:pt x="136" y="150"/>
                </a:lnTo>
                <a:lnTo>
                  <a:pt x="124" y="156"/>
                </a:lnTo>
                <a:lnTo>
                  <a:pt x="114" y="160"/>
                </a:lnTo>
                <a:lnTo>
                  <a:pt x="106" y="160"/>
                </a:lnTo>
                <a:lnTo>
                  <a:pt x="100" y="158"/>
                </a:lnTo>
                <a:lnTo>
                  <a:pt x="94" y="154"/>
                </a:lnTo>
                <a:lnTo>
                  <a:pt x="88" y="150"/>
                </a:lnTo>
                <a:lnTo>
                  <a:pt x="84" y="146"/>
                </a:lnTo>
                <a:lnTo>
                  <a:pt x="80" y="140"/>
                </a:lnTo>
                <a:lnTo>
                  <a:pt x="78" y="134"/>
                </a:lnTo>
                <a:lnTo>
                  <a:pt x="76" y="128"/>
                </a:lnTo>
                <a:lnTo>
                  <a:pt x="76" y="120"/>
                </a:lnTo>
                <a:lnTo>
                  <a:pt x="78" y="114"/>
                </a:lnTo>
                <a:lnTo>
                  <a:pt x="82" y="108"/>
                </a:lnTo>
                <a:lnTo>
                  <a:pt x="86" y="102"/>
                </a:lnTo>
                <a:close/>
                <a:moveTo>
                  <a:pt x="110" y="102"/>
                </a:moveTo>
                <a:lnTo>
                  <a:pt x="110" y="102"/>
                </a:lnTo>
                <a:lnTo>
                  <a:pt x="100" y="104"/>
                </a:lnTo>
                <a:lnTo>
                  <a:pt x="94" y="110"/>
                </a:lnTo>
                <a:lnTo>
                  <a:pt x="90" y="118"/>
                </a:lnTo>
                <a:lnTo>
                  <a:pt x="88" y="126"/>
                </a:lnTo>
                <a:lnTo>
                  <a:pt x="90" y="136"/>
                </a:lnTo>
                <a:lnTo>
                  <a:pt x="96" y="142"/>
                </a:lnTo>
                <a:lnTo>
                  <a:pt x="104" y="148"/>
                </a:lnTo>
                <a:lnTo>
                  <a:pt x="112" y="148"/>
                </a:lnTo>
                <a:lnTo>
                  <a:pt x="122" y="146"/>
                </a:lnTo>
                <a:lnTo>
                  <a:pt x="128" y="140"/>
                </a:lnTo>
                <a:lnTo>
                  <a:pt x="134" y="132"/>
                </a:lnTo>
                <a:lnTo>
                  <a:pt x="134" y="124"/>
                </a:lnTo>
                <a:lnTo>
                  <a:pt x="132" y="114"/>
                </a:lnTo>
                <a:lnTo>
                  <a:pt x="126" y="108"/>
                </a:lnTo>
                <a:lnTo>
                  <a:pt x="118" y="102"/>
                </a:lnTo>
                <a:lnTo>
                  <a:pt x="110" y="102"/>
                </a:lnTo>
                <a:close/>
                <a:moveTo>
                  <a:pt x="96" y="170"/>
                </a:moveTo>
                <a:lnTo>
                  <a:pt x="96" y="170"/>
                </a:lnTo>
                <a:lnTo>
                  <a:pt x="88" y="166"/>
                </a:lnTo>
                <a:lnTo>
                  <a:pt x="80" y="162"/>
                </a:lnTo>
                <a:lnTo>
                  <a:pt x="74" y="154"/>
                </a:lnTo>
                <a:lnTo>
                  <a:pt x="68" y="146"/>
                </a:lnTo>
                <a:lnTo>
                  <a:pt x="64" y="138"/>
                </a:lnTo>
                <a:lnTo>
                  <a:pt x="64" y="128"/>
                </a:lnTo>
                <a:lnTo>
                  <a:pt x="64" y="120"/>
                </a:lnTo>
                <a:lnTo>
                  <a:pt x="44" y="86"/>
                </a:lnTo>
                <a:lnTo>
                  <a:pt x="34" y="90"/>
                </a:lnTo>
                <a:lnTo>
                  <a:pt x="26" y="96"/>
                </a:lnTo>
                <a:lnTo>
                  <a:pt x="20" y="104"/>
                </a:lnTo>
                <a:lnTo>
                  <a:pt x="12" y="112"/>
                </a:lnTo>
                <a:lnTo>
                  <a:pt x="8" y="122"/>
                </a:lnTo>
                <a:lnTo>
                  <a:pt x="4" y="132"/>
                </a:lnTo>
                <a:lnTo>
                  <a:pt x="2" y="146"/>
                </a:lnTo>
                <a:lnTo>
                  <a:pt x="0" y="160"/>
                </a:lnTo>
                <a:lnTo>
                  <a:pt x="26" y="168"/>
                </a:lnTo>
                <a:lnTo>
                  <a:pt x="50" y="172"/>
                </a:lnTo>
                <a:lnTo>
                  <a:pt x="72" y="172"/>
                </a:lnTo>
                <a:lnTo>
                  <a:pt x="96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Freeform 48"/>
          <p:cNvSpPr>
            <a:spLocks noEditPoints="1"/>
          </p:cNvSpPr>
          <p:nvPr/>
        </p:nvSpPr>
        <p:spPr bwMode="auto">
          <a:xfrm>
            <a:off x="3876098" y="4918508"/>
            <a:ext cx="433388" cy="527050"/>
          </a:xfrm>
          <a:custGeom>
            <a:avLst/>
            <a:gdLst>
              <a:gd name="T0" fmla="*/ 2147483647 w 158"/>
              <a:gd name="T1" fmla="*/ 0 h 176"/>
              <a:gd name="T2" fmla="*/ 2147483647 w 158"/>
              <a:gd name="T3" fmla="*/ 2147483647 h 176"/>
              <a:gd name="T4" fmla="*/ 2147483647 w 158"/>
              <a:gd name="T5" fmla="*/ 2147483647 h 176"/>
              <a:gd name="T6" fmla="*/ 2147483647 w 158"/>
              <a:gd name="T7" fmla="*/ 2147483647 h 176"/>
              <a:gd name="T8" fmla="*/ 2147483647 w 158"/>
              <a:gd name="T9" fmla="*/ 2147483647 h 176"/>
              <a:gd name="T10" fmla="*/ 2147483647 w 158"/>
              <a:gd name="T11" fmla="*/ 2147483647 h 176"/>
              <a:gd name="T12" fmla="*/ 0 w 158"/>
              <a:gd name="T13" fmla="*/ 2147483647 h 176"/>
              <a:gd name="T14" fmla="*/ 2147483647 w 158"/>
              <a:gd name="T15" fmla="*/ 2147483647 h 176"/>
              <a:gd name="T16" fmla="*/ 2147483647 w 158"/>
              <a:gd name="T17" fmla="*/ 2147483647 h 176"/>
              <a:gd name="T18" fmla="*/ 2147483647 w 158"/>
              <a:gd name="T19" fmla="*/ 2147483647 h 176"/>
              <a:gd name="T20" fmla="*/ 2147483647 w 158"/>
              <a:gd name="T21" fmla="*/ 0 h 176"/>
              <a:gd name="T22" fmla="*/ 2147483647 w 158"/>
              <a:gd name="T23" fmla="*/ 2147483647 h 176"/>
              <a:gd name="T24" fmla="*/ 2147483647 w 158"/>
              <a:gd name="T25" fmla="*/ 2147483647 h 176"/>
              <a:gd name="T26" fmla="*/ 2147483647 w 158"/>
              <a:gd name="T27" fmla="*/ 2147483647 h 176"/>
              <a:gd name="T28" fmla="*/ 2147483647 w 158"/>
              <a:gd name="T29" fmla="*/ 2147483647 h 176"/>
              <a:gd name="T30" fmla="*/ 2147483647 w 158"/>
              <a:gd name="T31" fmla="*/ 2147483647 h 176"/>
              <a:gd name="T32" fmla="*/ 2147483647 w 158"/>
              <a:gd name="T33" fmla="*/ 2147483647 h 176"/>
              <a:gd name="T34" fmla="*/ 2147483647 w 158"/>
              <a:gd name="T35" fmla="*/ 2147483647 h 176"/>
              <a:gd name="T36" fmla="*/ 2147483647 w 158"/>
              <a:gd name="T37" fmla="*/ 2147483647 h 176"/>
              <a:gd name="T38" fmla="*/ 2147483647 w 158"/>
              <a:gd name="T39" fmla="*/ 2147483647 h 176"/>
              <a:gd name="T40" fmla="*/ 2147483647 w 158"/>
              <a:gd name="T41" fmla="*/ 2147483647 h 176"/>
              <a:gd name="T42" fmla="*/ 2147483647 w 158"/>
              <a:gd name="T43" fmla="*/ 2147483647 h 176"/>
              <a:gd name="T44" fmla="*/ 2147483647 w 158"/>
              <a:gd name="T45" fmla="*/ 2147483647 h 176"/>
              <a:gd name="T46" fmla="*/ 2147483647 w 158"/>
              <a:gd name="T47" fmla="*/ 2147483647 h 176"/>
              <a:gd name="T48" fmla="*/ 2147483647 w 158"/>
              <a:gd name="T49" fmla="*/ 2147483647 h 176"/>
              <a:gd name="T50" fmla="*/ 2147483647 w 158"/>
              <a:gd name="T51" fmla="*/ 2147483647 h 176"/>
              <a:gd name="T52" fmla="*/ 2147483647 w 158"/>
              <a:gd name="T53" fmla="*/ 2147483647 h 176"/>
              <a:gd name="T54" fmla="*/ 2147483647 w 158"/>
              <a:gd name="T55" fmla="*/ 2147483647 h 176"/>
              <a:gd name="T56" fmla="*/ 2147483647 w 158"/>
              <a:gd name="T57" fmla="*/ 2147483647 h 176"/>
              <a:gd name="T58" fmla="*/ 2147483647 w 158"/>
              <a:gd name="T59" fmla="*/ 2147483647 h 176"/>
              <a:gd name="T60" fmla="*/ 2147483647 w 158"/>
              <a:gd name="T61" fmla="*/ 2147483647 h 176"/>
              <a:gd name="T62" fmla="*/ 2147483647 w 158"/>
              <a:gd name="T63" fmla="*/ 2147483647 h 176"/>
              <a:gd name="T64" fmla="*/ 2147483647 w 158"/>
              <a:gd name="T65" fmla="*/ 2147483647 h 176"/>
              <a:gd name="T66" fmla="*/ 2147483647 w 158"/>
              <a:gd name="T67" fmla="*/ 2147483647 h 176"/>
              <a:gd name="T68" fmla="*/ 2147483647 w 158"/>
              <a:gd name="T69" fmla="*/ 2147483647 h 176"/>
              <a:gd name="T70" fmla="*/ 2147483647 w 158"/>
              <a:gd name="T71" fmla="*/ 2147483647 h 176"/>
              <a:gd name="T72" fmla="*/ 2147483647 w 158"/>
              <a:gd name="T73" fmla="*/ 2147483647 h 176"/>
              <a:gd name="T74" fmla="*/ 2147483647 w 158"/>
              <a:gd name="T75" fmla="*/ 2147483647 h 176"/>
              <a:gd name="T76" fmla="*/ 2147483647 w 158"/>
              <a:gd name="T77" fmla="*/ 2147483647 h 176"/>
              <a:gd name="T78" fmla="*/ 2147483647 w 158"/>
              <a:gd name="T79" fmla="*/ 2147483647 h 176"/>
              <a:gd name="T80" fmla="*/ 2147483647 w 158"/>
              <a:gd name="T81" fmla="*/ 2147483647 h 176"/>
              <a:gd name="T82" fmla="*/ 2147483647 w 158"/>
              <a:gd name="T83" fmla="*/ 2147483647 h 176"/>
              <a:gd name="T84" fmla="*/ 2147483647 w 158"/>
              <a:gd name="T85" fmla="*/ 2147483647 h 176"/>
              <a:gd name="T86" fmla="*/ 2147483647 w 158"/>
              <a:gd name="T87" fmla="*/ 2147483647 h 176"/>
              <a:gd name="T88" fmla="*/ 2147483647 w 158"/>
              <a:gd name="T89" fmla="*/ 2147483647 h 176"/>
              <a:gd name="T90" fmla="*/ 2147483647 w 158"/>
              <a:gd name="T91" fmla="*/ 2147483647 h 176"/>
              <a:gd name="T92" fmla="*/ 2147483647 w 158"/>
              <a:gd name="T93" fmla="*/ 2147483647 h 176"/>
              <a:gd name="T94" fmla="*/ 2147483647 w 158"/>
              <a:gd name="T95" fmla="*/ 2147483647 h 17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58"/>
              <a:gd name="T145" fmla="*/ 0 h 176"/>
              <a:gd name="T146" fmla="*/ 158 w 158"/>
              <a:gd name="T147" fmla="*/ 176 h 17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58" h="176">
                <a:moveTo>
                  <a:pt x="30" y="0"/>
                </a:moveTo>
                <a:lnTo>
                  <a:pt x="146" y="0"/>
                </a:lnTo>
                <a:lnTo>
                  <a:pt x="150" y="2"/>
                </a:lnTo>
                <a:lnTo>
                  <a:pt x="154" y="4"/>
                </a:lnTo>
                <a:lnTo>
                  <a:pt x="158" y="8"/>
                </a:lnTo>
                <a:lnTo>
                  <a:pt x="158" y="14"/>
                </a:lnTo>
                <a:lnTo>
                  <a:pt x="158" y="162"/>
                </a:lnTo>
                <a:lnTo>
                  <a:pt x="158" y="168"/>
                </a:lnTo>
                <a:lnTo>
                  <a:pt x="154" y="172"/>
                </a:lnTo>
                <a:lnTo>
                  <a:pt x="150" y="176"/>
                </a:lnTo>
                <a:lnTo>
                  <a:pt x="146" y="176"/>
                </a:lnTo>
                <a:lnTo>
                  <a:pt x="30" y="176"/>
                </a:lnTo>
                <a:lnTo>
                  <a:pt x="26" y="176"/>
                </a:lnTo>
                <a:lnTo>
                  <a:pt x="20" y="172"/>
                </a:lnTo>
                <a:lnTo>
                  <a:pt x="18" y="168"/>
                </a:lnTo>
                <a:lnTo>
                  <a:pt x="16" y="162"/>
                </a:lnTo>
                <a:lnTo>
                  <a:pt x="16" y="132"/>
                </a:lnTo>
                <a:lnTo>
                  <a:pt x="0" y="132"/>
                </a:lnTo>
                <a:lnTo>
                  <a:pt x="0" y="118"/>
                </a:lnTo>
                <a:lnTo>
                  <a:pt x="16" y="118"/>
                </a:lnTo>
                <a:lnTo>
                  <a:pt x="16" y="58"/>
                </a:lnTo>
                <a:lnTo>
                  <a:pt x="0" y="58"/>
                </a:lnTo>
                <a:lnTo>
                  <a:pt x="0" y="44"/>
                </a:lnTo>
                <a:lnTo>
                  <a:pt x="16" y="44"/>
                </a:lnTo>
                <a:lnTo>
                  <a:pt x="16" y="14"/>
                </a:lnTo>
                <a:lnTo>
                  <a:pt x="18" y="8"/>
                </a:lnTo>
                <a:lnTo>
                  <a:pt x="20" y="4"/>
                </a:lnTo>
                <a:lnTo>
                  <a:pt x="26" y="2"/>
                </a:lnTo>
                <a:lnTo>
                  <a:pt x="30" y="0"/>
                </a:lnTo>
                <a:close/>
                <a:moveTo>
                  <a:pt x="30" y="44"/>
                </a:moveTo>
                <a:lnTo>
                  <a:pt x="42" y="44"/>
                </a:lnTo>
                <a:lnTo>
                  <a:pt x="42" y="58"/>
                </a:lnTo>
                <a:lnTo>
                  <a:pt x="30" y="58"/>
                </a:lnTo>
                <a:lnTo>
                  <a:pt x="34" y="62"/>
                </a:lnTo>
                <a:lnTo>
                  <a:pt x="40" y="62"/>
                </a:lnTo>
                <a:lnTo>
                  <a:pt x="44" y="62"/>
                </a:lnTo>
                <a:lnTo>
                  <a:pt x="48" y="60"/>
                </a:lnTo>
                <a:lnTo>
                  <a:pt x="52" y="56"/>
                </a:lnTo>
                <a:lnTo>
                  <a:pt x="52" y="50"/>
                </a:lnTo>
                <a:lnTo>
                  <a:pt x="52" y="46"/>
                </a:lnTo>
                <a:lnTo>
                  <a:pt x="48" y="40"/>
                </a:lnTo>
                <a:lnTo>
                  <a:pt x="44" y="38"/>
                </a:lnTo>
                <a:lnTo>
                  <a:pt x="40" y="38"/>
                </a:lnTo>
                <a:lnTo>
                  <a:pt x="34" y="38"/>
                </a:lnTo>
                <a:lnTo>
                  <a:pt x="30" y="44"/>
                </a:lnTo>
                <a:close/>
                <a:moveTo>
                  <a:pt x="30" y="118"/>
                </a:moveTo>
                <a:lnTo>
                  <a:pt x="42" y="118"/>
                </a:lnTo>
                <a:lnTo>
                  <a:pt x="42" y="132"/>
                </a:lnTo>
                <a:lnTo>
                  <a:pt x="30" y="132"/>
                </a:lnTo>
                <a:lnTo>
                  <a:pt x="34" y="136"/>
                </a:lnTo>
                <a:lnTo>
                  <a:pt x="40" y="138"/>
                </a:lnTo>
                <a:lnTo>
                  <a:pt x="44" y="136"/>
                </a:lnTo>
                <a:lnTo>
                  <a:pt x="48" y="134"/>
                </a:lnTo>
                <a:lnTo>
                  <a:pt x="52" y="130"/>
                </a:lnTo>
                <a:lnTo>
                  <a:pt x="52" y="126"/>
                </a:lnTo>
                <a:lnTo>
                  <a:pt x="52" y="120"/>
                </a:lnTo>
                <a:lnTo>
                  <a:pt x="48" y="116"/>
                </a:lnTo>
                <a:lnTo>
                  <a:pt x="44" y="114"/>
                </a:lnTo>
                <a:lnTo>
                  <a:pt x="40" y="112"/>
                </a:lnTo>
                <a:lnTo>
                  <a:pt x="34" y="114"/>
                </a:lnTo>
                <a:lnTo>
                  <a:pt x="30" y="118"/>
                </a:lnTo>
                <a:close/>
                <a:moveTo>
                  <a:pt x="128" y="140"/>
                </a:moveTo>
                <a:lnTo>
                  <a:pt x="132" y="136"/>
                </a:lnTo>
                <a:lnTo>
                  <a:pt x="122" y="122"/>
                </a:lnTo>
                <a:lnTo>
                  <a:pt x="114" y="108"/>
                </a:lnTo>
                <a:lnTo>
                  <a:pt x="108" y="112"/>
                </a:lnTo>
                <a:lnTo>
                  <a:pt x="96" y="92"/>
                </a:lnTo>
                <a:lnTo>
                  <a:pt x="86" y="72"/>
                </a:lnTo>
                <a:lnTo>
                  <a:pt x="94" y="68"/>
                </a:lnTo>
                <a:lnTo>
                  <a:pt x="86" y="54"/>
                </a:lnTo>
                <a:lnTo>
                  <a:pt x="80" y="38"/>
                </a:lnTo>
                <a:lnTo>
                  <a:pt x="76" y="40"/>
                </a:lnTo>
                <a:lnTo>
                  <a:pt x="72" y="42"/>
                </a:lnTo>
                <a:lnTo>
                  <a:pt x="68" y="46"/>
                </a:lnTo>
                <a:lnTo>
                  <a:pt x="66" y="50"/>
                </a:lnTo>
                <a:lnTo>
                  <a:pt x="66" y="56"/>
                </a:lnTo>
                <a:lnTo>
                  <a:pt x="68" y="60"/>
                </a:lnTo>
                <a:lnTo>
                  <a:pt x="74" y="80"/>
                </a:lnTo>
                <a:lnTo>
                  <a:pt x="82" y="100"/>
                </a:lnTo>
                <a:lnTo>
                  <a:pt x="92" y="118"/>
                </a:lnTo>
                <a:lnTo>
                  <a:pt x="104" y="134"/>
                </a:lnTo>
                <a:lnTo>
                  <a:pt x="108" y="138"/>
                </a:lnTo>
                <a:lnTo>
                  <a:pt x="112" y="140"/>
                </a:lnTo>
                <a:lnTo>
                  <a:pt x="116" y="142"/>
                </a:lnTo>
                <a:lnTo>
                  <a:pt x="122" y="142"/>
                </a:lnTo>
                <a:lnTo>
                  <a:pt x="128" y="140"/>
                </a:lnTo>
                <a:close/>
                <a:moveTo>
                  <a:pt x="98" y="66"/>
                </a:moveTo>
                <a:lnTo>
                  <a:pt x="102" y="64"/>
                </a:lnTo>
                <a:lnTo>
                  <a:pt x="102" y="58"/>
                </a:lnTo>
                <a:lnTo>
                  <a:pt x="98" y="48"/>
                </a:lnTo>
                <a:lnTo>
                  <a:pt x="94" y="40"/>
                </a:lnTo>
                <a:lnTo>
                  <a:pt x="90" y="32"/>
                </a:lnTo>
                <a:lnTo>
                  <a:pt x="84" y="36"/>
                </a:lnTo>
                <a:lnTo>
                  <a:pt x="90" y="52"/>
                </a:lnTo>
                <a:lnTo>
                  <a:pt x="98" y="66"/>
                </a:lnTo>
                <a:close/>
                <a:moveTo>
                  <a:pt x="136" y="134"/>
                </a:moveTo>
                <a:lnTo>
                  <a:pt x="140" y="132"/>
                </a:lnTo>
                <a:lnTo>
                  <a:pt x="138" y="122"/>
                </a:lnTo>
                <a:lnTo>
                  <a:pt x="132" y="114"/>
                </a:lnTo>
                <a:lnTo>
                  <a:pt x="126" y="106"/>
                </a:lnTo>
                <a:lnTo>
                  <a:pt x="124" y="104"/>
                </a:lnTo>
                <a:lnTo>
                  <a:pt x="118" y="106"/>
                </a:lnTo>
                <a:lnTo>
                  <a:pt x="126" y="120"/>
                </a:lnTo>
                <a:lnTo>
                  <a:pt x="136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Freeform 49"/>
          <p:cNvSpPr>
            <a:spLocks noEditPoints="1"/>
          </p:cNvSpPr>
          <p:nvPr/>
        </p:nvSpPr>
        <p:spPr bwMode="auto">
          <a:xfrm>
            <a:off x="6986011" y="1578408"/>
            <a:ext cx="366712" cy="503237"/>
          </a:xfrm>
          <a:custGeom>
            <a:avLst/>
            <a:gdLst>
              <a:gd name="T0" fmla="*/ 0 w 134"/>
              <a:gd name="T1" fmla="*/ 2147483647 h 168"/>
              <a:gd name="T2" fmla="*/ 2147483647 w 134"/>
              <a:gd name="T3" fmla="*/ 0 h 168"/>
              <a:gd name="T4" fmla="*/ 2147483647 w 134"/>
              <a:gd name="T5" fmla="*/ 2147483647 h 168"/>
              <a:gd name="T6" fmla="*/ 2147483647 w 134"/>
              <a:gd name="T7" fmla="*/ 2147483647 h 168"/>
              <a:gd name="T8" fmla="*/ 2147483647 w 134"/>
              <a:gd name="T9" fmla="*/ 2147483647 h 168"/>
              <a:gd name="T10" fmla="*/ 2147483647 w 134"/>
              <a:gd name="T11" fmla="*/ 2147483647 h 168"/>
              <a:gd name="T12" fmla="*/ 2147483647 w 134"/>
              <a:gd name="T13" fmla="*/ 2147483647 h 168"/>
              <a:gd name="T14" fmla="*/ 2147483647 w 134"/>
              <a:gd name="T15" fmla="*/ 2147483647 h 168"/>
              <a:gd name="T16" fmla="*/ 2147483647 w 134"/>
              <a:gd name="T17" fmla="*/ 2147483647 h 168"/>
              <a:gd name="T18" fmla="*/ 2147483647 w 134"/>
              <a:gd name="T19" fmla="*/ 2147483647 h 168"/>
              <a:gd name="T20" fmla="*/ 2147483647 w 134"/>
              <a:gd name="T21" fmla="*/ 2147483647 h 168"/>
              <a:gd name="T22" fmla="*/ 2147483647 w 134"/>
              <a:gd name="T23" fmla="*/ 2147483647 h 168"/>
              <a:gd name="T24" fmla="*/ 0 w 134"/>
              <a:gd name="T25" fmla="*/ 2147483647 h 168"/>
              <a:gd name="T26" fmla="*/ 0 w 134"/>
              <a:gd name="T27" fmla="*/ 2147483647 h 168"/>
              <a:gd name="T28" fmla="*/ 2147483647 w 134"/>
              <a:gd name="T29" fmla="*/ 2147483647 h 168"/>
              <a:gd name="T30" fmla="*/ 2147483647 w 134"/>
              <a:gd name="T31" fmla="*/ 2147483647 h 168"/>
              <a:gd name="T32" fmla="*/ 2147483647 w 134"/>
              <a:gd name="T33" fmla="*/ 2147483647 h 168"/>
              <a:gd name="T34" fmla="*/ 2147483647 w 134"/>
              <a:gd name="T35" fmla="*/ 2147483647 h 168"/>
              <a:gd name="T36" fmla="*/ 2147483647 w 134"/>
              <a:gd name="T37" fmla="*/ 2147483647 h 16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34"/>
              <a:gd name="T58" fmla="*/ 0 h 168"/>
              <a:gd name="T59" fmla="*/ 134 w 134"/>
              <a:gd name="T60" fmla="*/ 168 h 168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34" h="168">
                <a:moveTo>
                  <a:pt x="0" y="22"/>
                </a:moveTo>
                <a:lnTo>
                  <a:pt x="74" y="0"/>
                </a:lnTo>
                <a:lnTo>
                  <a:pt x="110" y="94"/>
                </a:lnTo>
                <a:lnTo>
                  <a:pt x="128" y="88"/>
                </a:lnTo>
                <a:lnTo>
                  <a:pt x="134" y="106"/>
                </a:lnTo>
                <a:lnTo>
                  <a:pt x="80" y="122"/>
                </a:lnTo>
                <a:lnTo>
                  <a:pt x="94" y="168"/>
                </a:lnTo>
                <a:lnTo>
                  <a:pt x="76" y="168"/>
                </a:lnTo>
                <a:lnTo>
                  <a:pt x="64" y="128"/>
                </a:lnTo>
                <a:lnTo>
                  <a:pt x="12" y="144"/>
                </a:lnTo>
                <a:lnTo>
                  <a:pt x="6" y="126"/>
                </a:lnTo>
                <a:lnTo>
                  <a:pt x="22" y="120"/>
                </a:lnTo>
                <a:lnTo>
                  <a:pt x="0" y="22"/>
                </a:lnTo>
                <a:close/>
                <a:moveTo>
                  <a:pt x="14" y="32"/>
                </a:moveTo>
                <a:lnTo>
                  <a:pt x="34" y="112"/>
                </a:lnTo>
                <a:lnTo>
                  <a:pt x="46" y="108"/>
                </a:lnTo>
                <a:lnTo>
                  <a:pt x="26" y="28"/>
                </a:lnTo>
                <a:lnTo>
                  <a:pt x="14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Freeform 50"/>
          <p:cNvSpPr>
            <a:spLocks noEditPoints="1"/>
          </p:cNvSpPr>
          <p:nvPr/>
        </p:nvSpPr>
        <p:spPr bwMode="auto">
          <a:xfrm>
            <a:off x="3837998" y="5756708"/>
            <a:ext cx="511175" cy="527050"/>
          </a:xfrm>
          <a:custGeom>
            <a:avLst/>
            <a:gdLst>
              <a:gd name="T0" fmla="*/ 2147483647 w 186"/>
              <a:gd name="T1" fmla="*/ 0 h 176"/>
              <a:gd name="T2" fmla="*/ 2147483647 w 186"/>
              <a:gd name="T3" fmla="*/ 2147483647 h 176"/>
              <a:gd name="T4" fmla="*/ 2147483647 w 186"/>
              <a:gd name="T5" fmla="*/ 2147483647 h 176"/>
              <a:gd name="T6" fmla="*/ 2147483647 w 186"/>
              <a:gd name="T7" fmla="*/ 2147483647 h 176"/>
              <a:gd name="T8" fmla="*/ 2147483647 w 186"/>
              <a:gd name="T9" fmla="*/ 2147483647 h 176"/>
              <a:gd name="T10" fmla="*/ 2147483647 w 186"/>
              <a:gd name="T11" fmla="*/ 2147483647 h 176"/>
              <a:gd name="T12" fmla="*/ 2147483647 w 186"/>
              <a:gd name="T13" fmla="*/ 2147483647 h 176"/>
              <a:gd name="T14" fmla="*/ 2147483647 w 186"/>
              <a:gd name="T15" fmla="*/ 2147483647 h 176"/>
              <a:gd name="T16" fmla="*/ 2147483647 w 186"/>
              <a:gd name="T17" fmla="*/ 2147483647 h 176"/>
              <a:gd name="T18" fmla="*/ 2147483647 w 186"/>
              <a:gd name="T19" fmla="*/ 2147483647 h 176"/>
              <a:gd name="T20" fmla="*/ 2147483647 w 186"/>
              <a:gd name="T21" fmla="*/ 2147483647 h 176"/>
              <a:gd name="T22" fmla="*/ 2147483647 w 186"/>
              <a:gd name="T23" fmla="*/ 2147483647 h 176"/>
              <a:gd name="T24" fmla="*/ 2147483647 w 186"/>
              <a:gd name="T25" fmla="*/ 2147483647 h 176"/>
              <a:gd name="T26" fmla="*/ 2147483647 w 186"/>
              <a:gd name="T27" fmla="*/ 2147483647 h 176"/>
              <a:gd name="T28" fmla="*/ 2147483647 w 186"/>
              <a:gd name="T29" fmla="*/ 2147483647 h 176"/>
              <a:gd name="T30" fmla="*/ 2147483647 w 186"/>
              <a:gd name="T31" fmla="*/ 2147483647 h 176"/>
              <a:gd name="T32" fmla="*/ 2147483647 w 186"/>
              <a:gd name="T33" fmla="*/ 2147483647 h 176"/>
              <a:gd name="T34" fmla="*/ 2147483647 w 186"/>
              <a:gd name="T35" fmla="*/ 2147483647 h 176"/>
              <a:gd name="T36" fmla="*/ 2147483647 w 186"/>
              <a:gd name="T37" fmla="*/ 2147483647 h 176"/>
              <a:gd name="T38" fmla="*/ 2147483647 w 186"/>
              <a:gd name="T39" fmla="*/ 2147483647 h 176"/>
              <a:gd name="T40" fmla="*/ 2147483647 w 186"/>
              <a:gd name="T41" fmla="*/ 0 h 176"/>
              <a:gd name="T42" fmla="*/ 2147483647 w 186"/>
              <a:gd name="T43" fmla="*/ 2147483647 h 176"/>
              <a:gd name="T44" fmla="*/ 2147483647 w 186"/>
              <a:gd name="T45" fmla="*/ 2147483647 h 176"/>
              <a:gd name="T46" fmla="*/ 2147483647 w 186"/>
              <a:gd name="T47" fmla="*/ 2147483647 h 176"/>
              <a:gd name="T48" fmla="*/ 2147483647 w 186"/>
              <a:gd name="T49" fmla="*/ 2147483647 h 176"/>
              <a:gd name="T50" fmla="*/ 2147483647 w 186"/>
              <a:gd name="T51" fmla="*/ 2147483647 h 176"/>
              <a:gd name="T52" fmla="*/ 2147483647 w 186"/>
              <a:gd name="T53" fmla="*/ 2147483647 h 176"/>
              <a:gd name="T54" fmla="*/ 2147483647 w 186"/>
              <a:gd name="T55" fmla="*/ 2147483647 h 176"/>
              <a:gd name="T56" fmla="*/ 2147483647 w 186"/>
              <a:gd name="T57" fmla="*/ 2147483647 h 176"/>
              <a:gd name="T58" fmla="*/ 2147483647 w 186"/>
              <a:gd name="T59" fmla="*/ 2147483647 h 176"/>
              <a:gd name="T60" fmla="*/ 2147483647 w 186"/>
              <a:gd name="T61" fmla="*/ 2147483647 h 176"/>
              <a:gd name="T62" fmla="*/ 2147483647 w 186"/>
              <a:gd name="T63" fmla="*/ 2147483647 h 176"/>
              <a:gd name="T64" fmla="*/ 2147483647 w 186"/>
              <a:gd name="T65" fmla="*/ 2147483647 h 176"/>
              <a:gd name="T66" fmla="*/ 2147483647 w 186"/>
              <a:gd name="T67" fmla="*/ 2147483647 h 176"/>
              <a:gd name="T68" fmla="*/ 2147483647 w 186"/>
              <a:gd name="T69" fmla="*/ 2147483647 h 176"/>
              <a:gd name="T70" fmla="*/ 2147483647 w 186"/>
              <a:gd name="T71" fmla="*/ 2147483647 h 176"/>
              <a:gd name="T72" fmla="*/ 2147483647 w 186"/>
              <a:gd name="T73" fmla="*/ 2147483647 h 176"/>
              <a:gd name="T74" fmla="*/ 2147483647 w 186"/>
              <a:gd name="T75" fmla="*/ 2147483647 h 176"/>
              <a:gd name="T76" fmla="*/ 2147483647 w 186"/>
              <a:gd name="T77" fmla="*/ 2147483647 h 176"/>
              <a:gd name="T78" fmla="*/ 2147483647 w 186"/>
              <a:gd name="T79" fmla="*/ 2147483647 h 176"/>
              <a:gd name="T80" fmla="*/ 2147483647 w 186"/>
              <a:gd name="T81" fmla="*/ 2147483647 h 176"/>
              <a:gd name="T82" fmla="*/ 2147483647 w 186"/>
              <a:gd name="T83" fmla="*/ 2147483647 h 176"/>
              <a:gd name="T84" fmla="*/ 2147483647 w 186"/>
              <a:gd name="T85" fmla="*/ 2147483647 h 176"/>
              <a:gd name="T86" fmla="*/ 2147483647 w 186"/>
              <a:gd name="T87" fmla="*/ 2147483647 h 176"/>
              <a:gd name="T88" fmla="*/ 2147483647 w 186"/>
              <a:gd name="T89" fmla="*/ 2147483647 h 176"/>
              <a:gd name="T90" fmla="*/ 2147483647 w 186"/>
              <a:gd name="T91" fmla="*/ 2147483647 h 176"/>
              <a:gd name="T92" fmla="*/ 2147483647 w 186"/>
              <a:gd name="T93" fmla="*/ 2147483647 h 176"/>
              <a:gd name="T94" fmla="*/ 2147483647 w 186"/>
              <a:gd name="T95" fmla="*/ 2147483647 h 176"/>
              <a:gd name="T96" fmla="*/ 2147483647 w 186"/>
              <a:gd name="T97" fmla="*/ 2147483647 h 176"/>
              <a:gd name="T98" fmla="*/ 2147483647 w 186"/>
              <a:gd name="T99" fmla="*/ 2147483647 h 176"/>
              <a:gd name="T100" fmla="*/ 2147483647 w 186"/>
              <a:gd name="T101" fmla="*/ 2147483647 h 176"/>
              <a:gd name="T102" fmla="*/ 2147483647 w 186"/>
              <a:gd name="T103" fmla="*/ 2147483647 h 176"/>
              <a:gd name="T104" fmla="*/ 2147483647 w 186"/>
              <a:gd name="T105" fmla="*/ 2147483647 h 176"/>
              <a:gd name="T106" fmla="*/ 2147483647 w 186"/>
              <a:gd name="T107" fmla="*/ 2147483647 h 176"/>
              <a:gd name="T108" fmla="*/ 2147483647 w 186"/>
              <a:gd name="T109" fmla="*/ 2147483647 h 176"/>
              <a:gd name="T110" fmla="*/ 2147483647 w 186"/>
              <a:gd name="T111" fmla="*/ 2147483647 h 176"/>
              <a:gd name="T112" fmla="*/ 2147483647 w 186"/>
              <a:gd name="T113" fmla="*/ 2147483647 h 176"/>
              <a:gd name="T114" fmla="*/ 2147483647 w 186"/>
              <a:gd name="T115" fmla="*/ 2147483647 h 176"/>
              <a:gd name="T116" fmla="*/ 0 w 186"/>
              <a:gd name="T117" fmla="*/ 2147483647 h 176"/>
              <a:gd name="T118" fmla="*/ 2147483647 w 186"/>
              <a:gd name="T119" fmla="*/ 2147483647 h 176"/>
              <a:gd name="T120" fmla="*/ 2147483647 w 186"/>
              <a:gd name="T121" fmla="*/ 2147483647 h 176"/>
              <a:gd name="T122" fmla="*/ 2147483647 w 186"/>
              <a:gd name="T123" fmla="*/ 2147483647 h 1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86"/>
              <a:gd name="T187" fmla="*/ 0 h 176"/>
              <a:gd name="T188" fmla="*/ 186 w 186"/>
              <a:gd name="T189" fmla="*/ 176 h 17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86" h="176">
                <a:moveTo>
                  <a:pt x="88" y="0"/>
                </a:moveTo>
                <a:lnTo>
                  <a:pt x="166" y="0"/>
                </a:lnTo>
                <a:lnTo>
                  <a:pt x="174" y="2"/>
                </a:lnTo>
                <a:lnTo>
                  <a:pt x="180" y="6"/>
                </a:lnTo>
                <a:lnTo>
                  <a:pt x="184" y="14"/>
                </a:lnTo>
                <a:lnTo>
                  <a:pt x="186" y="22"/>
                </a:lnTo>
                <a:lnTo>
                  <a:pt x="186" y="66"/>
                </a:lnTo>
                <a:lnTo>
                  <a:pt x="184" y="74"/>
                </a:lnTo>
                <a:lnTo>
                  <a:pt x="180" y="80"/>
                </a:lnTo>
                <a:lnTo>
                  <a:pt x="174" y="84"/>
                </a:lnTo>
                <a:lnTo>
                  <a:pt x="166" y="86"/>
                </a:lnTo>
                <a:lnTo>
                  <a:pt x="122" y="86"/>
                </a:lnTo>
                <a:lnTo>
                  <a:pt x="100" y="106"/>
                </a:lnTo>
                <a:lnTo>
                  <a:pt x="98" y="104"/>
                </a:lnTo>
                <a:lnTo>
                  <a:pt x="92" y="100"/>
                </a:lnTo>
                <a:lnTo>
                  <a:pt x="96" y="86"/>
                </a:lnTo>
                <a:lnTo>
                  <a:pt x="94" y="86"/>
                </a:lnTo>
                <a:lnTo>
                  <a:pt x="96" y="78"/>
                </a:lnTo>
                <a:lnTo>
                  <a:pt x="102" y="78"/>
                </a:lnTo>
                <a:lnTo>
                  <a:pt x="108" y="78"/>
                </a:lnTo>
                <a:lnTo>
                  <a:pt x="106" y="82"/>
                </a:lnTo>
                <a:lnTo>
                  <a:pt x="104" y="88"/>
                </a:lnTo>
                <a:lnTo>
                  <a:pt x="116" y="78"/>
                </a:lnTo>
                <a:lnTo>
                  <a:pt x="118" y="78"/>
                </a:lnTo>
                <a:lnTo>
                  <a:pt x="120" y="78"/>
                </a:lnTo>
                <a:lnTo>
                  <a:pt x="166" y="78"/>
                </a:lnTo>
                <a:lnTo>
                  <a:pt x="170" y="76"/>
                </a:lnTo>
                <a:lnTo>
                  <a:pt x="174" y="74"/>
                </a:lnTo>
                <a:lnTo>
                  <a:pt x="176" y="70"/>
                </a:lnTo>
                <a:lnTo>
                  <a:pt x="178" y="66"/>
                </a:lnTo>
                <a:lnTo>
                  <a:pt x="178" y="22"/>
                </a:lnTo>
                <a:lnTo>
                  <a:pt x="176" y="16"/>
                </a:lnTo>
                <a:lnTo>
                  <a:pt x="174" y="14"/>
                </a:lnTo>
                <a:lnTo>
                  <a:pt x="170" y="10"/>
                </a:lnTo>
                <a:lnTo>
                  <a:pt x="166" y="10"/>
                </a:lnTo>
                <a:lnTo>
                  <a:pt x="88" y="10"/>
                </a:lnTo>
                <a:lnTo>
                  <a:pt x="82" y="10"/>
                </a:lnTo>
                <a:lnTo>
                  <a:pt x="78" y="14"/>
                </a:lnTo>
                <a:lnTo>
                  <a:pt x="76" y="16"/>
                </a:lnTo>
                <a:lnTo>
                  <a:pt x="76" y="22"/>
                </a:lnTo>
                <a:lnTo>
                  <a:pt x="76" y="28"/>
                </a:lnTo>
                <a:lnTo>
                  <a:pt x="66" y="24"/>
                </a:lnTo>
                <a:lnTo>
                  <a:pt x="66" y="22"/>
                </a:lnTo>
                <a:lnTo>
                  <a:pt x="68" y="14"/>
                </a:lnTo>
                <a:lnTo>
                  <a:pt x="72" y="6"/>
                </a:lnTo>
                <a:lnTo>
                  <a:pt x="78" y="2"/>
                </a:lnTo>
                <a:lnTo>
                  <a:pt x="88" y="0"/>
                </a:lnTo>
                <a:close/>
                <a:moveTo>
                  <a:pt x="150" y="36"/>
                </a:moveTo>
                <a:lnTo>
                  <a:pt x="150" y="36"/>
                </a:lnTo>
                <a:lnTo>
                  <a:pt x="148" y="36"/>
                </a:lnTo>
                <a:lnTo>
                  <a:pt x="146" y="38"/>
                </a:lnTo>
                <a:lnTo>
                  <a:pt x="144" y="40"/>
                </a:lnTo>
                <a:lnTo>
                  <a:pt x="142" y="44"/>
                </a:lnTo>
                <a:lnTo>
                  <a:pt x="144" y="46"/>
                </a:lnTo>
                <a:lnTo>
                  <a:pt x="146" y="48"/>
                </a:lnTo>
                <a:lnTo>
                  <a:pt x="148" y="50"/>
                </a:lnTo>
                <a:lnTo>
                  <a:pt x="150" y="50"/>
                </a:lnTo>
                <a:lnTo>
                  <a:pt x="154" y="50"/>
                </a:lnTo>
                <a:lnTo>
                  <a:pt x="156" y="48"/>
                </a:lnTo>
                <a:lnTo>
                  <a:pt x="158" y="46"/>
                </a:lnTo>
                <a:lnTo>
                  <a:pt x="158" y="44"/>
                </a:lnTo>
                <a:lnTo>
                  <a:pt x="158" y="40"/>
                </a:lnTo>
                <a:lnTo>
                  <a:pt x="156" y="38"/>
                </a:lnTo>
                <a:lnTo>
                  <a:pt x="154" y="36"/>
                </a:lnTo>
                <a:lnTo>
                  <a:pt x="150" y="36"/>
                </a:lnTo>
                <a:close/>
                <a:moveTo>
                  <a:pt x="126" y="36"/>
                </a:moveTo>
                <a:lnTo>
                  <a:pt x="126" y="36"/>
                </a:lnTo>
                <a:lnTo>
                  <a:pt x="124" y="36"/>
                </a:lnTo>
                <a:lnTo>
                  <a:pt x="122" y="38"/>
                </a:lnTo>
                <a:lnTo>
                  <a:pt x="120" y="40"/>
                </a:lnTo>
                <a:lnTo>
                  <a:pt x="118" y="44"/>
                </a:lnTo>
                <a:lnTo>
                  <a:pt x="120" y="46"/>
                </a:lnTo>
                <a:lnTo>
                  <a:pt x="122" y="48"/>
                </a:lnTo>
                <a:lnTo>
                  <a:pt x="124" y="50"/>
                </a:lnTo>
                <a:lnTo>
                  <a:pt x="126" y="50"/>
                </a:lnTo>
                <a:lnTo>
                  <a:pt x="130" y="50"/>
                </a:lnTo>
                <a:lnTo>
                  <a:pt x="132" y="48"/>
                </a:lnTo>
                <a:lnTo>
                  <a:pt x="134" y="46"/>
                </a:lnTo>
                <a:lnTo>
                  <a:pt x="134" y="44"/>
                </a:lnTo>
                <a:lnTo>
                  <a:pt x="134" y="40"/>
                </a:lnTo>
                <a:lnTo>
                  <a:pt x="132" y="38"/>
                </a:lnTo>
                <a:lnTo>
                  <a:pt x="130" y="36"/>
                </a:lnTo>
                <a:lnTo>
                  <a:pt x="126" y="36"/>
                </a:lnTo>
                <a:close/>
                <a:moveTo>
                  <a:pt x="102" y="36"/>
                </a:moveTo>
                <a:lnTo>
                  <a:pt x="102" y="36"/>
                </a:lnTo>
                <a:lnTo>
                  <a:pt x="100" y="36"/>
                </a:lnTo>
                <a:lnTo>
                  <a:pt x="98" y="38"/>
                </a:lnTo>
                <a:lnTo>
                  <a:pt x="96" y="40"/>
                </a:lnTo>
                <a:lnTo>
                  <a:pt x="96" y="44"/>
                </a:lnTo>
                <a:lnTo>
                  <a:pt x="98" y="48"/>
                </a:lnTo>
                <a:lnTo>
                  <a:pt x="102" y="50"/>
                </a:lnTo>
                <a:lnTo>
                  <a:pt x="106" y="50"/>
                </a:lnTo>
                <a:lnTo>
                  <a:pt x="108" y="48"/>
                </a:lnTo>
                <a:lnTo>
                  <a:pt x="110" y="46"/>
                </a:lnTo>
                <a:lnTo>
                  <a:pt x="110" y="44"/>
                </a:lnTo>
                <a:lnTo>
                  <a:pt x="110" y="40"/>
                </a:lnTo>
                <a:lnTo>
                  <a:pt x="108" y="38"/>
                </a:lnTo>
                <a:lnTo>
                  <a:pt x="106" y="36"/>
                </a:lnTo>
                <a:lnTo>
                  <a:pt x="102" y="36"/>
                </a:lnTo>
                <a:close/>
                <a:moveTo>
                  <a:pt x="54" y="36"/>
                </a:moveTo>
                <a:lnTo>
                  <a:pt x="54" y="36"/>
                </a:lnTo>
                <a:lnTo>
                  <a:pt x="48" y="36"/>
                </a:lnTo>
                <a:lnTo>
                  <a:pt x="42" y="38"/>
                </a:lnTo>
                <a:lnTo>
                  <a:pt x="34" y="44"/>
                </a:lnTo>
                <a:lnTo>
                  <a:pt x="26" y="54"/>
                </a:lnTo>
                <a:lnTo>
                  <a:pt x="24" y="60"/>
                </a:lnTo>
                <a:lnTo>
                  <a:pt x="24" y="66"/>
                </a:lnTo>
                <a:lnTo>
                  <a:pt x="24" y="72"/>
                </a:lnTo>
                <a:lnTo>
                  <a:pt x="26" y="78"/>
                </a:lnTo>
                <a:lnTo>
                  <a:pt x="34" y="88"/>
                </a:lnTo>
                <a:lnTo>
                  <a:pt x="42" y="94"/>
                </a:lnTo>
                <a:lnTo>
                  <a:pt x="48" y="96"/>
                </a:lnTo>
                <a:lnTo>
                  <a:pt x="54" y="96"/>
                </a:lnTo>
                <a:lnTo>
                  <a:pt x="62" y="96"/>
                </a:lnTo>
                <a:lnTo>
                  <a:pt x="66" y="94"/>
                </a:lnTo>
                <a:lnTo>
                  <a:pt x="76" y="88"/>
                </a:lnTo>
                <a:lnTo>
                  <a:pt x="84" y="78"/>
                </a:lnTo>
                <a:lnTo>
                  <a:pt x="86" y="72"/>
                </a:lnTo>
                <a:lnTo>
                  <a:pt x="86" y="66"/>
                </a:lnTo>
                <a:lnTo>
                  <a:pt x="86" y="60"/>
                </a:lnTo>
                <a:lnTo>
                  <a:pt x="84" y="54"/>
                </a:lnTo>
                <a:lnTo>
                  <a:pt x="76" y="44"/>
                </a:lnTo>
                <a:lnTo>
                  <a:pt x="66" y="38"/>
                </a:lnTo>
                <a:lnTo>
                  <a:pt x="62" y="36"/>
                </a:lnTo>
                <a:lnTo>
                  <a:pt x="54" y="36"/>
                </a:lnTo>
                <a:close/>
                <a:moveTo>
                  <a:pt x="110" y="164"/>
                </a:moveTo>
                <a:lnTo>
                  <a:pt x="110" y="164"/>
                </a:lnTo>
                <a:lnTo>
                  <a:pt x="110" y="154"/>
                </a:lnTo>
                <a:lnTo>
                  <a:pt x="108" y="144"/>
                </a:lnTo>
                <a:lnTo>
                  <a:pt x="104" y="134"/>
                </a:lnTo>
                <a:lnTo>
                  <a:pt x="100" y="128"/>
                </a:lnTo>
                <a:lnTo>
                  <a:pt x="96" y="120"/>
                </a:lnTo>
                <a:lnTo>
                  <a:pt x="90" y="114"/>
                </a:lnTo>
                <a:lnTo>
                  <a:pt x="76" y="106"/>
                </a:lnTo>
                <a:lnTo>
                  <a:pt x="56" y="138"/>
                </a:lnTo>
                <a:lnTo>
                  <a:pt x="36" y="106"/>
                </a:lnTo>
                <a:lnTo>
                  <a:pt x="28" y="110"/>
                </a:lnTo>
                <a:lnTo>
                  <a:pt x="22" y="114"/>
                </a:lnTo>
                <a:lnTo>
                  <a:pt x="16" y="120"/>
                </a:lnTo>
                <a:lnTo>
                  <a:pt x="10" y="126"/>
                </a:lnTo>
                <a:lnTo>
                  <a:pt x="6" y="134"/>
                </a:lnTo>
                <a:lnTo>
                  <a:pt x="4" y="144"/>
                </a:lnTo>
                <a:lnTo>
                  <a:pt x="2" y="154"/>
                </a:lnTo>
                <a:lnTo>
                  <a:pt x="0" y="164"/>
                </a:lnTo>
                <a:lnTo>
                  <a:pt x="16" y="170"/>
                </a:lnTo>
                <a:lnTo>
                  <a:pt x="30" y="172"/>
                </a:lnTo>
                <a:lnTo>
                  <a:pt x="44" y="174"/>
                </a:lnTo>
                <a:lnTo>
                  <a:pt x="58" y="176"/>
                </a:lnTo>
                <a:lnTo>
                  <a:pt x="70" y="174"/>
                </a:lnTo>
                <a:lnTo>
                  <a:pt x="84" y="172"/>
                </a:lnTo>
                <a:lnTo>
                  <a:pt x="98" y="170"/>
                </a:lnTo>
                <a:lnTo>
                  <a:pt x="110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Freeform 51"/>
          <p:cNvSpPr>
            <a:spLocks noEditPoints="1"/>
          </p:cNvSpPr>
          <p:nvPr/>
        </p:nvSpPr>
        <p:spPr bwMode="auto">
          <a:xfrm>
            <a:off x="4684136" y="4966133"/>
            <a:ext cx="406400" cy="490537"/>
          </a:xfrm>
          <a:custGeom>
            <a:avLst/>
            <a:gdLst>
              <a:gd name="T0" fmla="*/ 0 w 148"/>
              <a:gd name="T1" fmla="*/ 2147483647 h 164"/>
              <a:gd name="T2" fmla="*/ 2147483647 w 148"/>
              <a:gd name="T3" fmla="*/ 2147483647 h 164"/>
              <a:gd name="T4" fmla="*/ 2147483647 w 148"/>
              <a:gd name="T5" fmla="*/ 2147483647 h 164"/>
              <a:gd name="T6" fmla="*/ 0 w 148"/>
              <a:gd name="T7" fmla="*/ 2147483647 h 164"/>
              <a:gd name="T8" fmla="*/ 0 w 148"/>
              <a:gd name="T9" fmla="*/ 2147483647 h 164"/>
              <a:gd name="T10" fmla="*/ 0 w 148"/>
              <a:gd name="T11" fmla="*/ 2147483647 h 164"/>
              <a:gd name="T12" fmla="*/ 2147483647 w 148"/>
              <a:gd name="T13" fmla="*/ 2147483647 h 164"/>
              <a:gd name="T14" fmla="*/ 2147483647 w 148"/>
              <a:gd name="T15" fmla="*/ 2147483647 h 164"/>
              <a:gd name="T16" fmla="*/ 2147483647 w 148"/>
              <a:gd name="T17" fmla="*/ 2147483647 h 164"/>
              <a:gd name="T18" fmla="*/ 2147483647 w 148"/>
              <a:gd name="T19" fmla="*/ 2147483647 h 164"/>
              <a:gd name="T20" fmla="*/ 2147483647 w 148"/>
              <a:gd name="T21" fmla="*/ 0 h 164"/>
              <a:gd name="T22" fmla="*/ 2147483647 w 148"/>
              <a:gd name="T23" fmla="*/ 2147483647 h 164"/>
              <a:gd name="T24" fmla="*/ 2147483647 w 148"/>
              <a:gd name="T25" fmla="*/ 2147483647 h 164"/>
              <a:gd name="T26" fmla="*/ 2147483647 w 148"/>
              <a:gd name="T27" fmla="*/ 2147483647 h 164"/>
              <a:gd name="T28" fmla="*/ 2147483647 w 148"/>
              <a:gd name="T29" fmla="*/ 2147483647 h 164"/>
              <a:gd name="T30" fmla="*/ 2147483647 w 148"/>
              <a:gd name="T31" fmla="*/ 2147483647 h 164"/>
              <a:gd name="T32" fmla="*/ 2147483647 w 148"/>
              <a:gd name="T33" fmla="*/ 2147483647 h 164"/>
              <a:gd name="T34" fmla="*/ 2147483647 w 148"/>
              <a:gd name="T35" fmla="*/ 2147483647 h 164"/>
              <a:gd name="T36" fmla="*/ 2147483647 w 148"/>
              <a:gd name="T37" fmla="*/ 2147483647 h 164"/>
              <a:gd name="T38" fmla="*/ 2147483647 w 148"/>
              <a:gd name="T39" fmla="*/ 2147483647 h 164"/>
              <a:gd name="T40" fmla="*/ 2147483647 w 148"/>
              <a:gd name="T41" fmla="*/ 2147483647 h 164"/>
              <a:gd name="T42" fmla="*/ 2147483647 w 148"/>
              <a:gd name="T43" fmla="*/ 2147483647 h 164"/>
              <a:gd name="T44" fmla="*/ 2147483647 w 148"/>
              <a:gd name="T45" fmla="*/ 2147483647 h 164"/>
              <a:gd name="T46" fmla="*/ 2147483647 w 148"/>
              <a:gd name="T47" fmla="*/ 2147483647 h 164"/>
              <a:gd name="T48" fmla="*/ 2147483647 w 148"/>
              <a:gd name="T49" fmla="*/ 2147483647 h 164"/>
              <a:gd name="T50" fmla="*/ 2147483647 w 148"/>
              <a:gd name="T51" fmla="*/ 2147483647 h 164"/>
              <a:gd name="T52" fmla="*/ 2147483647 w 148"/>
              <a:gd name="T53" fmla="*/ 2147483647 h 164"/>
              <a:gd name="T54" fmla="*/ 2147483647 w 148"/>
              <a:gd name="T55" fmla="*/ 2147483647 h 164"/>
              <a:gd name="T56" fmla="*/ 2147483647 w 148"/>
              <a:gd name="T57" fmla="*/ 2147483647 h 164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w 148"/>
              <a:gd name="T88" fmla="*/ 0 h 164"/>
              <a:gd name="T89" fmla="*/ 148 w 148"/>
              <a:gd name="T90" fmla="*/ 164 h 164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T87" t="T88" r="T89" b="T90"/>
            <a:pathLst>
              <a:path w="148" h="164">
                <a:moveTo>
                  <a:pt x="0" y="10"/>
                </a:moveTo>
                <a:lnTo>
                  <a:pt x="20" y="10"/>
                </a:lnTo>
                <a:lnTo>
                  <a:pt x="20" y="164"/>
                </a:lnTo>
                <a:lnTo>
                  <a:pt x="0" y="164"/>
                </a:lnTo>
                <a:lnTo>
                  <a:pt x="0" y="10"/>
                </a:lnTo>
                <a:close/>
                <a:moveTo>
                  <a:pt x="30" y="12"/>
                </a:moveTo>
                <a:lnTo>
                  <a:pt x="30" y="12"/>
                </a:lnTo>
                <a:lnTo>
                  <a:pt x="36" y="6"/>
                </a:lnTo>
                <a:lnTo>
                  <a:pt x="42" y="4"/>
                </a:lnTo>
                <a:lnTo>
                  <a:pt x="56" y="0"/>
                </a:lnTo>
                <a:lnTo>
                  <a:pt x="70" y="2"/>
                </a:lnTo>
                <a:lnTo>
                  <a:pt x="84" y="4"/>
                </a:lnTo>
                <a:lnTo>
                  <a:pt x="114" y="12"/>
                </a:lnTo>
                <a:lnTo>
                  <a:pt x="130" y="14"/>
                </a:lnTo>
                <a:lnTo>
                  <a:pt x="148" y="12"/>
                </a:lnTo>
                <a:lnTo>
                  <a:pt x="148" y="86"/>
                </a:lnTo>
                <a:lnTo>
                  <a:pt x="130" y="88"/>
                </a:lnTo>
                <a:lnTo>
                  <a:pt x="112" y="86"/>
                </a:lnTo>
                <a:lnTo>
                  <a:pt x="84" y="80"/>
                </a:lnTo>
                <a:lnTo>
                  <a:pt x="70" y="78"/>
                </a:lnTo>
                <a:lnTo>
                  <a:pt x="58" y="78"/>
                </a:lnTo>
                <a:lnTo>
                  <a:pt x="44" y="80"/>
                </a:lnTo>
                <a:lnTo>
                  <a:pt x="30" y="86"/>
                </a:lnTo>
                <a:lnTo>
                  <a:pt x="30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Freeform 52"/>
          <p:cNvSpPr>
            <a:spLocks noEditPoints="1"/>
          </p:cNvSpPr>
          <p:nvPr/>
        </p:nvSpPr>
        <p:spPr bwMode="auto">
          <a:xfrm>
            <a:off x="5392161" y="4918508"/>
            <a:ext cx="473075" cy="514350"/>
          </a:xfrm>
          <a:custGeom>
            <a:avLst/>
            <a:gdLst>
              <a:gd name="T0" fmla="*/ 2147483647 w 172"/>
              <a:gd name="T1" fmla="*/ 2147483647 h 172"/>
              <a:gd name="T2" fmla="*/ 2147483647 w 172"/>
              <a:gd name="T3" fmla="*/ 2147483647 h 172"/>
              <a:gd name="T4" fmla="*/ 2147483647 w 172"/>
              <a:gd name="T5" fmla="*/ 2147483647 h 172"/>
              <a:gd name="T6" fmla="*/ 2147483647 w 172"/>
              <a:gd name="T7" fmla="*/ 2147483647 h 172"/>
              <a:gd name="T8" fmla="*/ 2147483647 w 172"/>
              <a:gd name="T9" fmla="*/ 2147483647 h 172"/>
              <a:gd name="T10" fmla="*/ 2147483647 w 172"/>
              <a:gd name="T11" fmla="*/ 2147483647 h 172"/>
              <a:gd name="T12" fmla="*/ 0 w 172"/>
              <a:gd name="T13" fmla="*/ 2147483647 h 172"/>
              <a:gd name="T14" fmla="*/ 2147483647 w 172"/>
              <a:gd name="T15" fmla="*/ 2147483647 h 172"/>
              <a:gd name="T16" fmla="*/ 2147483647 w 172"/>
              <a:gd name="T17" fmla="*/ 2147483647 h 172"/>
              <a:gd name="T18" fmla="*/ 2147483647 w 172"/>
              <a:gd name="T19" fmla="*/ 2147483647 h 172"/>
              <a:gd name="T20" fmla="*/ 2147483647 w 172"/>
              <a:gd name="T21" fmla="*/ 2147483647 h 172"/>
              <a:gd name="T22" fmla="*/ 2147483647 w 172"/>
              <a:gd name="T23" fmla="*/ 2147483647 h 172"/>
              <a:gd name="T24" fmla="*/ 2147483647 w 172"/>
              <a:gd name="T25" fmla="*/ 2147483647 h 172"/>
              <a:gd name="T26" fmla="*/ 2147483647 w 172"/>
              <a:gd name="T27" fmla="*/ 2147483647 h 172"/>
              <a:gd name="T28" fmla="*/ 2147483647 w 172"/>
              <a:gd name="T29" fmla="*/ 2147483647 h 172"/>
              <a:gd name="T30" fmla="*/ 2147483647 w 172"/>
              <a:gd name="T31" fmla="*/ 2147483647 h 172"/>
              <a:gd name="T32" fmla="*/ 2147483647 w 172"/>
              <a:gd name="T33" fmla="*/ 2147483647 h 172"/>
              <a:gd name="T34" fmla="*/ 2147483647 w 172"/>
              <a:gd name="T35" fmla="*/ 2147483647 h 172"/>
              <a:gd name="T36" fmla="*/ 2147483647 w 172"/>
              <a:gd name="T37" fmla="*/ 2147483647 h 172"/>
              <a:gd name="T38" fmla="*/ 2147483647 w 172"/>
              <a:gd name="T39" fmla="*/ 2147483647 h 172"/>
              <a:gd name="T40" fmla="*/ 2147483647 w 172"/>
              <a:gd name="T41" fmla="*/ 2147483647 h 172"/>
              <a:gd name="T42" fmla="*/ 2147483647 w 172"/>
              <a:gd name="T43" fmla="*/ 2147483647 h 172"/>
              <a:gd name="T44" fmla="*/ 2147483647 w 172"/>
              <a:gd name="T45" fmla="*/ 2147483647 h 172"/>
              <a:gd name="T46" fmla="*/ 2147483647 w 172"/>
              <a:gd name="T47" fmla="*/ 2147483647 h 172"/>
              <a:gd name="T48" fmla="*/ 2147483647 w 172"/>
              <a:gd name="T49" fmla="*/ 2147483647 h 172"/>
              <a:gd name="T50" fmla="*/ 2147483647 w 172"/>
              <a:gd name="T51" fmla="*/ 2147483647 h 172"/>
              <a:gd name="T52" fmla="*/ 2147483647 w 172"/>
              <a:gd name="T53" fmla="*/ 2147483647 h 172"/>
              <a:gd name="T54" fmla="*/ 2147483647 w 172"/>
              <a:gd name="T55" fmla="*/ 0 h 172"/>
              <a:gd name="T56" fmla="*/ 2147483647 w 172"/>
              <a:gd name="T57" fmla="*/ 2147483647 h 172"/>
              <a:gd name="T58" fmla="*/ 2147483647 w 172"/>
              <a:gd name="T59" fmla="*/ 2147483647 h 172"/>
              <a:gd name="T60" fmla="*/ 2147483647 w 172"/>
              <a:gd name="T61" fmla="*/ 2147483647 h 172"/>
              <a:gd name="T62" fmla="*/ 2147483647 w 172"/>
              <a:gd name="T63" fmla="*/ 2147483647 h 172"/>
              <a:gd name="T64" fmla="*/ 2147483647 w 172"/>
              <a:gd name="T65" fmla="*/ 2147483647 h 172"/>
              <a:gd name="T66" fmla="*/ 2147483647 w 172"/>
              <a:gd name="T67" fmla="*/ 2147483647 h 172"/>
              <a:gd name="T68" fmla="*/ 2147483647 w 172"/>
              <a:gd name="T69" fmla="*/ 2147483647 h 172"/>
              <a:gd name="T70" fmla="*/ 2147483647 w 172"/>
              <a:gd name="T71" fmla="*/ 2147483647 h 172"/>
              <a:gd name="T72" fmla="*/ 2147483647 w 172"/>
              <a:gd name="T73" fmla="*/ 2147483647 h 172"/>
              <a:gd name="T74" fmla="*/ 2147483647 w 172"/>
              <a:gd name="T75" fmla="*/ 2147483647 h 172"/>
              <a:gd name="T76" fmla="*/ 2147483647 w 172"/>
              <a:gd name="T77" fmla="*/ 2147483647 h 172"/>
              <a:gd name="T78" fmla="*/ 2147483647 w 172"/>
              <a:gd name="T79" fmla="*/ 2147483647 h 172"/>
              <a:gd name="T80" fmla="*/ 2147483647 w 172"/>
              <a:gd name="T81" fmla="*/ 2147483647 h 172"/>
              <a:gd name="T82" fmla="*/ 2147483647 w 172"/>
              <a:gd name="T83" fmla="*/ 2147483647 h 172"/>
              <a:gd name="T84" fmla="*/ 2147483647 w 172"/>
              <a:gd name="T85" fmla="*/ 2147483647 h 17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72"/>
              <a:gd name="T130" fmla="*/ 0 h 172"/>
              <a:gd name="T131" fmla="*/ 172 w 172"/>
              <a:gd name="T132" fmla="*/ 172 h 17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72" h="172">
                <a:moveTo>
                  <a:pt x="92" y="100"/>
                </a:moveTo>
                <a:lnTo>
                  <a:pt x="92" y="100"/>
                </a:lnTo>
                <a:lnTo>
                  <a:pt x="94" y="110"/>
                </a:lnTo>
                <a:lnTo>
                  <a:pt x="92" y="122"/>
                </a:lnTo>
                <a:lnTo>
                  <a:pt x="88" y="128"/>
                </a:lnTo>
                <a:lnTo>
                  <a:pt x="84" y="132"/>
                </a:lnTo>
                <a:lnTo>
                  <a:pt x="54" y="164"/>
                </a:lnTo>
                <a:lnTo>
                  <a:pt x="48" y="168"/>
                </a:lnTo>
                <a:lnTo>
                  <a:pt x="44" y="170"/>
                </a:lnTo>
                <a:lnTo>
                  <a:pt x="32" y="172"/>
                </a:lnTo>
                <a:lnTo>
                  <a:pt x="20" y="170"/>
                </a:lnTo>
                <a:lnTo>
                  <a:pt x="14" y="168"/>
                </a:lnTo>
                <a:lnTo>
                  <a:pt x="8" y="164"/>
                </a:lnTo>
                <a:lnTo>
                  <a:pt x="4" y="158"/>
                </a:lnTo>
                <a:lnTo>
                  <a:pt x="2" y="152"/>
                </a:lnTo>
                <a:lnTo>
                  <a:pt x="0" y="140"/>
                </a:lnTo>
                <a:lnTo>
                  <a:pt x="2" y="128"/>
                </a:lnTo>
                <a:lnTo>
                  <a:pt x="4" y="124"/>
                </a:lnTo>
                <a:lnTo>
                  <a:pt x="8" y="118"/>
                </a:lnTo>
                <a:lnTo>
                  <a:pt x="40" y="88"/>
                </a:lnTo>
                <a:lnTo>
                  <a:pt x="44" y="84"/>
                </a:lnTo>
                <a:lnTo>
                  <a:pt x="50" y="82"/>
                </a:lnTo>
                <a:lnTo>
                  <a:pt x="62" y="78"/>
                </a:lnTo>
                <a:lnTo>
                  <a:pt x="72" y="80"/>
                </a:lnTo>
                <a:lnTo>
                  <a:pt x="52" y="100"/>
                </a:lnTo>
                <a:lnTo>
                  <a:pt x="48" y="106"/>
                </a:lnTo>
                <a:lnTo>
                  <a:pt x="22" y="132"/>
                </a:lnTo>
                <a:lnTo>
                  <a:pt x="18" y="136"/>
                </a:lnTo>
                <a:lnTo>
                  <a:pt x="18" y="140"/>
                </a:lnTo>
                <a:lnTo>
                  <a:pt x="18" y="146"/>
                </a:lnTo>
                <a:lnTo>
                  <a:pt x="22" y="150"/>
                </a:lnTo>
                <a:lnTo>
                  <a:pt x="26" y="154"/>
                </a:lnTo>
                <a:lnTo>
                  <a:pt x="32" y="154"/>
                </a:lnTo>
                <a:lnTo>
                  <a:pt x="36" y="154"/>
                </a:lnTo>
                <a:lnTo>
                  <a:pt x="40" y="150"/>
                </a:lnTo>
                <a:lnTo>
                  <a:pt x="66" y="124"/>
                </a:lnTo>
                <a:lnTo>
                  <a:pt x="72" y="120"/>
                </a:lnTo>
                <a:lnTo>
                  <a:pt x="92" y="100"/>
                </a:lnTo>
                <a:close/>
                <a:moveTo>
                  <a:pt x="120" y="52"/>
                </a:moveTo>
                <a:lnTo>
                  <a:pt x="120" y="52"/>
                </a:lnTo>
                <a:lnTo>
                  <a:pt x="116" y="50"/>
                </a:lnTo>
                <a:lnTo>
                  <a:pt x="114" y="50"/>
                </a:lnTo>
                <a:lnTo>
                  <a:pt x="110" y="50"/>
                </a:lnTo>
                <a:lnTo>
                  <a:pt x="106" y="52"/>
                </a:lnTo>
                <a:lnTo>
                  <a:pt x="46" y="112"/>
                </a:lnTo>
                <a:lnTo>
                  <a:pt x="44" y="116"/>
                </a:lnTo>
                <a:lnTo>
                  <a:pt x="44" y="118"/>
                </a:lnTo>
                <a:lnTo>
                  <a:pt x="44" y="122"/>
                </a:lnTo>
                <a:lnTo>
                  <a:pt x="46" y="126"/>
                </a:lnTo>
                <a:lnTo>
                  <a:pt x="50" y="128"/>
                </a:lnTo>
                <a:lnTo>
                  <a:pt x="54" y="128"/>
                </a:lnTo>
                <a:lnTo>
                  <a:pt x="56" y="128"/>
                </a:lnTo>
                <a:lnTo>
                  <a:pt x="60" y="126"/>
                </a:lnTo>
                <a:lnTo>
                  <a:pt x="120" y="66"/>
                </a:lnTo>
                <a:lnTo>
                  <a:pt x="122" y="62"/>
                </a:lnTo>
                <a:lnTo>
                  <a:pt x="122" y="58"/>
                </a:lnTo>
                <a:lnTo>
                  <a:pt x="122" y="56"/>
                </a:lnTo>
                <a:lnTo>
                  <a:pt x="120" y="52"/>
                </a:lnTo>
                <a:close/>
                <a:moveTo>
                  <a:pt x="162" y="10"/>
                </a:moveTo>
                <a:lnTo>
                  <a:pt x="162" y="10"/>
                </a:lnTo>
                <a:lnTo>
                  <a:pt x="158" y="6"/>
                </a:lnTo>
                <a:lnTo>
                  <a:pt x="152" y="4"/>
                </a:lnTo>
                <a:lnTo>
                  <a:pt x="140" y="0"/>
                </a:lnTo>
                <a:lnTo>
                  <a:pt x="128" y="4"/>
                </a:lnTo>
                <a:lnTo>
                  <a:pt x="122" y="6"/>
                </a:lnTo>
                <a:lnTo>
                  <a:pt x="118" y="10"/>
                </a:lnTo>
                <a:lnTo>
                  <a:pt x="88" y="40"/>
                </a:lnTo>
                <a:lnTo>
                  <a:pt x="82" y="46"/>
                </a:lnTo>
                <a:lnTo>
                  <a:pt x="80" y="50"/>
                </a:lnTo>
                <a:lnTo>
                  <a:pt x="78" y="62"/>
                </a:lnTo>
                <a:lnTo>
                  <a:pt x="80" y="74"/>
                </a:lnTo>
                <a:lnTo>
                  <a:pt x="100" y="54"/>
                </a:lnTo>
                <a:lnTo>
                  <a:pt x="106" y="46"/>
                </a:lnTo>
                <a:lnTo>
                  <a:pt x="130" y="22"/>
                </a:lnTo>
                <a:lnTo>
                  <a:pt x="134" y="20"/>
                </a:lnTo>
                <a:lnTo>
                  <a:pt x="140" y="18"/>
                </a:lnTo>
                <a:lnTo>
                  <a:pt x="144" y="20"/>
                </a:lnTo>
                <a:lnTo>
                  <a:pt x="150" y="22"/>
                </a:lnTo>
                <a:lnTo>
                  <a:pt x="152" y="28"/>
                </a:lnTo>
                <a:lnTo>
                  <a:pt x="154" y="32"/>
                </a:lnTo>
                <a:lnTo>
                  <a:pt x="152" y="38"/>
                </a:lnTo>
                <a:lnTo>
                  <a:pt x="150" y="42"/>
                </a:lnTo>
                <a:lnTo>
                  <a:pt x="126" y="66"/>
                </a:lnTo>
                <a:lnTo>
                  <a:pt x="120" y="72"/>
                </a:lnTo>
                <a:lnTo>
                  <a:pt x="98" y="92"/>
                </a:lnTo>
                <a:lnTo>
                  <a:pt x="110" y="94"/>
                </a:lnTo>
                <a:lnTo>
                  <a:pt x="122" y="92"/>
                </a:lnTo>
                <a:lnTo>
                  <a:pt x="126" y="90"/>
                </a:lnTo>
                <a:lnTo>
                  <a:pt x="132" y="86"/>
                </a:lnTo>
                <a:lnTo>
                  <a:pt x="162" y="54"/>
                </a:lnTo>
                <a:lnTo>
                  <a:pt x="166" y="50"/>
                </a:lnTo>
                <a:lnTo>
                  <a:pt x="170" y="44"/>
                </a:lnTo>
                <a:lnTo>
                  <a:pt x="172" y="32"/>
                </a:lnTo>
                <a:lnTo>
                  <a:pt x="170" y="20"/>
                </a:lnTo>
                <a:lnTo>
                  <a:pt x="166" y="14"/>
                </a:lnTo>
                <a:lnTo>
                  <a:pt x="162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Freeform 53"/>
          <p:cNvSpPr>
            <a:spLocks noEditPoints="1"/>
          </p:cNvSpPr>
          <p:nvPr/>
        </p:nvSpPr>
        <p:spPr bwMode="auto">
          <a:xfrm>
            <a:off x="4639686" y="5786870"/>
            <a:ext cx="444500" cy="490538"/>
          </a:xfrm>
          <a:custGeom>
            <a:avLst/>
            <a:gdLst>
              <a:gd name="T0" fmla="*/ 2147483647 w 162"/>
              <a:gd name="T1" fmla="*/ 0 h 164"/>
              <a:gd name="T2" fmla="*/ 2147483647 w 162"/>
              <a:gd name="T3" fmla="*/ 2147483647 h 164"/>
              <a:gd name="T4" fmla="*/ 2147483647 w 162"/>
              <a:gd name="T5" fmla="*/ 2147483647 h 164"/>
              <a:gd name="T6" fmla="*/ 2147483647 w 162"/>
              <a:gd name="T7" fmla="*/ 0 h 164"/>
              <a:gd name="T8" fmla="*/ 2147483647 w 162"/>
              <a:gd name="T9" fmla="*/ 2147483647 h 164"/>
              <a:gd name="T10" fmla="*/ 2147483647 w 162"/>
              <a:gd name="T11" fmla="*/ 2147483647 h 164"/>
              <a:gd name="T12" fmla="*/ 2147483647 w 162"/>
              <a:gd name="T13" fmla="*/ 2147483647 h 164"/>
              <a:gd name="T14" fmla="*/ 2147483647 w 162"/>
              <a:gd name="T15" fmla="*/ 2147483647 h 164"/>
              <a:gd name="T16" fmla="*/ 2147483647 w 162"/>
              <a:gd name="T17" fmla="*/ 2147483647 h 164"/>
              <a:gd name="T18" fmla="*/ 2147483647 w 162"/>
              <a:gd name="T19" fmla="*/ 2147483647 h 164"/>
              <a:gd name="T20" fmla="*/ 2147483647 w 162"/>
              <a:gd name="T21" fmla="*/ 2147483647 h 164"/>
              <a:gd name="T22" fmla="*/ 2147483647 w 162"/>
              <a:gd name="T23" fmla="*/ 2147483647 h 164"/>
              <a:gd name="T24" fmla="*/ 2147483647 w 162"/>
              <a:gd name="T25" fmla="*/ 2147483647 h 164"/>
              <a:gd name="T26" fmla="*/ 2147483647 w 162"/>
              <a:gd name="T27" fmla="*/ 2147483647 h 164"/>
              <a:gd name="T28" fmla="*/ 0 w 162"/>
              <a:gd name="T29" fmla="*/ 2147483647 h 164"/>
              <a:gd name="T30" fmla="*/ 0 w 162"/>
              <a:gd name="T31" fmla="*/ 2147483647 h 164"/>
              <a:gd name="T32" fmla="*/ 2147483647 w 162"/>
              <a:gd name="T33" fmla="*/ 2147483647 h 164"/>
              <a:gd name="T34" fmla="*/ 2147483647 w 162"/>
              <a:gd name="T35" fmla="*/ 2147483647 h 164"/>
              <a:gd name="T36" fmla="*/ 2147483647 w 162"/>
              <a:gd name="T37" fmla="*/ 2147483647 h 164"/>
              <a:gd name="T38" fmla="*/ 2147483647 w 162"/>
              <a:gd name="T39" fmla="*/ 2147483647 h 164"/>
              <a:gd name="T40" fmla="*/ 2147483647 w 162"/>
              <a:gd name="T41" fmla="*/ 2147483647 h 164"/>
              <a:gd name="T42" fmla="*/ 2147483647 w 162"/>
              <a:gd name="T43" fmla="*/ 2147483647 h 164"/>
              <a:gd name="T44" fmla="*/ 2147483647 w 162"/>
              <a:gd name="T45" fmla="*/ 2147483647 h 164"/>
              <a:gd name="T46" fmla="*/ 2147483647 w 162"/>
              <a:gd name="T47" fmla="*/ 2147483647 h 164"/>
              <a:gd name="T48" fmla="*/ 2147483647 w 162"/>
              <a:gd name="T49" fmla="*/ 2147483647 h 164"/>
              <a:gd name="T50" fmla="*/ 2147483647 w 162"/>
              <a:gd name="T51" fmla="*/ 2147483647 h 164"/>
              <a:gd name="T52" fmla="*/ 2147483647 w 162"/>
              <a:gd name="T53" fmla="*/ 2147483647 h 164"/>
              <a:gd name="T54" fmla="*/ 2147483647 w 162"/>
              <a:gd name="T55" fmla="*/ 2147483647 h 164"/>
              <a:gd name="T56" fmla="*/ 2147483647 w 162"/>
              <a:gd name="T57" fmla="*/ 2147483647 h 164"/>
              <a:gd name="T58" fmla="*/ 2147483647 w 162"/>
              <a:gd name="T59" fmla="*/ 2147483647 h 164"/>
              <a:gd name="T60" fmla="*/ 2147483647 w 162"/>
              <a:gd name="T61" fmla="*/ 2147483647 h 164"/>
              <a:gd name="T62" fmla="*/ 2147483647 w 162"/>
              <a:gd name="T63" fmla="*/ 2147483647 h 164"/>
              <a:gd name="T64" fmla="*/ 2147483647 w 162"/>
              <a:gd name="T65" fmla="*/ 2147483647 h 164"/>
              <a:gd name="T66" fmla="*/ 2147483647 w 162"/>
              <a:gd name="T67" fmla="*/ 2147483647 h 164"/>
              <a:gd name="T68" fmla="*/ 2147483647 w 162"/>
              <a:gd name="T69" fmla="*/ 2147483647 h 164"/>
              <a:gd name="T70" fmla="*/ 2147483647 w 162"/>
              <a:gd name="T71" fmla="*/ 2147483647 h 164"/>
              <a:gd name="T72" fmla="*/ 2147483647 w 162"/>
              <a:gd name="T73" fmla="*/ 2147483647 h 164"/>
              <a:gd name="T74" fmla="*/ 2147483647 w 162"/>
              <a:gd name="T75" fmla="*/ 2147483647 h 164"/>
              <a:gd name="T76" fmla="*/ 2147483647 w 162"/>
              <a:gd name="T77" fmla="*/ 2147483647 h 164"/>
              <a:gd name="T78" fmla="*/ 2147483647 w 162"/>
              <a:gd name="T79" fmla="*/ 2147483647 h 164"/>
              <a:gd name="T80" fmla="*/ 2147483647 w 162"/>
              <a:gd name="T81" fmla="*/ 2147483647 h 164"/>
              <a:gd name="T82" fmla="*/ 2147483647 w 162"/>
              <a:gd name="T83" fmla="*/ 2147483647 h 164"/>
              <a:gd name="T84" fmla="*/ 2147483647 w 162"/>
              <a:gd name="T85" fmla="*/ 2147483647 h 164"/>
              <a:gd name="T86" fmla="*/ 2147483647 w 162"/>
              <a:gd name="T87" fmla="*/ 2147483647 h 164"/>
              <a:gd name="T88" fmla="*/ 2147483647 w 162"/>
              <a:gd name="T89" fmla="*/ 2147483647 h 164"/>
              <a:gd name="T90" fmla="*/ 2147483647 w 162"/>
              <a:gd name="T91" fmla="*/ 2147483647 h 164"/>
              <a:gd name="T92" fmla="*/ 2147483647 w 162"/>
              <a:gd name="T93" fmla="*/ 2147483647 h 164"/>
              <a:gd name="T94" fmla="*/ 2147483647 w 162"/>
              <a:gd name="T95" fmla="*/ 2147483647 h 164"/>
              <a:gd name="T96" fmla="*/ 2147483647 w 162"/>
              <a:gd name="T97" fmla="*/ 2147483647 h 164"/>
              <a:gd name="T98" fmla="*/ 2147483647 w 162"/>
              <a:gd name="T99" fmla="*/ 2147483647 h 164"/>
              <a:gd name="T100" fmla="*/ 2147483647 w 162"/>
              <a:gd name="T101" fmla="*/ 2147483647 h 164"/>
              <a:gd name="T102" fmla="*/ 2147483647 w 162"/>
              <a:gd name="T103" fmla="*/ 2147483647 h 164"/>
              <a:gd name="T104" fmla="*/ 2147483647 w 162"/>
              <a:gd name="T105" fmla="*/ 2147483647 h 164"/>
              <a:gd name="T106" fmla="*/ 2147483647 w 162"/>
              <a:gd name="T107" fmla="*/ 2147483647 h 16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62"/>
              <a:gd name="T163" fmla="*/ 0 h 164"/>
              <a:gd name="T164" fmla="*/ 162 w 162"/>
              <a:gd name="T165" fmla="*/ 164 h 16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62" h="164">
                <a:moveTo>
                  <a:pt x="36" y="14"/>
                </a:moveTo>
                <a:lnTo>
                  <a:pt x="40" y="14"/>
                </a:lnTo>
                <a:lnTo>
                  <a:pt x="40" y="0"/>
                </a:lnTo>
                <a:lnTo>
                  <a:pt x="58" y="0"/>
                </a:lnTo>
                <a:lnTo>
                  <a:pt x="58" y="14"/>
                </a:lnTo>
                <a:lnTo>
                  <a:pt x="72" y="14"/>
                </a:lnTo>
                <a:lnTo>
                  <a:pt x="72" y="0"/>
                </a:lnTo>
                <a:lnTo>
                  <a:pt x="90" y="0"/>
                </a:lnTo>
                <a:lnTo>
                  <a:pt x="90" y="14"/>
                </a:lnTo>
                <a:lnTo>
                  <a:pt x="104" y="14"/>
                </a:lnTo>
                <a:lnTo>
                  <a:pt x="104" y="0"/>
                </a:lnTo>
                <a:lnTo>
                  <a:pt x="122" y="0"/>
                </a:lnTo>
                <a:lnTo>
                  <a:pt x="122" y="14"/>
                </a:lnTo>
                <a:lnTo>
                  <a:pt x="128" y="14"/>
                </a:lnTo>
                <a:lnTo>
                  <a:pt x="134" y="16"/>
                </a:lnTo>
                <a:lnTo>
                  <a:pt x="142" y="18"/>
                </a:lnTo>
                <a:lnTo>
                  <a:pt x="148" y="20"/>
                </a:lnTo>
                <a:lnTo>
                  <a:pt x="152" y="24"/>
                </a:lnTo>
                <a:lnTo>
                  <a:pt x="156" y="30"/>
                </a:lnTo>
                <a:lnTo>
                  <a:pt x="160" y="36"/>
                </a:lnTo>
                <a:lnTo>
                  <a:pt x="162" y="42"/>
                </a:lnTo>
                <a:lnTo>
                  <a:pt x="162" y="50"/>
                </a:lnTo>
                <a:lnTo>
                  <a:pt x="162" y="130"/>
                </a:lnTo>
                <a:lnTo>
                  <a:pt x="162" y="136"/>
                </a:lnTo>
                <a:lnTo>
                  <a:pt x="160" y="142"/>
                </a:lnTo>
                <a:lnTo>
                  <a:pt x="156" y="148"/>
                </a:lnTo>
                <a:lnTo>
                  <a:pt x="152" y="154"/>
                </a:lnTo>
                <a:lnTo>
                  <a:pt x="148" y="158"/>
                </a:lnTo>
                <a:lnTo>
                  <a:pt x="142" y="162"/>
                </a:lnTo>
                <a:lnTo>
                  <a:pt x="134" y="164"/>
                </a:lnTo>
                <a:lnTo>
                  <a:pt x="128" y="164"/>
                </a:lnTo>
                <a:lnTo>
                  <a:pt x="36" y="164"/>
                </a:lnTo>
                <a:lnTo>
                  <a:pt x="28" y="164"/>
                </a:lnTo>
                <a:lnTo>
                  <a:pt x="22" y="162"/>
                </a:lnTo>
                <a:lnTo>
                  <a:pt x="16" y="158"/>
                </a:lnTo>
                <a:lnTo>
                  <a:pt x="10" y="154"/>
                </a:lnTo>
                <a:lnTo>
                  <a:pt x="6" y="148"/>
                </a:lnTo>
                <a:lnTo>
                  <a:pt x="2" y="142"/>
                </a:lnTo>
                <a:lnTo>
                  <a:pt x="0" y="136"/>
                </a:lnTo>
                <a:lnTo>
                  <a:pt x="0" y="130"/>
                </a:lnTo>
                <a:lnTo>
                  <a:pt x="0" y="50"/>
                </a:lnTo>
                <a:lnTo>
                  <a:pt x="0" y="42"/>
                </a:lnTo>
                <a:lnTo>
                  <a:pt x="2" y="36"/>
                </a:lnTo>
                <a:lnTo>
                  <a:pt x="6" y="30"/>
                </a:lnTo>
                <a:lnTo>
                  <a:pt x="10" y="24"/>
                </a:lnTo>
                <a:lnTo>
                  <a:pt x="16" y="20"/>
                </a:lnTo>
                <a:lnTo>
                  <a:pt x="22" y="18"/>
                </a:lnTo>
                <a:lnTo>
                  <a:pt x="28" y="16"/>
                </a:lnTo>
                <a:lnTo>
                  <a:pt x="36" y="14"/>
                </a:lnTo>
                <a:close/>
                <a:moveTo>
                  <a:pt x="66" y="124"/>
                </a:moveTo>
                <a:lnTo>
                  <a:pt x="66" y="64"/>
                </a:lnTo>
                <a:lnTo>
                  <a:pt x="58" y="64"/>
                </a:lnTo>
                <a:lnTo>
                  <a:pt x="54" y="70"/>
                </a:lnTo>
                <a:lnTo>
                  <a:pt x="50" y="74"/>
                </a:lnTo>
                <a:lnTo>
                  <a:pt x="40" y="80"/>
                </a:lnTo>
                <a:lnTo>
                  <a:pt x="40" y="90"/>
                </a:lnTo>
                <a:lnTo>
                  <a:pt x="48" y="86"/>
                </a:lnTo>
                <a:lnTo>
                  <a:pt x="56" y="80"/>
                </a:lnTo>
                <a:lnTo>
                  <a:pt x="56" y="124"/>
                </a:lnTo>
                <a:lnTo>
                  <a:pt x="66" y="124"/>
                </a:lnTo>
                <a:close/>
                <a:moveTo>
                  <a:pt x="76" y="110"/>
                </a:moveTo>
                <a:lnTo>
                  <a:pt x="76" y="110"/>
                </a:lnTo>
                <a:lnTo>
                  <a:pt x="78" y="116"/>
                </a:lnTo>
                <a:lnTo>
                  <a:pt x="84" y="122"/>
                </a:lnTo>
                <a:lnTo>
                  <a:pt x="90" y="124"/>
                </a:lnTo>
                <a:lnTo>
                  <a:pt x="96" y="126"/>
                </a:lnTo>
                <a:lnTo>
                  <a:pt x="106" y="124"/>
                </a:lnTo>
                <a:lnTo>
                  <a:pt x="114" y="118"/>
                </a:lnTo>
                <a:lnTo>
                  <a:pt x="116" y="112"/>
                </a:lnTo>
                <a:lnTo>
                  <a:pt x="118" y="104"/>
                </a:lnTo>
                <a:lnTo>
                  <a:pt x="116" y="96"/>
                </a:lnTo>
                <a:lnTo>
                  <a:pt x="112" y="90"/>
                </a:lnTo>
                <a:lnTo>
                  <a:pt x="106" y="86"/>
                </a:lnTo>
                <a:lnTo>
                  <a:pt x="100" y="84"/>
                </a:lnTo>
                <a:lnTo>
                  <a:pt x="92" y="86"/>
                </a:lnTo>
                <a:lnTo>
                  <a:pt x="94" y="76"/>
                </a:lnTo>
                <a:lnTo>
                  <a:pt x="114" y="76"/>
                </a:lnTo>
                <a:lnTo>
                  <a:pt x="114" y="64"/>
                </a:lnTo>
                <a:lnTo>
                  <a:pt x="84" y="64"/>
                </a:lnTo>
                <a:lnTo>
                  <a:pt x="78" y="96"/>
                </a:lnTo>
                <a:lnTo>
                  <a:pt x="88" y="98"/>
                </a:lnTo>
                <a:lnTo>
                  <a:pt x="92" y="94"/>
                </a:lnTo>
                <a:lnTo>
                  <a:pt x="96" y="94"/>
                </a:lnTo>
                <a:lnTo>
                  <a:pt x="100" y="94"/>
                </a:lnTo>
                <a:lnTo>
                  <a:pt x="104" y="96"/>
                </a:lnTo>
                <a:lnTo>
                  <a:pt x="106" y="100"/>
                </a:lnTo>
                <a:lnTo>
                  <a:pt x="106" y="104"/>
                </a:lnTo>
                <a:lnTo>
                  <a:pt x="106" y="110"/>
                </a:lnTo>
                <a:lnTo>
                  <a:pt x="104" y="114"/>
                </a:lnTo>
                <a:lnTo>
                  <a:pt x="100" y="116"/>
                </a:lnTo>
                <a:lnTo>
                  <a:pt x="98" y="116"/>
                </a:lnTo>
                <a:lnTo>
                  <a:pt x="94" y="116"/>
                </a:lnTo>
                <a:lnTo>
                  <a:pt x="92" y="114"/>
                </a:lnTo>
                <a:lnTo>
                  <a:pt x="90" y="112"/>
                </a:lnTo>
                <a:lnTo>
                  <a:pt x="88" y="108"/>
                </a:lnTo>
                <a:lnTo>
                  <a:pt x="76" y="110"/>
                </a:lnTo>
                <a:close/>
                <a:moveTo>
                  <a:pt x="122" y="34"/>
                </a:moveTo>
                <a:lnTo>
                  <a:pt x="122" y="46"/>
                </a:lnTo>
                <a:lnTo>
                  <a:pt x="104" y="46"/>
                </a:lnTo>
                <a:lnTo>
                  <a:pt x="104" y="34"/>
                </a:lnTo>
                <a:lnTo>
                  <a:pt x="90" y="34"/>
                </a:lnTo>
                <a:lnTo>
                  <a:pt x="90" y="46"/>
                </a:lnTo>
                <a:lnTo>
                  <a:pt x="72" y="46"/>
                </a:lnTo>
                <a:lnTo>
                  <a:pt x="72" y="34"/>
                </a:lnTo>
                <a:lnTo>
                  <a:pt x="58" y="34"/>
                </a:lnTo>
                <a:lnTo>
                  <a:pt x="58" y="46"/>
                </a:lnTo>
                <a:lnTo>
                  <a:pt x="40" y="46"/>
                </a:lnTo>
                <a:lnTo>
                  <a:pt x="40" y="34"/>
                </a:lnTo>
                <a:lnTo>
                  <a:pt x="36" y="34"/>
                </a:lnTo>
                <a:lnTo>
                  <a:pt x="30" y="36"/>
                </a:lnTo>
                <a:lnTo>
                  <a:pt x="24" y="40"/>
                </a:lnTo>
                <a:lnTo>
                  <a:pt x="22" y="44"/>
                </a:lnTo>
                <a:lnTo>
                  <a:pt x="20" y="50"/>
                </a:lnTo>
                <a:lnTo>
                  <a:pt x="20" y="130"/>
                </a:lnTo>
                <a:lnTo>
                  <a:pt x="22" y="134"/>
                </a:lnTo>
                <a:lnTo>
                  <a:pt x="24" y="140"/>
                </a:lnTo>
                <a:lnTo>
                  <a:pt x="30" y="142"/>
                </a:lnTo>
                <a:lnTo>
                  <a:pt x="36" y="144"/>
                </a:lnTo>
                <a:lnTo>
                  <a:pt x="128" y="144"/>
                </a:lnTo>
                <a:lnTo>
                  <a:pt x="134" y="142"/>
                </a:lnTo>
                <a:lnTo>
                  <a:pt x="138" y="140"/>
                </a:lnTo>
                <a:lnTo>
                  <a:pt x="142" y="134"/>
                </a:lnTo>
                <a:lnTo>
                  <a:pt x="142" y="130"/>
                </a:lnTo>
                <a:lnTo>
                  <a:pt x="142" y="50"/>
                </a:lnTo>
                <a:lnTo>
                  <a:pt x="142" y="44"/>
                </a:lnTo>
                <a:lnTo>
                  <a:pt x="138" y="40"/>
                </a:lnTo>
                <a:lnTo>
                  <a:pt x="134" y="36"/>
                </a:lnTo>
                <a:lnTo>
                  <a:pt x="128" y="34"/>
                </a:lnTo>
                <a:lnTo>
                  <a:pt x="122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Freeform 54"/>
          <p:cNvSpPr/>
          <p:nvPr/>
        </p:nvSpPr>
        <p:spPr bwMode="auto">
          <a:xfrm>
            <a:off x="3079173" y="4918508"/>
            <a:ext cx="495300" cy="538162"/>
          </a:xfrm>
          <a:custGeom>
            <a:avLst/>
            <a:gdLst>
              <a:gd name="T0" fmla="*/ 2147483647 w 180"/>
              <a:gd name="T1" fmla="*/ 2147483647 h 180"/>
              <a:gd name="T2" fmla="*/ 2147483647 w 180"/>
              <a:gd name="T3" fmla="*/ 2147483647 h 180"/>
              <a:gd name="T4" fmla="*/ 2147483647 w 180"/>
              <a:gd name="T5" fmla="*/ 2147483647 h 180"/>
              <a:gd name="T6" fmla="*/ 2147483647 w 180"/>
              <a:gd name="T7" fmla="*/ 2147483647 h 180"/>
              <a:gd name="T8" fmla="*/ 2147483647 w 180"/>
              <a:gd name="T9" fmla="*/ 2147483647 h 180"/>
              <a:gd name="T10" fmla="*/ 2147483647 w 180"/>
              <a:gd name="T11" fmla="*/ 2147483647 h 180"/>
              <a:gd name="T12" fmla="*/ 2147483647 w 180"/>
              <a:gd name="T13" fmla="*/ 2147483647 h 180"/>
              <a:gd name="T14" fmla="*/ 2147483647 w 180"/>
              <a:gd name="T15" fmla="*/ 2147483647 h 180"/>
              <a:gd name="T16" fmla="*/ 2147483647 w 180"/>
              <a:gd name="T17" fmla="*/ 2147483647 h 180"/>
              <a:gd name="T18" fmla="*/ 2147483647 w 180"/>
              <a:gd name="T19" fmla="*/ 2147483647 h 180"/>
              <a:gd name="T20" fmla="*/ 2147483647 w 180"/>
              <a:gd name="T21" fmla="*/ 0 h 180"/>
              <a:gd name="T22" fmla="*/ 2147483647 w 180"/>
              <a:gd name="T23" fmla="*/ 2147483647 h 180"/>
              <a:gd name="T24" fmla="*/ 2147483647 w 180"/>
              <a:gd name="T25" fmla="*/ 2147483647 h 180"/>
              <a:gd name="T26" fmla="*/ 2147483647 w 180"/>
              <a:gd name="T27" fmla="*/ 2147483647 h 180"/>
              <a:gd name="T28" fmla="*/ 2147483647 w 180"/>
              <a:gd name="T29" fmla="*/ 2147483647 h 180"/>
              <a:gd name="T30" fmla="*/ 2147483647 w 180"/>
              <a:gd name="T31" fmla="*/ 2147483647 h 180"/>
              <a:gd name="T32" fmla="*/ 2147483647 w 180"/>
              <a:gd name="T33" fmla="*/ 2147483647 h 180"/>
              <a:gd name="T34" fmla="*/ 2147483647 w 180"/>
              <a:gd name="T35" fmla="*/ 2147483647 h 180"/>
              <a:gd name="T36" fmla="*/ 2147483647 w 180"/>
              <a:gd name="T37" fmla="*/ 2147483647 h 180"/>
              <a:gd name="T38" fmla="*/ 2147483647 w 180"/>
              <a:gd name="T39" fmla="*/ 2147483647 h 180"/>
              <a:gd name="T40" fmla="*/ 2147483647 w 180"/>
              <a:gd name="T41" fmla="*/ 2147483647 h 180"/>
              <a:gd name="T42" fmla="*/ 2147483647 w 180"/>
              <a:gd name="T43" fmla="*/ 2147483647 h 180"/>
              <a:gd name="T44" fmla="*/ 2147483647 w 180"/>
              <a:gd name="T45" fmla="*/ 2147483647 h 180"/>
              <a:gd name="T46" fmla="*/ 2147483647 w 180"/>
              <a:gd name="T47" fmla="*/ 2147483647 h 180"/>
              <a:gd name="T48" fmla="*/ 2147483647 w 180"/>
              <a:gd name="T49" fmla="*/ 2147483647 h 180"/>
              <a:gd name="T50" fmla="*/ 2147483647 w 180"/>
              <a:gd name="T51" fmla="*/ 2147483647 h 180"/>
              <a:gd name="T52" fmla="*/ 2147483647 w 180"/>
              <a:gd name="T53" fmla="*/ 2147483647 h 180"/>
              <a:gd name="T54" fmla="*/ 2147483647 w 180"/>
              <a:gd name="T55" fmla="*/ 2147483647 h 180"/>
              <a:gd name="T56" fmla="*/ 2147483647 w 180"/>
              <a:gd name="T57" fmla="*/ 2147483647 h 180"/>
              <a:gd name="T58" fmla="*/ 2147483647 w 180"/>
              <a:gd name="T59" fmla="*/ 2147483647 h 180"/>
              <a:gd name="T60" fmla="*/ 2147483647 w 180"/>
              <a:gd name="T61" fmla="*/ 2147483647 h 180"/>
              <a:gd name="T62" fmla="*/ 2147483647 w 180"/>
              <a:gd name="T63" fmla="*/ 2147483647 h 180"/>
              <a:gd name="T64" fmla="*/ 2147483647 w 180"/>
              <a:gd name="T65" fmla="*/ 2147483647 h 180"/>
              <a:gd name="T66" fmla="*/ 2147483647 w 180"/>
              <a:gd name="T67" fmla="*/ 2147483647 h 180"/>
              <a:gd name="T68" fmla="*/ 2147483647 w 180"/>
              <a:gd name="T69" fmla="*/ 2147483647 h 180"/>
              <a:gd name="T70" fmla="*/ 2147483647 w 180"/>
              <a:gd name="T71" fmla="*/ 2147483647 h 180"/>
              <a:gd name="T72" fmla="*/ 2147483647 w 180"/>
              <a:gd name="T73" fmla="*/ 2147483647 h 180"/>
              <a:gd name="T74" fmla="*/ 2147483647 w 180"/>
              <a:gd name="T75" fmla="*/ 2147483647 h 180"/>
              <a:gd name="T76" fmla="*/ 2147483647 w 180"/>
              <a:gd name="T77" fmla="*/ 2147483647 h 180"/>
              <a:gd name="T78" fmla="*/ 2147483647 w 180"/>
              <a:gd name="T79" fmla="*/ 2147483647 h 180"/>
              <a:gd name="T80" fmla="*/ 2147483647 w 180"/>
              <a:gd name="T81" fmla="*/ 2147483647 h 180"/>
              <a:gd name="T82" fmla="*/ 2147483647 w 180"/>
              <a:gd name="T83" fmla="*/ 2147483647 h 180"/>
              <a:gd name="T84" fmla="*/ 2147483647 w 180"/>
              <a:gd name="T85" fmla="*/ 2147483647 h 180"/>
              <a:gd name="T86" fmla="*/ 2147483647 w 180"/>
              <a:gd name="T87" fmla="*/ 2147483647 h 180"/>
              <a:gd name="T88" fmla="*/ 0 w 180"/>
              <a:gd name="T89" fmla="*/ 2147483647 h 180"/>
              <a:gd name="T90" fmla="*/ 2147483647 w 180"/>
              <a:gd name="T91" fmla="*/ 2147483647 h 180"/>
              <a:gd name="T92" fmla="*/ 2147483647 w 180"/>
              <a:gd name="T93" fmla="*/ 2147483647 h 180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80"/>
              <a:gd name="T142" fmla="*/ 0 h 180"/>
              <a:gd name="T143" fmla="*/ 180 w 180"/>
              <a:gd name="T144" fmla="*/ 180 h 180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80" h="180">
                <a:moveTo>
                  <a:pt x="26" y="34"/>
                </a:moveTo>
                <a:lnTo>
                  <a:pt x="26" y="34"/>
                </a:lnTo>
                <a:lnTo>
                  <a:pt x="36" y="36"/>
                </a:lnTo>
                <a:lnTo>
                  <a:pt x="44" y="40"/>
                </a:lnTo>
                <a:lnTo>
                  <a:pt x="50" y="48"/>
                </a:lnTo>
                <a:lnTo>
                  <a:pt x="52" y="58"/>
                </a:lnTo>
                <a:lnTo>
                  <a:pt x="134" y="78"/>
                </a:lnTo>
                <a:lnTo>
                  <a:pt x="138" y="70"/>
                </a:lnTo>
                <a:lnTo>
                  <a:pt x="120" y="38"/>
                </a:lnTo>
                <a:lnTo>
                  <a:pt x="114" y="40"/>
                </a:lnTo>
                <a:lnTo>
                  <a:pt x="106" y="38"/>
                </a:lnTo>
                <a:lnTo>
                  <a:pt x="100" y="34"/>
                </a:lnTo>
                <a:lnTo>
                  <a:pt x="96" y="28"/>
                </a:lnTo>
                <a:lnTo>
                  <a:pt x="94" y="20"/>
                </a:lnTo>
                <a:lnTo>
                  <a:pt x="96" y="12"/>
                </a:lnTo>
                <a:lnTo>
                  <a:pt x="100" y="6"/>
                </a:lnTo>
                <a:lnTo>
                  <a:pt x="106" y="2"/>
                </a:lnTo>
                <a:lnTo>
                  <a:pt x="114" y="0"/>
                </a:lnTo>
                <a:lnTo>
                  <a:pt x="122" y="2"/>
                </a:lnTo>
                <a:lnTo>
                  <a:pt x="128" y="6"/>
                </a:lnTo>
                <a:lnTo>
                  <a:pt x="132" y="12"/>
                </a:lnTo>
                <a:lnTo>
                  <a:pt x="134" y="20"/>
                </a:lnTo>
                <a:lnTo>
                  <a:pt x="132" y="26"/>
                </a:lnTo>
                <a:lnTo>
                  <a:pt x="130" y="32"/>
                </a:lnTo>
                <a:lnTo>
                  <a:pt x="150" y="64"/>
                </a:lnTo>
                <a:lnTo>
                  <a:pt x="156" y="62"/>
                </a:lnTo>
                <a:lnTo>
                  <a:pt x="166" y="64"/>
                </a:lnTo>
                <a:lnTo>
                  <a:pt x="174" y="70"/>
                </a:lnTo>
                <a:lnTo>
                  <a:pt x="178" y="78"/>
                </a:lnTo>
                <a:lnTo>
                  <a:pt x="180" y="86"/>
                </a:lnTo>
                <a:lnTo>
                  <a:pt x="178" y="96"/>
                </a:lnTo>
                <a:lnTo>
                  <a:pt x="174" y="104"/>
                </a:lnTo>
                <a:lnTo>
                  <a:pt x="166" y="110"/>
                </a:lnTo>
                <a:lnTo>
                  <a:pt x="156" y="112"/>
                </a:lnTo>
                <a:lnTo>
                  <a:pt x="148" y="110"/>
                </a:lnTo>
                <a:lnTo>
                  <a:pt x="142" y="106"/>
                </a:lnTo>
                <a:lnTo>
                  <a:pt x="136" y="100"/>
                </a:lnTo>
                <a:lnTo>
                  <a:pt x="132" y="92"/>
                </a:lnTo>
                <a:lnTo>
                  <a:pt x="50" y="72"/>
                </a:lnTo>
                <a:lnTo>
                  <a:pt x="46" y="76"/>
                </a:lnTo>
                <a:lnTo>
                  <a:pt x="40" y="80"/>
                </a:lnTo>
                <a:lnTo>
                  <a:pt x="54" y="120"/>
                </a:lnTo>
                <a:lnTo>
                  <a:pt x="58" y="118"/>
                </a:lnTo>
                <a:lnTo>
                  <a:pt x="64" y="120"/>
                </a:lnTo>
                <a:lnTo>
                  <a:pt x="70" y="122"/>
                </a:lnTo>
                <a:lnTo>
                  <a:pt x="80" y="128"/>
                </a:lnTo>
                <a:lnTo>
                  <a:pt x="86" y="138"/>
                </a:lnTo>
                <a:lnTo>
                  <a:pt x="88" y="144"/>
                </a:lnTo>
                <a:lnTo>
                  <a:pt x="88" y="150"/>
                </a:lnTo>
                <a:lnTo>
                  <a:pt x="88" y="156"/>
                </a:lnTo>
                <a:lnTo>
                  <a:pt x="86" y="162"/>
                </a:lnTo>
                <a:lnTo>
                  <a:pt x="80" y="170"/>
                </a:lnTo>
                <a:lnTo>
                  <a:pt x="70" y="178"/>
                </a:lnTo>
                <a:lnTo>
                  <a:pt x="64" y="178"/>
                </a:lnTo>
                <a:lnTo>
                  <a:pt x="58" y="180"/>
                </a:lnTo>
                <a:lnTo>
                  <a:pt x="52" y="178"/>
                </a:lnTo>
                <a:lnTo>
                  <a:pt x="46" y="178"/>
                </a:lnTo>
                <a:lnTo>
                  <a:pt x="36" y="170"/>
                </a:lnTo>
                <a:lnTo>
                  <a:pt x="30" y="162"/>
                </a:lnTo>
                <a:lnTo>
                  <a:pt x="28" y="156"/>
                </a:lnTo>
                <a:lnTo>
                  <a:pt x="28" y="150"/>
                </a:lnTo>
                <a:lnTo>
                  <a:pt x="28" y="142"/>
                </a:lnTo>
                <a:lnTo>
                  <a:pt x="32" y="134"/>
                </a:lnTo>
                <a:lnTo>
                  <a:pt x="36" y="128"/>
                </a:lnTo>
                <a:lnTo>
                  <a:pt x="42" y="124"/>
                </a:lnTo>
                <a:lnTo>
                  <a:pt x="28" y="84"/>
                </a:lnTo>
                <a:lnTo>
                  <a:pt x="26" y="84"/>
                </a:lnTo>
                <a:lnTo>
                  <a:pt x="16" y="82"/>
                </a:lnTo>
                <a:lnTo>
                  <a:pt x="8" y="76"/>
                </a:lnTo>
                <a:lnTo>
                  <a:pt x="2" y="68"/>
                </a:lnTo>
                <a:lnTo>
                  <a:pt x="0" y="58"/>
                </a:lnTo>
                <a:lnTo>
                  <a:pt x="2" y="48"/>
                </a:lnTo>
                <a:lnTo>
                  <a:pt x="8" y="40"/>
                </a:lnTo>
                <a:lnTo>
                  <a:pt x="16" y="36"/>
                </a:lnTo>
                <a:lnTo>
                  <a:pt x="26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Rectangle 55"/>
          <p:cNvSpPr>
            <a:spLocks noChangeArrowheads="1"/>
          </p:cNvSpPr>
          <p:nvPr/>
        </p:nvSpPr>
        <p:spPr bwMode="auto">
          <a:xfrm>
            <a:off x="5414386" y="5918633"/>
            <a:ext cx="180975" cy="2095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Freeform 56"/>
          <p:cNvSpPr/>
          <p:nvPr/>
        </p:nvSpPr>
        <p:spPr bwMode="auto">
          <a:xfrm>
            <a:off x="5447723" y="5845608"/>
            <a:ext cx="180975" cy="347662"/>
          </a:xfrm>
          <a:custGeom>
            <a:avLst/>
            <a:gdLst>
              <a:gd name="T0" fmla="*/ 0 w 66"/>
              <a:gd name="T1" fmla="*/ 2147483647 h 116"/>
              <a:gd name="T2" fmla="*/ 2147483647 w 66"/>
              <a:gd name="T3" fmla="*/ 2147483647 h 116"/>
              <a:gd name="T4" fmla="*/ 2147483647 w 66"/>
              <a:gd name="T5" fmla="*/ 0 h 116"/>
              <a:gd name="T6" fmla="*/ 2147483647 w 66"/>
              <a:gd name="T7" fmla="*/ 0 h 116"/>
              <a:gd name="T8" fmla="*/ 2147483647 w 66"/>
              <a:gd name="T9" fmla="*/ 2147483647 h 116"/>
              <a:gd name="T10" fmla="*/ 2147483647 w 66"/>
              <a:gd name="T11" fmla="*/ 2147483647 h 116"/>
              <a:gd name="T12" fmla="*/ 2147483647 w 66"/>
              <a:gd name="T13" fmla="*/ 2147483647 h 116"/>
              <a:gd name="T14" fmla="*/ 2147483647 w 66"/>
              <a:gd name="T15" fmla="*/ 2147483647 h 116"/>
              <a:gd name="T16" fmla="*/ 0 w 66"/>
              <a:gd name="T17" fmla="*/ 2147483647 h 11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66"/>
              <a:gd name="T28" fmla="*/ 0 h 116"/>
              <a:gd name="T29" fmla="*/ 66 w 66"/>
              <a:gd name="T30" fmla="*/ 116 h 11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66" h="116">
                <a:moveTo>
                  <a:pt x="0" y="58"/>
                </a:moveTo>
                <a:lnTo>
                  <a:pt x="34" y="22"/>
                </a:lnTo>
                <a:lnTo>
                  <a:pt x="54" y="0"/>
                </a:lnTo>
                <a:lnTo>
                  <a:pt x="66" y="0"/>
                </a:lnTo>
                <a:lnTo>
                  <a:pt x="66" y="58"/>
                </a:lnTo>
                <a:lnTo>
                  <a:pt x="66" y="116"/>
                </a:lnTo>
                <a:lnTo>
                  <a:pt x="54" y="116"/>
                </a:lnTo>
                <a:lnTo>
                  <a:pt x="34" y="94"/>
                </a:lnTo>
                <a:lnTo>
                  <a:pt x="0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0" name="Freeform 57"/>
          <p:cNvSpPr>
            <a:spLocks noEditPoints="1"/>
          </p:cNvSpPr>
          <p:nvPr/>
        </p:nvSpPr>
        <p:spPr bwMode="auto">
          <a:xfrm>
            <a:off x="5689023" y="5840845"/>
            <a:ext cx="165100" cy="334963"/>
          </a:xfrm>
          <a:custGeom>
            <a:avLst/>
            <a:gdLst>
              <a:gd name="T0" fmla="*/ 2147483647 w 60"/>
              <a:gd name="T1" fmla="*/ 2147483647 h 112"/>
              <a:gd name="T2" fmla="*/ 2147483647 w 60"/>
              <a:gd name="T3" fmla="*/ 2147483647 h 112"/>
              <a:gd name="T4" fmla="*/ 2147483647 w 60"/>
              <a:gd name="T5" fmla="*/ 2147483647 h 112"/>
              <a:gd name="T6" fmla="*/ 2147483647 w 60"/>
              <a:gd name="T7" fmla="*/ 2147483647 h 112"/>
              <a:gd name="T8" fmla="*/ 2147483647 w 60"/>
              <a:gd name="T9" fmla="*/ 2147483647 h 112"/>
              <a:gd name="T10" fmla="*/ 2147483647 w 60"/>
              <a:gd name="T11" fmla="*/ 2147483647 h 112"/>
              <a:gd name="T12" fmla="*/ 2147483647 w 60"/>
              <a:gd name="T13" fmla="*/ 2147483647 h 112"/>
              <a:gd name="T14" fmla="*/ 2147483647 w 60"/>
              <a:gd name="T15" fmla="*/ 2147483647 h 112"/>
              <a:gd name="T16" fmla="*/ 2147483647 w 60"/>
              <a:gd name="T17" fmla="*/ 2147483647 h 112"/>
              <a:gd name="T18" fmla="*/ 2147483647 w 60"/>
              <a:gd name="T19" fmla="*/ 2147483647 h 112"/>
              <a:gd name="T20" fmla="*/ 2147483647 w 60"/>
              <a:gd name="T21" fmla="*/ 2147483647 h 112"/>
              <a:gd name="T22" fmla="*/ 2147483647 w 60"/>
              <a:gd name="T23" fmla="*/ 2147483647 h 112"/>
              <a:gd name="T24" fmla="*/ 2147483647 w 60"/>
              <a:gd name="T25" fmla="*/ 2147483647 h 112"/>
              <a:gd name="T26" fmla="*/ 0 w 60"/>
              <a:gd name="T27" fmla="*/ 2147483647 h 112"/>
              <a:gd name="T28" fmla="*/ 2147483647 w 60"/>
              <a:gd name="T29" fmla="*/ 2147483647 h 112"/>
              <a:gd name="T30" fmla="*/ 2147483647 w 60"/>
              <a:gd name="T31" fmla="*/ 2147483647 h 112"/>
              <a:gd name="T32" fmla="*/ 2147483647 w 60"/>
              <a:gd name="T33" fmla="*/ 2147483647 h 112"/>
              <a:gd name="T34" fmla="*/ 2147483647 w 60"/>
              <a:gd name="T35" fmla="*/ 2147483647 h 112"/>
              <a:gd name="T36" fmla="*/ 2147483647 w 60"/>
              <a:gd name="T37" fmla="*/ 2147483647 h 112"/>
              <a:gd name="T38" fmla="*/ 2147483647 w 60"/>
              <a:gd name="T39" fmla="*/ 2147483647 h 112"/>
              <a:gd name="T40" fmla="*/ 2147483647 w 60"/>
              <a:gd name="T41" fmla="*/ 2147483647 h 112"/>
              <a:gd name="T42" fmla="*/ 2147483647 w 60"/>
              <a:gd name="T43" fmla="*/ 2147483647 h 112"/>
              <a:gd name="T44" fmla="*/ 2147483647 w 60"/>
              <a:gd name="T45" fmla="*/ 2147483647 h 112"/>
              <a:gd name="T46" fmla="*/ 2147483647 w 60"/>
              <a:gd name="T47" fmla="*/ 2147483647 h 112"/>
              <a:gd name="T48" fmla="*/ 2147483647 w 60"/>
              <a:gd name="T49" fmla="*/ 2147483647 h 112"/>
              <a:gd name="T50" fmla="*/ 2147483647 w 60"/>
              <a:gd name="T51" fmla="*/ 2147483647 h 112"/>
              <a:gd name="T52" fmla="*/ 2147483647 w 60"/>
              <a:gd name="T53" fmla="*/ 2147483647 h 112"/>
              <a:gd name="T54" fmla="*/ 2147483647 w 60"/>
              <a:gd name="T55" fmla="*/ 2147483647 h 112"/>
              <a:gd name="T56" fmla="*/ 2147483647 w 60"/>
              <a:gd name="T57" fmla="*/ 2147483647 h 112"/>
              <a:gd name="T58" fmla="*/ 2147483647 w 60"/>
              <a:gd name="T59" fmla="*/ 2147483647 h 112"/>
              <a:gd name="T60" fmla="*/ 2147483647 w 60"/>
              <a:gd name="T61" fmla="*/ 2147483647 h 112"/>
              <a:gd name="T62" fmla="*/ 2147483647 w 60"/>
              <a:gd name="T63" fmla="*/ 2147483647 h 112"/>
              <a:gd name="T64" fmla="*/ 2147483647 w 60"/>
              <a:gd name="T65" fmla="*/ 2147483647 h 112"/>
              <a:gd name="T66" fmla="*/ 2147483647 w 60"/>
              <a:gd name="T67" fmla="*/ 2147483647 h 112"/>
              <a:gd name="T68" fmla="*/ 2147483647 w 60"/>
              <a:gd name="T69" fmla="*/ 2147483647 h 112"/>
              <a:gd name="T70" fmla="*/ 2147483647 w 60"/>
              <a:gd name="T71" fmla="*/ 2147483647 h 112"/>
              <a:gd name="T72" fmla="*/ 2147483647 w 60"/>
              <a:gd name="T73" fmla="*/ 0 h 112"/>
              <a:gd name="T74" fmla="*/ 2147483647 w 60"/>
              <a:gd name="T75" fmla="*/ 0 h 112"/>
              <a:gd name="T76" fmla="*/ 2147483647 w 60"/>
              <a:gd name="T77" fmla="*/ 2147483647 h 112"/>
              <a:gd name="T78" fmla="*/ 2147483647 w 60"/>
              <a:gd name="T79" fmla="*/ 2147483647 h 112"/>
              <a:gd name="T80" fmla="*/ 2147483647 w 60"/>
              <a:gd name="T81" fmla="*/ 2147483647 h 11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60"/>
              <a:gd name="T124" fmla="*/ 0 h 112"/>
              <a:gd name="T125" fmla="*/ 60 w 60"/>
              <a:gd name="T126" fmla="*/ 112 h 112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60" h="112">
                <a:moveTo>
                  <a:pt x="4" y="36"/>
                </a:moveTo>
                <a:lnTo>
                  <a:pt x="4" y="36"/>
                </a:lnTo>
                <a:lnTo>
                  <a:pt x="2" y="34"/>
                </a:lnTo>
                <a:lnTo>
                  <a:pt x="2" y="32"/>
                </a:lnTo>
                <a:lnTo>
                  <a:pt x="2" y="28"/>
                </a:lnTo>
                <a:lnTo>
                  <a:pt x="4" y="26"/>
                </a:lnTo>
                <a:lnTo>
                  <a:pt x="6" y="24"/>
                </a:lnTo>
                <a:lnTo>
                  <a:pt x="10" y="24"/>
                </a:lnTo>
                <a:lnTo>
                  <a:pt x="12" y="24"/>
                </a:lnTo>
                <a:lnTo>
                  <a:pt x="16" y="26"/>
                </a:lnTo>
                <a:lnTo>
                  <a:pt x="22" y="32"/>
                </a:lnTo>
                <a:lnTo>
                  <a:pt x="26" y="40"/>
                </a:lnTo>
                <a:lnTo>
                  <a:pt x="28" y="50"/>
                </a:lnTo>
                <a:lnTo>
                  <a:pt x="30" y="58"/>
                </a:lnTo>
                <a:lnTo>
                  <a:pt x="28" y="66"/>
                </a:lnTo>
                <a:lnTo>
                  <a:pt x="24" y="76"/>
                </a:lnTo>
                <a:lnTo>
                  <a:pt x="20" y="82"/>
                </a:lnTo>
                <a:lnTo>
                  <a:pt x="12" y="90"/>
                </a:lnTo>
                <a:lnTo>
                  <a:pt x="10" y="90"/>
                </a:lnTo>
                <a:lnTo>
                  <a:pt x="6" y="90"/>
                </a:lnTo>
                <a:lnTo>
                  <a:pt x="4" y="90"/>
                </a:lnTo>
                <a:lnTo>
                  <a:pt x="2" y="88"/>
                </a:lnTo>
                <a:lnTo>
                  <a:pt x="0" y="84"/>
                </a:lnTo>
                <a:lnTo>
                  <a:pt x="0" y="82"/>
                </a:lnTo>
                <a:lnTo>
                  <a:pt x="2" y="78"/>
                </a:lnTo>
                <a:lnTo>
                  <a:pt x="4" y="76"/>
                </a:lnTo>
                <a:lnTo>
                  <a:pt x="8" y="72"/>
                </a:lnTo>
                <a:lnTo>
                  <a:pt x="10" y="68"/>
                </a:lnTo>
                <a:lnTo>
                  <a:pt x="12" y="58"/>
                </a:lnTo>
                <a:lnTo>
                  <a:pt x="12" y="46"/>
                </a:lnTo>
                <a:lnTo>
                  <a:pt x="4" y="36"/>
                </a:lnTo>
                <a:close/>
                <a:moveTo>
                  <a:pt x="26" y="14"/>
                </a:moveTo>
                <a:lnTo>
                  <a:pt x="26" y="14"/>
                </a:lnTo>
                <a:lnTo>
                  <a:pt x="34" y="24"/>
                </a:lnTo>
                <a:lnTo>
                  <a:pt x="40" y="34"/>
                </a:lnTo>
                <a:lnTo>
                  <a:pt x="44" y="46"/>
                </a:lnTo>
                <a:lnTo>
                  <a:pt x="44" y="60"/>
                </a:lnTo>
                <a:lnTo>
                  <a:pt x="44" y="70"/>
                </a:lnTo>
                <a:lnTo>
                  <a:pt x="40" y="80"/>
                </a:lnTo>
                <a:lnTo>
                  <a:pt x="34" y="90"/>
                </a:lnTo>
                <a:lnTo>
                  <a:pt x="26" y="98"/>
                </a:lnTo>
                <a:lnTo>
                  <a:pt x="24" y="100"/>
                </a:lnTo>
                <a:lnTo>
                  <a:pt x="24" y="104"/>
                </a:lnTo>
                <a:lnTo>
                  <a:pt x="24" y="106"/>
                </a:lnTo>
                <a:lnTo>
                  <a:pt x="26" y="108"/>
                </a:lnTo>
                <a:lnTo>
                  <a:pt x="28" y="110"/>
                </a:lnTo>
                <a:lnTo>
                  <a:pt x="30" y="112"/>
                </a:lnTo>
                <a:lnTo>
                  <a:pt x="34" y="112"/>
                </a:lnTo>
                <a:lnTo>
                  <a:pt x="36" y="110"/>
                </a:lnTo>
                <a:lnTo>
                  <a:pt x="46" y="100"/>
                </a:lnTo>
                <a:lnTo>
                  <a:pt x="54" y="88"/>
                </a:lnTo>
                <a:lnTo>
                  <a:pt x="58" y="74"/>
                </a:lnTo>
                <a:lnTo>
                  <a:pt x="60" y="60"/>
                </a:lnTo>
                <a:lnTo>
                  <a:pt x="60" y="44"/>
                </a:lnTo>
                <a:lnTo>
                  <a:pt x="54" y="28"/>
                </a:lnTo>
                <a:lnTo>
                  <a:pt x="48" y="14"/>
                </a:lnTo>
                <a:lnTo>
                  <a:pt x="36" y="2"/>
                </a:lnTo>
                <a:lnTo>
                  <a:pt x="34" y="0"/>
                </a:lnTo>
                <a:lnTo>
                  <a:pt x="30" y="0"/>
                </a:lnTo>
                <a:lnTo>
                  <a:pt x="28" y="0"/>
                </a:lnTo>
                <a:lnTo>
                  <a:pt x="24" y="2"/>
                </a:lnTo>
                <a:lnTo>
                  <a:pt x="24" y="6"/>
                </a:lnTo>
                <a:lnTo>
                  <a:pt x="22" y="8"/>
                </a:lnTo>
                <a:lnTo>
                  <a:pt x="24" y="12"/>
                </a:lnTo>
                <a:lnTo>
                  <a:pt x="26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Freeform 58"/>
          <p:cNvSpPr>
            <a:spLocks noEditPoints="1"/>
          </p:cNvSpPr>
          <p:nvPr/>
        </p:nvSpPr>
        <p:spPr bwMode="auto">
          <a:xfrm>
            <a:off x="6155748" y="5845608"/>
            <a:ext cx="473075" cy="347662"/>
          </a:xfrm>
          <a:custGeom>
            <a:avLst/>
            <a:gdLst>
              <a:gd name="T0" fmla="*/ 2147483647 w 172"/>
              <a:gd name="T1" fmla="*/ 2147483647 h 116"/>
              <a:gd name="T2" fmla="*/ 2147483647 w 172"/>
              <a:gd name="T3" fmla="*/ 0 h 116"/>
              <a:gd name="T4" fmla="*/ 2147483647 w 172"/>
              <a:gd name="T5" fmla="*/ 2147483647 h 116"/>
              <a:gd name="T6" fmla="*/ 2147483647 w 172"/>
              <a:gd name="T7" fmla="*/ 2147483647 h 116"/>
              <a:gd name="T8" fmla="*/ 0 w 172"/>
              <a:gd name="T9" fmla="*/ 2147483647 h 116"/>
              <a:gd name="T10" fmla="*/ 0 w 172"/>
              <a:gd name="T11" fmla="*/ 2147483647 h 116"/>
              <a:gd name="T12" fmla="*/ 2147483647 w 172"/>
              <a:gd name="T13" fmla="*/ 2147483647 h 116"/>
              <a:gd name="T14" fmla="*/ 2147483647 w 172"/>
              <a:gd name="T15" fmla="*/ 2147483647 h 116"/>
              <a:gd name="T16" fmla="*/ 2147483647 w 172"/>
              <a:gd name="T17" fmla="*/ 2147483647 h 116"/>
              <a:gd name="T18" fmla="*/ 2147483647 w 172"/>
              <a:gd name="T19" fmla="*/ 2147483647 h 116"/>
              <a:gd name="T20" fmla="*/ 2147483647 w 172"/>
              <a:gd name="T21" fmla="*/ 2147483647 h 116"/>
              <a:gd name="T22" fmla="*/ 2147483647 w 172"/>
              <a:gd name="T23" fmla="*/ 2147483647 h 116"/>
              <a:gd name="T24" fmla="*/ 2147483647 w 172"/>
              <a:gd name="T25" fmla="*/ 2147483647 h 116"/>
              <a:gd name="T26" fmla="*/ 2147483647 w 172"/>
              <a:gd name="T27" fmla="*/ 2147483647 h 116"/>
              <a:gd name="T28" fmla="*/ 2147483647 w 172"/>
              <a:gd name="T29" fmla="*/ 2147483647 h 116"/>
              <a:gd name="T30" fmla="*/ 2147483647 w 172"/>
              <a:gd name="T31" fmla="*/ 2147483647 h 116"/>
              <a:gd name="T32" fmla="*/ 2147483647 w 172"/>
              <a:gd name="T33" fmla="*/ 2147483647 h 116"/>
              <a:gd name="T34" fmla="*/ 2147483647 w 172"/>
              <a:gd name="T35" fmla="*/ 2147483647 h 116"/>
              <a:gd name="T36" fmla="*/ 2147483647 w 172"/>
              <a:gd name="T37" fmla="*/ 2147483647 h 116"/>
              <a:gd name="T38" fmla="*/ 2147483647 w 172"/>
              <a:gd name="T39" fmla="*/ 2147483647 h 116"/>
              <a:gd name="T40" fmla="*/ 2147483647 w 172"/>
              <a:gd name="T41" fmla="*/ 2147483647 h 116"/>
              <a:gd name="T42" fmla="*/ 2147483647 w 172"/>
              <a:gd name="T43" fmla="*/ 2147483647 h 116"/>
              <a:gd name="T44" fmla="*/ 2147483647 w 172"/>
              <a:gd name="T45" fmla="*/ 2147483647 h 116"/>
              <a:gd name="T46" fmla="*/ 2147483647 w 172"/>
              <a:gd name="T47" fmla="*/ 2147483647 h 116"/>
              <a:gd name="T48" fmla="*/ 2147483647 w 172"/>
              <a:gd name="T49" fmla="*/ 2147483647 h 116"/>
              <a:gd name="T50" fmla="*/ 2147483647 w 172"/>
              <a:gd name="T51" fmla="*/ 2147483647 h 116"/>
              <a:gd name="T52" fmla="*/ 2147483647 w 172"/>
              <a:gd name="T53" fmla="*/ 2147483647 h 116"/>
              <a:gd name="T54" fmla="*/ 2147483647 w 172"/>
              <a:gd name="T55" fmla="*/ 2147483647 h 116"/>
              <a:gd name="T56" fmla="*/ 2147483647 w 172"/>
              <a:gd name="T57" fmla="*/ 2147483647 h 116"/>
              <a:gd name="T58" fmla="*/ 2147483647 w 172"/>
              <a:gd name="T59" fmla="*/ 2147483647 h 116"/>
              <a:gd name="T60" fmla="*/ 2147483647 w 172"/>
              <a:gd name="T61" fmla="*/ 2147483647 h 116"/>
              <a:gd name="T62" fmla="*/ 2147483647 w 172"/>
              <a:gd name="T63" fmla="*/ 2147483647 h 116"/>
              <a:gd name="T64" fmla="*/ 2147483647 w 172"/>
              <a:gd name="T65" fmla="*/ 2147483647 h 116"/>
              <a:gd name="T66" fmla="*/ 2147483647 w 172"/>
              <a:gd name="T67" fmla="*/ 2147483647 h 116"/>
              <a:gd name="T68" fmla="*/ 2147483647 w 172"/>
              <a:gd name="T69" fmla="*/ 2147483647 h 116"/>
              <a:gd name="T70" fmla="*/ 2147483647 w 172"/>
              <a:gd name="T71" fmla="*/ 2147483647 h 116"/>
              <a:gd name="T72" fmla="*/ 2147483647 w 172"/>
              <a:gd name="T73" fmla="*/ 2147483647 h 116"/>
              <a:gd name="T74" fmla="*/ 2147483647 w 172"/>
              <a:gd name="T75" fmla="*/ 2147483647 h 116"/>
              <a:gd name="T76" fmla="*/ 2147483647 w 172"/>
              <a:gd name="T77" fmla="*/ 2147483647 h 116"/>
              <a:gd name="T78" fmla="*/ 2147483647 w 172"/>
              <a:gd name="T79" fmla="*/ 2147483647 h 116"/>
              <a:gd name="T80" fmla="*/ 2147483647 w 172"/>
              <a:gd name="T81" fmla="*/ 2147483647 h 116"/>
              <a:gd name="T82" fmla="*/ 2147483647 w 172"/>
              <a:gd name="T83" fmla="*/ 2147483647 h 116"/>
              <a:gd name="T84" fmla="*/ 2147483647 w 172"/>
              <a:gd name="T85" fmla="*/ 2147483647 h 11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72"/>
              <a:gd name="T130" fmla="*/ 0 h 116"/>
              <a:gd name="T131" fmla="*/ 172 w 172"/>
              <a:gd name="T132" fmla="*/ 116 h 11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72" h="116">
                <a:moveTo>
                  <a:pt x="0" y="24"/>
                </a:moveTo>
                <a:lnTo>
                  <a:pt x="42" y="24"/>
                </a:lnTo>
                <a:lnTo>
                  <a:pt x="44" y="22"/>
                </a:lnTo>
                <a:lnTo>
                  <a:pt x="64" y="0"/>
                </a:lnTo>
                <a:lnTo>
                  <a:pt x="78" y="0"/>
                </a:lnTo>
                <a:lnTo>
                  <a:pt x="78" y="58"/>
                </a:lnTo>
                <a:lnTo>
                  <a:pt x="78" y="116"/>
                </a:lnTo>
                <a:lnTo>
                  <a:pt x="64" y="116"/>
                </a:lnTo>
                <a:lnTo>
                  <a:pt x="44" y="94"/>
                </a:lnTo>
                <a:lnTo>
                  <a:pt x="0" y="94"/>
                </a:lnTo>
                <a:lnTo>
                  <a:pt x="0" y="24"/>
                </a:lnTo>
                <a:close/>
                <a:moveTo>
                  <a:pt x="132" y="20"/>
                </a:moveTo>
                <a:lnTo>
                  <a:pt x="132" y="20"/>
                </a:lnTo>
                <a:lnTo>
                  <a:pt x="140" y="20"/>
                </a:lnTo>
                <a:lnTo>
                  <a:pt x="148" y="24"/>
                </a:lnTo>
                <a:lnTo>
                  <a:pt x="154" y="26"/>
                </a:lnTo>
                <a:lnTo>
                  <a:pt x="160" y="32"/>
                </a:lnTo>
                <a:lnTo>
                  <a:pt x="164" y="38"/>
                </a:lnTo>
                <a:lnTo>
                  <a:pt x="168" y="44"/>
                </a:lnTo>
                <a:lnTo>
                  <a:pt x="170" y="52"/>
                </a:lnTo>
                <a:lnTo>
                  <a:pt x="172" y="60"/>
                </a:lnTo>
                <a:lnTo>
                  <a:pt x="170" y="68"/>
                </a:lnTo>
                <a:lnTo>
                  <a:pt x="168" y="76"/>
                </a:lnTo>
                <a:lnTo>
                  <a:pt x="164" y="82"/>
                </a:lnTo>
                <a:lnTo>
                  <a:pt x="160" y="88"/>
                </a:lnTo>
                <a:lnTo>
                  <a:pt x="154" y="94"/>
                </a:lnTo>
                <a:lnTo>
                  <a:pt x="148" y="96"/>
                </a:lnTo>
                <a:lnTo>
                  <a:pt x="140" y="100"/>
                </a:lnTo>
                <a:lnTo>
                  <a:pt x="132" y="100"/>
                </a:lnTo>
                <a:lnTo>
                  <a:pt x="124" y="100"/>
                </a:lnTo>
                <a:lnTo>
                  <a:pt x="116" y="96"/>
                </a:lnTo>
                <a:lnTo>
                  <a:pt x="110" y="94"/>
                </a:lnTo>
                <a:lnTo>
                  <a:pt x="104" y="88"/>
                </a:lnTo>
                <a:lnTo>
                  <a:pt x="98" y="82"/>
                </a:lnTo>
                <a:lnTo>
                  <a:pt x="94" y="76"/>
                </a:lnTo>
                <a:lnTo>
                  <a:pt x="92" y="68"/>
                </a:lnTo>
                <a:lnTo>
                  <a:pt x="92" y="60"/>
                </a:lnTo>
                <a:lnTo>
                  <a:pt x="92" y="52"/>
                </a:lnTo>
                <a:lnTo>
                  <a:pt x="94" y="44"/>
                </a:lnTo>
                <a:lnTo>
                  <a:pt x="98" y="38"/>
                </a:lnTo>
                <a:lnTo>
                  <a:pt x="104" y="32"/>
                </a:lnTo>
                <a:lnTo>
                  <a:pt x="110" y="26"/>
                </a:lnTo>
                <a:lnTo>
                  <a:pt x="116" y="24"/>
                </a:lnTo>
                <a:lnTo>
                  <a:pt x="124" y="20"/>
                </a:lnTo>
                <a:lnTo>
                  <a:pt x="132" y="20"/>
                </a:lnTo>
                <a:close/>
                <a:moveTo>
                  <a:pt x="108" y="38"/>
                </a:moveTo>
                <a:lnTo>
                  <a:pt x="108" y="38"/>
                </a:lnTo>
                <a:lnTo>
                  <a:pt x="106" y="44"/>
                </a:lnTo>
                <a:lnTo>
                  <a:pt x="108" y="48"/>
                </a:lnTo>
                <a:lnTo>
                  <a:pt x="120" y="60"/>
                </a:lnTo>
                <a:lnTo>
                  <a:pt x="108" y="70"/>
                </a:lnTo>
                <a:lnTo>
                  <a:pt x="106" y="76"/>
                </a:lnTo>
                <a:lnTo>
                  <a:pt x="108" y="80"/>
                </a:lnTo>
                <a:lnTo>
                  <a:pt x="112" y="84"/>
                </a:lnTo>
                <a:lnTo>
                  <a:pt x="116" y="86"/>
                </a:lnTo>
                <a:lnTo>
                  <a:pt x="120" y="84"/>
                </a:lnTo>
                <a:lnTo>
                  <a:pt x="132" y="72"/>
                </a:lnTo>
                <a:lnTo>
                  <a:pt x="144" y="84"/>
                </a:lnTo>
                <a:lnTo>
                  <a:pt x="148" y="86"/>
                </a:lnTo>
                <a:lnTo>
                  <a:pt x="152" y="84"/>
                </a:lnTo>
                <a:lnTo>
                  <a:pt x="156" y="80"/>
                </a:lnTo>
                <a:lnTo>
                  <a:pt x="158" y="76"/>
                </a:lnTo>
                <a:lnTo>
                  <a:pt x="156" y="70"/>
                </a:lnTo>
                <a:lnTo>
                  <a:pt x="144" y="60"/>
                </a:lnTo>
                <a:lnTo>
                  <a:pt x="156" y="48"/>
                </a:lnTo>
                <a:lnTo>
                  <a:pt x="158" y="44"/>
                </a:lnTo>
                <a:lnTo>
                  <a:pt x="156" y="38"/>
                </a:lnTo>
                <a:lnTo>
                  <a:pt x="152" y="36"/>
                </a:lnTo>
                <a:lnTo>
                  <a:pt x="148" y="34"/>
                </a:lnTo>
                <a:lnTo>
                  <a:pt x="144" y="36"/>
                </a:lnTo>
                <a:lnTo>
                  <a:pt x="132" y="46"/>
                </a:lnTo>
                <a:lnTo>
                  <a:pt x="120" y="36"/>
                </a:lnTo>
                <a:lnTo>
                  <a:pt x="116" y="34"/>
                </a:lnTo>
                <a:lnTo>
                  <a:pt x="112" y="36"/>
                </a:lnTo>
                <a:lnTo>
                  <a:pt x="108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Freeform 59"/>
          <p:cNvSpPr>
            <a:spLocks noEditPoints="1"/>
          </p:cNvSpPr>
          <p:nvPr/>
        </p:nvSpPr>
        <p:spPr bwMode="auto">
          <a:xfrm>
            <a:off x="6946323" y="5810683"/>
            <a:ext cx="406400" cy="430212"/>
          </a:xfrm>
          <a:custGeom>
            <a:avLst/>
            <a:gdLst>
              <a:gd name="T0" fmla="*/ 2147483647 w 148"/>
              <a:gd name="T1" fmla="*/ 2147483647 h 144"/>
              <a:gd name="T2" fmla="*/ 2147483647 w 148"/>
              <a:gd name="T3" fmla="*/ 2147483647 h 144"/>
              <a:gd name="T4" fmla="*/ 2147483647 w 148"/>
              <a:gd name="T5" fmla="*/ 2147483647 h 144"/>
              <a:gd name="T6" fmla="*/ 2147483647 w 148"/>
              <a:gd name="T7" fmla="*/ 0 h 144"/>
              <a:gd name="T8" fmla="*/ 2147483647 w 148"/>
              <a:gd name="T9" fmla="*/ 0 h 144"/>
              <a:gd name="T10" fmla="*/ 2147483647 w 148"/>
              <a:gd name="T11" fmla="*/ 2147483647 h 144"/>
              <a:gd name="T12" fmla="*/ 2147483647 w 148"/>
              <a:gd name="T13" fmla="*/ 2147483647 h 144"/>
              <a:gd name="T14" fmla="*/ 2147483647 w 148"/>
              <a:gd name="T15" fmla="*/ 2147483647 h 144"/>
              <a:gd name="T16" fmla="*/ 2147483647 w 148"/>
              <a:gd name="T17" fmla="*/ 2147483647 h 144"/>
              <a:gd name="T18" fmla="*/ 2147483647 w 148"/>
              <a:gd name="T19" fmla="*/ 2147483647 h 144"/>
              <a:gd name="T20" fmla="*/ 2147483647 w 148"/>
              <a:gd name="T21" fmla="*/ 2147483647 h 144"/>
              <a:gd name="T22" fmla="*/ 2147483647 w 148"/>
              <a:gd name="T23" fmla="*/ 2147483647 h 144"/>
              <a:gd name="T24" fmla="*/ 2147483647 w 148"/>
              <a:gd name="T25" fmla="*/ 2147483647 h 144"/>
              <a:gd name="T26" fmla="*/ 2147483647 w 148"/>
              <a:gd name="T27" fmla="*/ 2147483647 h 144"/>
              <a:gd name="T28" fmla="*/ 2147483647 w 148"/>
              <a:gd name="T29" fmla="*/ 2147483647 h 144"/>
              <a:gd name="T30" fmla="*/ 2147483647 w 148"/>
              <a:gd name="T31" fmla="*/ 2147483647 h 144"/>
              <a:gd name="T32" fmla="*/ 2147483647 w 148"/>
              <a:gd name="T33" fmla="*/ 2147483647 h 144"/>
              <a:gd name="T34" fmla="*/ 2147483647 w 148"/>
              <a:gd name="T35" fmla="*/ 2147483647 h 144"/>
              <a:gd name="T36" fmla="*/ 0 w 148"/>
              <a:gd name="T37" fmla="*/ 2147483647 h 144"/>
              <a:gd name="T38" fmla="*/ 0 w 148"/>
              <a:gd name="T39" fmla="*/ 2147483647 h 144"/>
              <a:gd name="T40" fmla="*/ 2147483647 w 148"/>
              <a:gd name="T41" fmla="*/ 2147483647 h 144"/>
              <a:gd name="T42" fmla="*/ 2147483647 w 148"/>
              <a:gd name="T43" fmla="*/ 2147483647 h 144"/>
              <a:gd name="T44" fmla="*/ 2147483647 w 148"/>
              <a:gd name="T45" fmla="*/ 2147483647 h 144"/>
              <a:gd name="T46" fmla="*/ 2147483647 w 148"/>
              <a:gd name="T47" fmla="*/ 2147483647 h 144"/>
              <a:gd name="T48" fmla="*/ 2147483647 w 148"/>
              <a:gd name="T49" fmla="*/ 2147483647 h 144"/>
              <a:gd name="T50" fmla="*/ 2147483647 w 148"/>
              <a:gd name="T51" fmla="*/ 2147483647 h 144"/>
              <a:gd name="T52" fmla="*/ 2147483647 w 148"/>
              <a:gd name="T53" fmla="*/ 2147483647 h 144"/>
              <a:gd name="T54" fmla="*/ 2147483647 w 148"/>
              <a:gd name="T55" fmla="*/ 2147483647 h 144"/>
              <a:gd name="T56" fmla="*/ 2147483647 w 148"/>
              <a:gd name="T57" fmla="*/ 2147483647 h 144"/>
              <a:gd name="T58" fmla="*/ 2147483647 w 148"/>
              <a:gd name="T59" fmla="*/ 2147483647 h 144"/>
              <a:gd name="T60" fmla="*/ 2147483647 w 148"/>
              <a:gd name="T61" fmla="*/ 2147483647 h 144"/>
              <a:gd name="T62" fmla="*/ 2147483647 w 148"/>
              <a:gd name="T63" fmla="*/ 2147483647 h 144"/>
              <a:gd name="T64" fmla="*/ 2147483647 w 148"/>
              <a:gd name="T65" fmla="*/ 2147483647 h 144"/>
              <a:gd name="T66" fmla="*/ 2147483647 w 148"/>
              <a:gd name="T67" fmla="*/ 2147483647 h 144"/>
              <a:gd name="T68" fmla="*/ 2147483647 w 148"/>
              <a:gd name="T69" fmla="*/ 2147483647 h 144"/>
              <a:gd name="T70" fmla="*/ 2147483647 w 148"/>
              <a:gd name="T71" fmla="*/ 2147483647 h 144"/>
              <a:gd name="T72" fmla="*/ 2147483647 w 148"/>
              <a:gd name="T73" fmla="*/ 2147483647 h 144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48"/>
              <a:gd name="T112" fmla="*/ 0 h 144"/>
              <a:gd name="T113" fmla="*/ 148 w 148"/>
              <a:gd name="T114" fmla="*/ 144 h 144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48" h="144">
                <a:moveTo>
                  <a:pt x="10" y="8"/>
                </a:moveTo>
                <a:lnTo>
                  <a:pt x="10" y="8"/>
                </a:lnTo>
                <a:lnTo>
                  <a:pt x="24" y="10"/>
                </a:lnTo>
                <a:lnTo>
                  <a:pt x="38" y="8"/>
                </a:lnTo>
                <a:lnTo>
                  <a:pt x="54" y="6"/>
                </a:lnTo>
                <a:lnTo>
                  <a:pt x="70" y="0"/>
                </a:lnTo>
                <a:lnTo>
                  <a:pt x="74" y="0"/>
                </a:lnTo>
                <a:lnTo>
                  <a:pt x="76" y="0"/>
                </a:lnTo>
                <a:lnTo>
                  <a:pt x="92" y="6"/>
                </a:lnTo>
                <a:lnTo>
                  <a:pt x="108" y="8"/>
                </a:lnTo>
                <a:lnTo>
                  <a:pt x="122" y="10"/>
                </a:lnTo>
                <a:lnTo>
                  <a:pt x="138" y="8"/>
                </a:lnTo>
                <a:lnTo>
                  <a:pt x="148" y="8"/>
                </a:lnTo>
                <a:lnTo>
                  <a:pt x="148" y="18"/>
                </a:lnTo>
                <a:lnTo>
                  <a:pt x="146" y="48"/>
                </a:lnTo>
                <a:lnTo>
                  <a:pt x="142" y="72"/>
                </a:lnTo>
                <a:lnTo>
                  <a:pt x="134" y="92"/>
                </a:lnTo>
                <a:lnTo>
                  <a:pt x="126" y="108"/>
                </a:lnTo>
                <a:lnTo>
                  <a:pt x="116" y="122"/>
                </a:lnTo>
                <a:lnTo>
                  <a:pt x="104" y="132"/>
                </a:lnTo>
                <a:lnTo>
                  <a:pt x="90" y="138"/>
                </a:lnTo>
                <a:lnTo>
                  <a:pt x="76" y="144"/>
                </a:lnTo>
                <a:lnTo>
                  <a:pt x="74" y="144"/>
                </a:lnTo>
                <a:lnTo>
                  <a:pt x="72" y="144"/>
                </a:lnTo>
                <a:lnTo>
                  <a:pt x="56" y="138"/>
                </a:lnTo>
                <a:lnTo>
                  <a:pt x="42" y="132"/>
                </a:lnTo>
                <a:lnTo>
                  <a:pt x="30" y="122"/>
                </a:lnTo>
                <a:lnTo>
                  <a:pt x="20" y="108"/>
                </a:lnTo>
                <a:lnTo>
                  <a:pt x="12" y="92"/>
                </a:lnTo>
                <a:lnTo>
                  <a:pt x="6" y="72"/>
                </a:lnTo>
                <a:lnTo>
                  <a:pt x="0" y="48"/>
                </a:lnTo>
                <a:lnTo>
                  <a:pt x="0" y="18"/>
                </a:lnTo>
                <a:lnTo>
                  <a:pt x="0" y="8"/>
                </a:lnTo>
                <a:lnTo>
                  <a:pt x="10" y="8"/>
                </a:lnTo>
                <a:close/>
                <a:moveTo>
                  <a:pt x="40" y="26"/>
                </a:moveTo>
                <a:lnTo>
                  <a:pt x="40" y="26"/>
                </a:lnTo>
                <a:lnTo>
                  <a:pt x="18" y="28"/>
                </a:lnTo>
                <a:lnTo>
                  <a:pt x="20" y="50"/>
                </a:lnTo>
                <a:lnTo>
                  <a:pt x="24" y="70"/>
                </a:lnTo>
                <a:lnTo>
                  <a:pt x="28" y="86"/>
                </a:lnTo>
                <a:lnTo>
                  <a:pt x="36" y="100"/>
                </a:lnTo>
                <a:lnTo>
                  <a:pt x="42" y="108"/>
                </a:lnTo>
                <a:lnTo>
                  <a:pt x="52" y="116"/>
                </a:lnTo>
                <a:lnTo>
                  <a:pt x="62" y="122"/>
                </a:lnTo>
                <a:lnTo>
                  <a:pt x="74" y="126"/>
                </a:lnTo>
                <a:lnTo>
                  <a:pt x="84" y="122"/>
                </a:lnTo>
                <a:lnTo>
                  <a:pt x="94" y="116"/>
                </a:lnTo>
                <a:lnTo>
                  <a:pt x="104" y="108"/>
                </a:lnTo>
                <a:lnTo>
                  <a:pt x="112" y="100"/>
                </a:lnTo>
                <a:lnTo>
                  <a:pt x="118" y="86"/>
                </a:lnTo>
                <a:lnTo>
                  <a:pt x="124" y="70"/>
                </a:lnTo>
                <a:lnTo>
                  <a:pt x="128" y="50"/>
                </a:lnTo>
                <a:lnTo>
                  <a:pt x="130" y="28"/>
                </a:lnTo>
                <a:lnTo>
                  <a:pt x="106" y="26"/>
                </a:lnTo>
                <a:lnTo>
                  <a:pt x="90" y="24"/>
                </a:lnTo>
                <a:lnTo>
                  <a:pt x="74" y="18"/>
                </a:lnTo>
                <a:lnTo>
                  <a:pt x="56" y="24"/>
                </a:lnTo>
                <a:lnTo>
                  <a:pt x="40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3" name="Freeform 60"/>
          <p:cNvSpPr>
            <a:spLocks noEditPoints="1"/>
          </p:cNvSpPr>
          <p:nvPr/>
        </p:nvSpPr>
        <p:spPr bwMode="auto">
          <a:xfrm>
            <a:off x="2393373" y="4918508"/>
            <a:ext cx="339725" cy="538162"/>
          </a:xfrm>
          <a:custGeom>
            <a:avLst/>
            <a:gdLst>
              <a:gd name="T0" fmla="*/ 2147483647 w 124"/>
              <a:gd name="T1" fmla="*/ 0 h 180"/>
              <a:gd name="T2" fmla="*/ 2147483647 w 124"/>
              <a:gd name="T3" fmla="*/ 2147483647 h 180"/>
              <a:gd name="T4" fmla="*/ 2147483647 w 124"/>
              <a:gd name="T5" fmla="*/ 2147483647 h 180"/>
              <a:gd name="T6" fmla="*/ 2147483647 w 124"/>
              <a:gd name="T7" fmla="*/ 2147483647 h 180"/>
              <a:gd name="T8" fmla="*/ 2147483647 w 124"/>
              <a:gd name="T9" fmla="*/ 2147483647 h 180"/>
              <a:gd name="T10" fmla="*/ 2147483647 w 124"/>
              <a:gd name="T11" fmla="*/ 2147483647 h 180"/>
              <a:gd name="T12" fmla="*/ 2147483647 w 124"/>
              <a:gd name="T13" fmla="*/ 2147483647 h 180"/>
              <a:gd name="T14" fmla="*/ 2147483647 w 124"/>
              <a:gd name="T15" fmla="*/ 2147483647 h 180"/>
              <a:gd name="T16" fmla="*/ 2147483647 w 124"/>
              <a:gd name="T17" fmla="*/ 2147483647 h 180"/>
              <a:gd name="T18" fmla="*/ 2147483647 w 124"/>
              <a:gd name="T19" fmla="*/ 2147483647 h 180"/>
              <a:gd name="T20" fmla="*/ 2147483647 w 124"/>
              <a:gd name="T21" fmla="*/ 2147483647 h 180"/>
              <a:gd name="T22" fmla="*/ 2147483647 w 124"/>
              <a:gd name="T23" fmla="*/ 2147483647 h 180"/>
              <a:gd name="T24" fmla="*/ 0 w 124"/>
              <a:gd name="T25" fmla="*/ 2147483647 h 180"/>
              <a:gd name="T26" fmla="*/ 2147483647 w 124"/>
              <a:gd name="T27" fmla="*/ 2147483647 h 180"/>
              <a:gd name="T28" fmla="*/ 2147483647 w 124"/>
              <a:gd name="T29" fmla="*/ 2147483647 h 180"/>
              <a:gd name="T30" fmla="*/ 2147483647 w 124"/>
              <a:gd name="T31" fmla="*/ 2147483647 h 180"/>
              <a:gd name="T32" fmla="*/ 2147483647 w 124"/>
              <a:gd name="T33" fmla="*/ 0 h 180"/>
              <a:gd name="T34" fmla="*/ 2147483647 w 124"/>
              <a:gd name="T35" fmla="*/ 0 h 180"/>
              <a:gd name="T36" fmla="*/ 2147483647 w 124"/>
              <a:gd name="T37" fmla="*/ 2147483647 h 180"/>
              <a:gd name="T38" fmla="*/ 2147483647 w 124"/>
              <a:gd name="T39" fmla="*/ 2147483647 h 180"/>
              <a:gd name="T40" fmla="*/ 2147483647 w 124"/>
              <a:gd name="T41" fmla="*/ 2147483647 h 180"/>
              <a:gd name="T42" fmla="*/ 2147483647 w 124"/>
              <a:gd name="T43" fmla="*/ 2147483647 h 180"/>
              <a:gd name="T44" fmla="*/ 2147483647 w 124"/>
              <a:gd name="T45" fmla="*/ 2147483647 h 180"/>
              <a:gd name="T46" fmla="*/ 2147483647 w 124"/>
              <a:gd name="T47" fmla="*/ 2147483647 h 180"/>
              <a:gd name="T48" fmla="*/ 2147483647 w 124"/>
              <a:gd name="T49" fmla="*/ 2147483647 h 180"/>
              <a:gd name="T50" fmla="*/ 2147483647 w 124"/>
              <a:gd name="T51" fmla="*/ 2147483647 h 180"/>
              <a:gd name="T52" fmla="*/ 2147483647 w 124"/>
              <a:gd name="T53" fmla="*/ 2147483647 h 180"/>
              <a:gd name="T54" fmla="*/ 2147483647 w 124"/>
              <a:gd name="T55" fmla="*/ 2147483647 h 180"/>
              <a:gd name="T56" fmla="*/ 2147483647 w 124"/>
              <a:gd name="T57" fmla="*/ 2147483647 h 180"/>
              <a:gd name="T58" fmla="*/ 2147483647 w 124"/>
              <a:gd name="T59" fmla="*/ 2147483647 h 180"/>
              <a:gd name="T60" fmla="*/ 2147483647 w 124"/>
              <a:gd name="T61" fmla="*/ 2147483647 h 180"/>
              <a:gd name="T62" fmla="*/ 2147483647 w 124"/>
              <a:gd name="T63" fmla="*/ 2147483647 h 180"/>
              <a:gd name="T64" fmla="*/ 2147483647 w 124"/>
              <a:gd name="T65" fmla="*/ 2147483647 h 180"/>
              <a:gd name="T66" fmla="*/ 2147483647 w 124"/>
              <a:gd name="T67" fmla="*/ 2147483647 h 180"/>
              <a:gd name="T68" fmla="*/ 2147483647 w 124"/>
              <a:gd name="T69" fmla="*/ 2147483647 h 180"/>
              <a:gd name="T70" fmla="*/ 2147483647 w 124"/>
              <a:gd name="T71" fmla="*/ 2147483647 h 180"/>
              <a:gd name="T72" fmla="*/ 2147483647 w 124"/>
              <a:gd name="T73" fmla="*/ 2147483647 h 180"/>
              <a:gd name="T74" fmla="*/ 2147483647 w 124"/>
              <a:gd name="T75" fmla="*/ 2147483647 h 180"/>
              <a:gd name="T76" fmla="*/ 2147483647 w 124"/>
              <a:gd name="T77" fmla="*/ 2147483647 h 18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24"/>
              <a:gd name="T118" fmla="*/ 0 h 180"/>
              <a:gd name="T119" fmla="*/ 124 w 124"/>
              <a:gd name="T120" fmla="*/ 180 h 18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24" h="180">
                <a:moveTo>
                  <a:pt x="62" y="0"/>
                </a:moveTo>
                <a:lnTo>
                  <a:pt x="62" y="0"/>
                </a:lnTo>
                <a:lnTo>
                  <a:pt x="74" y="0"/>
                </a:lnTo>
                <a:lnTo>
                  <a:pt x="86" y="4"/>
                </a:lnTo>
                <a:lnTo>
                  <a:pt x="96" y="10"/>
                </a:lnTo>
                <a:lnTo>
                  <a:pt x="106" y="18"/>
                </a:lnTo>
                <a:lnTo>
                  <a:pt x="112" y="26"/>
                </a:lnTo>
                <a:lnTo>
                  <a:pt x="118" y="36"/>
                </a:lnTo>
                <a:lnTo>
                  <a:pt x="122" y="48"/>
                </a:lnTo>
                <a:lnTo>
                  <a:pt x="124" y="60"/>
                </a:lnTo>
                <a:lnTo>
                  <a:pt x="122" y="74"/>
                </a:lnTo>
                <a:lnTo>
                  <a:pt x="118" y="84"/>
                </a:lnTo>
                <a:lnTo>
                  <a:pt x="112" y="96"/>
                </a:lnTo>
                <a:lnTo>
                  <a:pt x="106" y="104"/>
                </a:lnTo>
                <a:lnTo>
                  <a:pt x="64" y="180"/>
                </a:lnTo>
                <a:lnTo>
                  <a:pt x="46" y="150"/>
                </a:lnTo>
                <a:lnTo>
                  <a:pt x="18" y="104"/>
                </a:lnTo>
                <a:lnTo>
                  <a:pt x="10" y="94"/>
                </a:lnTo>
                <a:lnTo>
                  <a:pt x="4" y="84"/>
                </a:lnTo>
                <a:lnTo>
                  <a:pt x="2" y="74"/>
                </a:lnTo>
                <a:lnTo>
                  <a:pt x="0" y="60"/>
                </a:lnTo>
                <a:lnTo>
                  <a:pt x="2" y="48"/>
                </a:lnTo>
                <a:lnTo>
                  <a:pt x="6" y="36"/>
                </a:lnTo>
                <a:lnTo>
                  <a:pt x="10" y="26"/>
                </a:lnTo>
                <a:lnTo>
                  <a:pt x="18" y="18"/>
                </a:lnTo>
                <a:lnTo>
                  <a:pt x="28" y="10"/>
                </a:lnTo>
                <a:lnTo>
                  <a:pt x="38" y="4"/>
                </a:lnTo>
                <a:lnTo>
                  <a:pt x="50" y="0"/>
                </a:lnTo>
                <a:lnTo>
                  <a:pt x="62" y="0"/>
                </a:lnTo>
                <a:close/>
                <a:moveTo>
                  <a:pt x="88" y="36"/>
                </a:moveTo>
                <a:lnTo>
                  <a:pt x="88" y="36"/>
                </a:lnTo>
                <a:lnTo>
                  <a:pt x="82" y="30"/>
                </a:lnTo>
                <a:lnTo>
                  <a:pt x="76" y="28"/>
                </a:lnTo>
                <a:lnTo>
                  <a:pt x="70" y="26"/>
                </a:lnTo>
                <a:lnTo>
                  <a:pt x="62" y="24"/>
                </a:lnTo>
                <a:lnTo>
                  <a:pt x="54" y="26"/>
                </a:lnTo>
                <a:lnTo>
                  <a:pt x="48" y="28"/>
                </a:lnTo>
                <a:lnTo>
                  <a:pt x="42" y="30"/>
                </a:lnTo>
                <a:lnTo>
                  <a:pt x="36" y="36"/>
                </a:lnTo>
                <a:lnTo>
                  <a:pt x="32" y="40"/>
                </a:lnTo>
                <a:lnTo>
                  <a:pt x="28" y="46"/>
                </a:lnTo>
                <a:lnTo>
                  <a:pt x="26" y="54"/>
                </a:lnTo>
                <a:lnTo>
                  <a:pt x="26" y="60"/>
                </a:lnTo>
                <a:lnTo>
                  <a:pt x="26" y="68"/>
                </a:lnTo>
                <a:lnTo>
                  <a:pt x="28" y="76"/>
                </a:lnTo>
                <a:lnTo>
                  <a:pt x="32" y="82"/>
                </a:lnTo>
                <a:lnTo>
                  <a:pt x="36" y="86"/>
                </a:lnTo>
                <a:lnTo>
                  <a:pt x="42" y="92"/>
                </a:lnTo>
                <a:lnTo>
                  <a:pt x="48" y="94"/>
                </a:lnTo>
                <a:lnTo>
                  <a:pt x="54" y="96"/>
                </a:lnTo>
                <a:lnTo>
                  <a:pt x="62" y="98"/>
                </a:lnTo>
                <a:lnTo>
                  <a:pt x="70" y="96"/>
                </a:lnTo>
                <a:lnTo>
                  <a:pt x="76" y="94"/>
                </a:lnTo>
                <a:lnTo>
                  <a:pt x="82" y="92"/>
                </a:lnTo>
                <a:lnTo>
                  <a:pt x="88" y="86"/>
                </a:lnTo>
                <a:lnTo>
                  <a:pt x="92" y="82"/>
                </a:lnTo>
                <a:lnTo>
                  <a:pt x="96" y="76"/>
                </a:lnTo>
                <a:lnTo>
                  <a:pt x="98" y="68"/>
                </a:lnTo>
                <a:lnTo>
                  <a:pt x="98" y="60"/>
                </a:lnTo>
                <a:lnTo>
                  <a:pt x="98" y="54"/>
                </a:lnTo>
                <a:lnTo>
                  <a:pt x="96" y="46"/>
                </a:lnTo>
                <a:lnTo>
                  <a:pt x="92" y="40"/>
                </a:lnTo>
                <a:lnTo>
                  <a:pt x="88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4" name="Freeform 61"/>
          <p:cNvSpPr/>
          <p:nvPr/>
        </p:nvSpPr>
        <p:spPr bwMode="auto">
          <a:xfrm>
            <a:off x="1558348" y="4948670"/>
            <a:ext cx="428625" cy="479425"/>
          </a:xfrm>
          <a:custGeom>
            <a:avLst/>
            <a:gdLst>
              <a:gd name="T0" fmla="*/ 2147483647 w 156"/>
              <a:gd name="T1" fmla="*/ 2147483647 h 160"/>
              <a:gd name="T2" fmla="*/ 2147483647 w 156"/>
              <a:gd name="T3" fmla="*/ 2147483647 h 160"/>
              <a:gd name="T4" fmla="*/ 2147483647 w 156"/>
              <a:gd name="T5" fmla="*/ 2147483647 h 160"/>
              <a:gd name="T6" fmla="*/ 2147483647 w 156"/>
              <a:gd name="T7" fmla="*/ 2147483647 h 160"/>
              <a:gd name="T8" fmla="*/ 2147483647 w 156"/>
              <a:gd name="T9" fmla="*/ 2147483647 h 160"/>
              <a:gd name="T10" fmla="*/ 2147483647 w 156"/>
              <a:gd name="T11" fmla="*/ 2147483647 h 160"/>
              <a:gd name="T12" fmla="*/ 0 w 156"/>
              <a:gd name="T13" fmla="*/ 2147483647 h 160"/>
              <a:gd name="T14" fmla="*/ 2147483647 w 156"/>
              <a:gd name="T15" fmla="*/ 2147483647 h 160"/>
              <a:gd name="T16" fmla="*/ 2147483647 w 156"/>
              <a:gd name="T17" fmla="*/ 2147483647 h 160"/>
              <a:gd name="T18" fmla="*/ 2147483647 w 156"/>
              <a:gd name="T19" fmla="*/ 2147483647 h 160"/>
              <a:gd name="T20" fmla="*/ 2147483647 w 156"/>
              <a:gd name="T21" fmla="*/ 2147483647 h 160"/>
              <a:gd name="T22" fmla="*/ 2147483647 w 156"/>
              <a:gd name="T23" fmla="*/ 2147483647 h 160"/>
              <a:gd name="T24" fmla="*/ 2147483647 w 156"/>
              <a:gd name="T25" fmla="*/ 2147483647 h 160"/>
              <a:gd name="T26" fmla="*/ 2147483647 w 156"/>
              <a:gd name="T27" fmla="*/ 2147483647 h 160"/>
              <a:gd name="T28" fmla="*/ 2147483647 w 156"/>
              <a:gd name="T29" fmla="*/ 0 h 160"/>
              <a:gd name="T30" fmla="*/ 2147483647 w 156"/>
              <a:gd name="T31" fmla="*/ 2147483647 h 160"/>
              <a:gd name="T32" fmla="*/ 2147483647 w 156"/>
              <a:gd name="T33" fmla="*/ 2147483647 h 160"/>
              <a:gd name="T34" fmla="*/ 2147483647 w 156"/>
              <a:gd name="T35" fmla="*/ 2147483647 h 160"/>
              <a:gd name="T36" fmla="*/ 2147483647 w 156"/>
              <a:gd name="T37" fmla="*/ 2147483647 h 160"/>
              <a:gd name="T38" fmla="*/ 2147483647 w 156"/>
              <a:gd name="T39" fmla="*/ 2147483647 h 160"/>
              <a:gd name="T40" fmla="*/ 2147483647 w 156"/>
              <a:gd name="T41" fmla="*/ 2147483647 h 160"/>
              <a:gd name="T42" fmla="*/ 2147483647 w 156"/>
              <a:gd name="T43" fmla="*/ 2147483647 h 160"/>
              <a:gd name="T44" fmla="*/ 2147483647 w 156"/>
              <a:gd name="T45" fmla="*/ 2147483647 h 160"/>
              <a:gd name="T46" fmla="*/ 2147483647 w 156"/>
              <a:gd name="T47" fmla="*/ 2147483647 h 160"/>
              <a:gd name="T48" fmla="*/ 2147483647 w 156"/>
              <a:gd name="T49" fmla="*/ 2147483647 h 160"/>
              <a:gd name="T50" fmla="*/ 2147483647 w 156"/>
              <a:gd name="T51" fmla="*/ 2147483647 h 160"/>
              <a:gd name="T52" fmla="*/ 2147483647 w 156"/>
              <a:gd name="T53" fmla="*/ 2147483647 h 160"/>
              <a:gd name="T54" fmla="*/ 2147483647 w 156"/>
              <a:gd name="T55" fmla="*/ 2147483647 h 160"/>
              <a:gd name="T56" fmla="*/ 2147483647 w 156"/>
              <a:gd name="T57" fmla="*/ 2147483647 h 160"/>
              <a:gd name="T58" fmla="*/ 2147483647 w 156"/>
              <a:gd name="T59" fmla="*/ 2147483647 h 160"/>
              <a:gd name="T60" fmla="*/ 2147483647 w 156"/>
              <a:gd name="T61" fmla="*/ 2147483647 h 160"/>
              <a:gd name="T62" fmla="*/ 2147483647 w 156"/>
              <a:gd name="T63" fmla="*/ 2147483647 h 160"/>
              <a:gd name="T64" fmla="*/ 2147483647 w 156"/>
              <a:gd name="T65" fmla="*/ 2147483647 h 160"/>
              <a:gd name="T66" fmla="*/ 2147483647 w 156"/>
              <a:gd name="T67" fmla="*/ 2147483647 h 160"/>
              <a:gd name="T68" fmla="*/ 2147483647 w 156"/>
              <a:gd name="T69" fmla="*/ 2147483647 h 160"/>
              <a:gd name="T70" fmla="*/ 2147483647 w 156"/>
              <a:gd name="T71" fmla="*/ 2147483647 h 160"/>
              <a:gd name="T72" fmla="*/ 2147483647 w 156"/>
              <a:gd name="T73" fmla="*/ 2147483647 h 160"/>
              <a:gd name="T74" fmla="*/ 2147483647 w 156"/>
              <a:gd name="T75" fmla="*/ 2147483647 h 160"/>
              <a:gd name="T76" fmla="*/ 2147483647 w 156"/>
              <a:gd name="T77" fmla="*/ 2147483647 h 16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56"/>
              <a:gd name="T118" fmla="*/ 0 h 160"/>
              <a:gd name="T119" fmla="*/ 156 w 156"/>
              <a:gd name="T120" fmla="*/ 160 h 160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56" h="160">
                <a:moveTo>
                  <a:pt x="116" y="148"/>
                </a:moveTo>
                <a:lnTo>
                  <a:pt x="116" y="148"/>
                </a:lnTo>
                <a:lnTo>
                  <a:pt x="102" y="156"/>
                </a:lnTo>
                <a:lnTo>
                  <a:pt x="88" y="158"/>
                </a:lnTo>
                <a:lnTo>
                  <a:pt x="72" y="160"/>
                </a:lnTo>
                <a:lnTo>
                  <a:pt x="58" y="156"/>
                </a:lnTo>
                <a:lnTo>
                  <a:pt x="44" y="152"/>
                </a:lnTo>
                <a:lnTo>
                  <a:pt x="30" y="144"/>
                </a:lnTo>
                <a:lnTo>
                  <a:pt x="20" y="134"/>
                </a:lnTo>
                <a:lnTo>
                  <a:pt x="10" y="120"/>
                </a:lnTo>
                <a:lnTo>
                  <a:pt x="4" y="106"/>
                </a:lnTo>
                <a:lnTo>
                  <a:pt x="0" y="90"/>
                </a:lnTo>
                <a:lnTo>
                  <a:pt x="0" y="76"/>
                </a:lnTo>
                <a:lnTo>
                  <a:pt x="2" y="60"/>
                </a:lnTo>
                <a:lnTo>
                  <a:pt x="8" y="46"/>
                </a:lnTo>
                <a:lnTo>
                  <a:pt x="16" y="34"/>
                </a:lnTo>
                <a:lnTo>
                  <a:pt x="26" y="22"/>
                </a:lnTo>
                <a:lnTo>
                  <a:pt x="38" y="14"/>
                </a:lnTo>
                <a:lnTo>
                  <a:pt x="54" y="6"/>
                </a:lnTo>
                <a:lnTo>
                  <a:pt x="68" y="4"/>
                </a:lnTo>
                <a:lnTo>
                  <a:pt x="84" y="4"/>
                </a:lnTo>
                <a:lnTo>
                  <a:pt x="98" y="6"/>
                </a:lnTo>
                <a:lnTo>
                  <a:pt x="108" y="10"/>
                </a:lnTo>
                <a:lnTo>
                  <a:pt x="118" y="14"/>
                </a:lnTo>
                <a:lnTo>
                  <a:pt x="128" y="0"/>
                </a:lnTo>
                <a:lnTo>
                  <a:pt x="146" y="48"/>
                </a:lnTo>
                <a:lnTo>
                  <a:pt x="94" y="50"/>
                </a:lnTo>
                <a:lnTo>
                  <a:pt x="104" y="38"/>
                </a:lnTo>
                <a:lnTo>
                  <a:pt x="90" y="32"/>
                </a:lnTo>
                <a:lnTo>
                  <a:pt x="82" y="30"/>
                </a:lnTo>
                <a:lnTo>
                  <a:pt x="72" y="30"/>
                </a:lnTo>
                <a:lnTo>
                  <a:pt x="62" y="32"/>
                </a:lnTo>
                <a:lnTo>
                  <a:pt x="52" y="38"/>
                </a:lnTo>
                <a:lnTo>
                  <a:pt x="44" y="44"/>
                </a:lnTo>
                <a:lnTo>
                  <a:pt x="38" y="50"/>
                </a:lnTo>
                <a:lnTo>
                  <a:pt x="32" y="58"/>
                </a:lnTo>
                <a:lnTo>
                  <a:pt x="28" y="68"/>
                </a:lnTo>
                <a:lnTo>
                  <a:pt x="28" y="78"/>
                </a:lnTo>
                <a:lnTo>
                  <a:pt x="28" y="88"/>
                </a:lnTo>
                <a:lnTo>
                  <a:pt x="30" y="98"/>
                </a:lnTo>
                <a:lnTo>
                  <a:pt x="34" y="106"/>
                </a:lnTo>
                <a:lnTo>
                  <a:pt x="40" y="114"/>
                </a:lnTo>
                <a:lnTo>
                  <a:pt x="48" y="122"/>
                </a:lnTo>
                <a:lnTo>
                  <a:pt x="56" y="126"/>
                </a:lnTo>
                <a:lnTo>
                  <a:pt x="64" y="130"/>
                </a:lnTo>
                <a:lnTo>
                  <a:pt x="74" y="132"/>
                </a:lnTo>
                <a:lnTo>
                  <a:pt x="84" y="132"/>
                </a:lnTo>
                <a:lnTo>
                  <a:pt x="94" y="130"/>
                </a:lnTo>
                <a:lnTo>
                  <a:pt x="104" y="126"/>
                </a:lnTo>
                <a:lnTo>
                  <a:pt x="112" y="120"/>
                </a:lnTo>
                <a:lnTo>
                  <a:pt x="118" y="112"/>
                </a:lnTo>
                <a:lnTo>
                  <a:pt x="124" y="104"/>
                </a:lnTo>
                <a:lnTo>
                  <a:pt x="126" y="94"/>
                </a:lnTo>
                <a:lnTo>
                  <a:pt x="128" y="84"/>
                </a:lnTo>
                <a:lnTo>
                  <a:pt x="128" y="74"/>
                </a:lnTo>
                <a:lnTo>
                  <a:pt x="156" y="70"/>
                </a:lnTo>
                <a:lnTo>
                  <a:pt x="156" y="86"/>
                </a:lnTo>
                <a:lnTo>
                  <a:pt x="154" y="102"/>
                </a:lnTo>
                <a:lnTo>
                  <a:pt x="148" y="116"/>
                </a:lnTo>
                <a:lnTo>
                  <a:pt x="140" y="128"/>
                </a:lnTo>
                <a:lnTo>
                  <a:pt x="130" y="140"/>
                </a:lnTo>
                <a:lnTo>
                  <a:pt x="116" y="1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Freeform 62"/>
          <p:cNvSpPr/>
          <p:nvPr/>
        </p:nvSpPr>
        <p:spPr bwMode="auto">
          <a:xfrm>
            <a:off x="1507548" y="5774170"/>
            <a:ext cx="528638" cy="466725"/>
          </a:xfrm>
          <a:custGeom>
            <a:avLst/>
            <a:gdLst>
              <a:gd name="T0" fmla="*/ 2147483647 w 192"/>
              <a:gd name="T1" fmla="*/ 0 h 156"/>
              <a:gd name="T2" fmla="*/ 2147483647 w 192"/>
              <a:gd name="T3" fmla="*/ 0 h 156"/>
              <a:gd name="T4" fmla="*/ 2147483647 w 192"/>
              <a:gd name="T5" fmla="*/ 2147483647 h 156"/>
              <a:gd name="T6" fmla="*/ 2147483647 w 192"/>
              <a:gd name="T7" fmla="*/ 2147483647 h 156"/>
              <a:gd name="T8" fmla="*/ 2147483647 w 192"/>
              <a:gd name="T9" fmla="*/ 2147483647 h 156"/>
              <a:gd name="T10" fmla="*/ 2147483647 w 192"/>
              <a:gd name="T11" fmla="*/ 2147483647 h 156"/>
              <a:gd name="T12" fmla="*/ 2147483647 w 192"/>
              <a:gd name="T13" fmla="*/ 2147483647 h 156"/>
              <a:gd name="T14" fmla="*/ 2147483647 w 192"/>
              <a:gd name="T15" fmla="*/ 2147483647 h 156"/>
              <a:gd name="T16" fmla="*/ 2147483647 w 192"/>
              <a:gd name="T17" fmla="*/ 2147483647 h 156"/>
              <a:gd name="T18" fmla="*/ 2147483647 w 192"/>
              <a:gd name="T19" fmla="*/ 2147483647 h 156"/>
              <a:gd name="T20" fmla="*/ 2147483647 w 192"/>
              <a:gd name="T21" fmla="*/ 2147483647 h 156"/>
              <a:gd name="T22" fmla="*/ 2147483647 w 192"/>
              <a:gd name="T23" fmla="*/ 2147483647 h 156"/>
              <a:gd name="T24" fmla="*/ 2147483647 w 192"/>
              <a:gd name="T25" fmla="*/ 2147483647 h 156"/>
              <a:gd name="T26" fmla="*/ 2147483647 w 192"/>
              <a:gd name="T27" fmla="*/ 2147483647 h 156"/>
              <a:gd name="T28" fmla="*/ 2147483647 w 192"/>
              <a:gd name="T29" fmla="*/ 2147483647 h 156"/>
              <a:gd name="T30" fmla="*/ 2147483647 w 192"/>
              <a:gd name="T31" fmla="*/ 2147483647 h 156"/>
              <a:gd name="T32" fmla="*/ 2147483647 w 192"/>
              <a:gd name="T33" fmla="*/ 2147483647 h 156"/>
              <a:gd name="T34" fmla="*/ 2147483647 w 192"/>
              <a:gd name="T35" fmla="*/ 2147483647 h 156"/>
              <a:gd name="T36" fmla="*/ 2147483647 w 192"/>
              <a:gd name="T37" fmla="*/ 2147483647 h 156"/>
              <a:gd name="T38" fmla="*/ 2147483647 w 192"/>
              <a:gd name="T39" fmla="*/ 2147483647 h 156"/>
              <a:gd name="T40" fmla="*/ 2147483647 w 192"/>
              <a:gd name="T41" fmla="*/ 2147483647 h 156"/>
              <a:gd name="T42" fmla="*/ 2147483647 w 192"/>
              <a:gd name="T43" fmla="*/ 2147483647 h 156"/>
              <a:gd name="T44" fmla="*/ 2147483647 w 192"/>
              <a:gd name="T45" fmla="*/ 2147483647 h 156"/>
              <a:gd name="T46" fmla="*/ 2147483647 w 192"/>
              <a:gd name="T47" fmla="*/ 2147483647 h 156"/>
              <a:gd name="T48" fmla="*/ 2147483647 w 192"/>
              <a:gd name="T49" fmla="*/ 2147483647 h 156"/>
              <a:gd name="T50" fmla="*/ 2147483647 w 192"/>
              <a:gd name="T51" fmla="*/ 2147483647 h 156"/>
              <a:gd name="T52" fmla="*/ 2147483647 w 192"/>
              <a:gd name="T53" fmla="*/ 2147483647 h 156"/>
              <a:gd name="T54" fmla="*/ 2147483647 w 192"/>
              <a:gd name="T55" fmla="*/ 2147483647 h 156"/>
              <a:gd name="T56" fmla="*/ 2147483647 w 192"/>
              <a:gd name="T57" fmla="*/ 2147483647 h 156"/>
              <a:gd name="T58" fmla="*/ 0 w 192"/>
              <a:gd name="T59" fmla="*/ 2147483647 h 156"/>
              <a:gd name="T60" fmla="*/ 0 w 192"/>
              <a:gd name="T61" fmla="*/ 2147483647 h 156"/>
              <a:gd name="T62" fmla="*/ 2147483647 w 192"/>
              <a:gd name="T63" fmla="*/ 2147483647 h 156"/>
              <a:gd name="T64" fmla="*/ 2147483647 w 192"/>
              <a:gd name="T65" fmla="*/ 2147483647 h 156"/>
              <a:gd name="T66" fmla="*/ 2147483647 w 192"/>
              <a:gd name="T67" fmla="*/ 2147483647 h 156"/>
              <a:gd name="T68" fmla="*/ 2147483647 w 192"/>
              <a:gd name="T69" fmla="*/ 2147483647 h 156"/>
              <a:gd name="T70" fmla="*/ 2147483647 w 192"/>
              <a:gd name="T71" fmla="*/ 2147483647 h 156"/>
              <a:gd name="T72" fmla="*/ 2147483647 w 192"/>
              <a:gd name="T73" fmla="*/ 2147483647 h 156"/>
              <a:gd name="T74" fmla="*/ 2147483647 w 192"/>
              <a:gd name="T75" fmla="*/ 2147483647 h 156"/>
              <a:gd name="T76" fmla="*/ 2147483647 w 192"/>
              <a:gd name="T77" fmla="*/ 0 h 156"/>
              <a:gd name="T78" fmla="*/ 2147483647 w 192"/>
              <a:gd name="T79" fmla="*/ 0 h 15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92"/>
              <a:gd name="T121" fmla="*/ 0 h 156"/>
              <a:gd name="T122" fmla="*/ 192 w 192"/>
              <a:gd name="T123" fmla="*/ 156 h 15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92" h="156">
                <a:moveTo>
                  <a:pt x="96" y="0"/>
                </a:moveTo>
                <a:lnTo>
                  <a:pt x="96" y="0"/>
                </a:lnTo>
                <a:lnTo>
                  <a:pt x="116" y="2"/>
                </a:lnTo>
                <a:lnTo>
                  <a:pt x="134" y="4"/>
                </a:lnTo>
                <a:lnTo>
                  <a:pt x="150" y="10"/>
                </a:lnTo>
                <a:lnTo>
                  <a:pt x="164" y="18"/>
                </a:lnTo>
                <a:lnTo>
                  <a:pt x="176" y="28"/>
                </a:lnTo>
                <a:lnTo>
                  <a:pt x="184" y="38"/>
                </a:lnTo>
                <a:lnTo>
                  <a:pt x="190" y="50"/>
                </a:lnTo>
                <a:lnTo>
                  <a:pt x="192" y="62"/>
                </a:lnTo>
                <a:lnTo>
                  <a:pt x="192" y="70"/>
                </a:lnTo>
                <a:lnTo>
                  <a:pt x="190" y="78"/>
                </a:lnTo>
                <a:lnTo>
                  <a:pt x="186" y="86"/>
                </a:lnTo>
                <a:lnTo>
                  <a:pt x="180" y="92"/>
                </a:lnTo>
                <a:lnTo>
                  <a:pt x="168" y="104"/>
                </a:lnTo>
                <a:lnTo>
                  <a:pt x="150" y="114"/>
                </a:lnTo>
                <a:lnTo>
                  <a:pt x="150" y="156"/>
                </a:lnTo>
                <a:lnTo>
                  <a:pt x="120" y="124"/>
                </a:lnTo>
                <a:lnTo>
                  <a:pt x="96" y="126"/>
                </a:lnTo>
                <a:lnTo>
                  <a:pt x="78" y="124"/>
                </a:lnTo>
                <a:lnTo>
                  <a:pt x="60" y="120"/>
                </a:lnTo>
                <a:lnTo>
                  <a:pt x="42" y="114"/>
                </a:lnTo>
                <a:lnTo>
                  <a:pt x="28" y="106"/>
                </a:lnTo>
                <a:lnTo>
                  <a:pt x="16" y="98"/>
                </a:lnTo>
                <a:lnTo>
                  <a:pt x="8" y="88"/>
                </a:lnTo>
                <a:lnTo>
                  <a:pt x="2" y="76"/>
                </a:lnTo>
                <a:lnTo>
                  <a:pt x="0" y="62"/>
                </a:lnTo>
                <a:lnTo>
                  <a:pt x="2" y="50"/>
                </a:lnTo>
                <a:lnTo>
                  <a:pt x="8" y="38"/>
                </a:lnTo>
                <a:lnTo>
                  <a:pt x="16" y="28"/>
                </a:lnTo>
                <a:lnTo>
                  <a:pt x="28" y="18"/>
                </a:lnTo>
                <a:lnTo>
                  <a:pt x="42" y="10"/>
                </a:lnTo>
                <a:lnTo>
                  <a:pt x="60" y="4"/>
                </a:lnTo>
                <a:lnTo>
                  <a:pt x="78" y="2"/>
                </a:lnTo>
                <a:lnTo>
                  <a:pt x="9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63"/>
          <p:cNvSpPr>
            <a:spLocks noEditPoints="1"/>
          </p:cNvSpPr>
          <p:nvPr/>
        </p:nvSpPr>
        <p:spPr bwMode="auto">
          <a:xfrm>
            <a:off x="1590098" y="5871008"/>
            <a:ext cx="368300" cy="173037"/>
          </a:xfrm>
          <a:custGeom>
            <a:avLst/>
            <a:gdLst>
              <a:gd name="T0" fmla="*/ 2147483647 w 134"/>
              <a:gd name="T1" fmla="*/ 0 h 58"/>
              <a:gd name="T2" fmla="*/ 2147483647 w 134"/>
              <a:gd name="T3" fmla="*/ 0 h 58"/>
              <a:gd name="T4" fmla="*/ 2147483647 w 134"/>
              <a:gd name="T5" fmla="*/ 2147483647 h 58"/>
              <a:gd name="T6" fmla="*/ 2147483647 w 134"/>
              <a:gd name="T7" fmla="*/ 2147483647 h 58"/>
              <a:gd name="T8" fmla="*/ 2147483647 w 134"/>
              <a:gd name="T9" fmla="*/ 0 h 58"/>
              <a:gd name="T10" fmla="*/ 2147483647 w 134"/>
              <a:gd name="T11" fmla="*/ 0 h 58"/>
              <a:gd name="T12" fmla="*/ 2147483647 w 134"/>
              <a:gd name="T13" fmla="*/ 2147483647 h 58"/>
              <a:gd name="T14" fmla="*/ 2147483647 w 134"/>
              <a:gd name="T15" fmla="*/ 2147483647 h 58"/>
              <a:gd name="T16" fmla="*/ 2147483647 w 134"/>
              <a:gd name="T17" fmla="*/ 2147483647 h 58"/>
              <a:gd name="T18" fmla="*/ 2147483647 w 134"/>
              <a:gd name="T19" fmla="*/ 2147483647 h 58"/>
              <a:gd name="T20" fmla="*/ 2147483647 w 134"/>
              <a:gd name="T21" fmla="*/ 2147483647 h 58"/>
              <a:gd name="T22" fmla="*/ 2147483647 w 134"/>
              <a:gd name="T23" fmla="*/ 2147483647 h 58"/>
              <a:gd name="T24" fmla="*/ 0 w 134"/>
              <a:gd name="T25" fmla="*/ 2147483647 h 58"/>
              <a:gd name="T26" fmla="*/ 2147483647 w 134"/>
              <a:gd name="T27" fmla="*/ 2147483647 h 58"/>
              <a:gd name="T28" fmla="*/ 2147483647 w 134"/>
              <a:gd name="T29" fmla="*/ 2147483647 h 58"/>
              <a:gd name="T30" fmla="*/ 0 w 134"/>
              <a:gd name="T31" fmla="*/ 2147483647 h 58"/>
              <a:gd name="T32" fmla="*/ 0 w 134"/>
              <a:gd name="T33" fmla="*/ 2147483647 h 5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34"/>
              <a:gd name="T52" fmla="*/ 0 h 58"/>
              <a:gd name="T53" fmla="*/ 134 w 134"/>
              <a:gd name="T54" fmla="*/ 58 h 5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34" h="58">
                <a:moveTo>
                  <a:pt x="20" y="0"/>
                </a:moveTo>
                <a:lnTo>
                  <a:pt x="114" y="0"/>
                </a:lnTo>
                <a:lnTo>
                  <a:pt x="114" y="10"/>
                </a:lnTo>
                <a:lnTo>
                  <a:pt x="20" y="10"/>
                </a:lnTo>
                <a:lnTo>
                  <a:pt x="20" y="0"/>
                </a:lnTo>
                <a:close/>
                <a:moveTo>
                  <a:pt x="20" y="48"/>
                </a:moveTo>
                <a:lnTo>
                  <a:pt x="114" y="48"/>
                </a:lnTo>
                <a:lnTo>
                  <a:pt x="114" y="58"/>
                </a:lnTo>
                <a:lnTo>
                  <a:pt x="20" y="58"/>
                </a:lnTo>
                <a:lnTo>
                  <a:pt x="20" y="48"/>
                </a:lnTo>
                <a:close/>
                <a:moveTo>
                  <a:pt x="0" y="24"/>
                </a:moveTo>
                <a:lnTo>
                  <a:pt x="134" y="24"/>
                </a:lnTo>
                <a:lnTo>
                  <a:pt x="134" y="34"/>
                </a:lnTo>
                <a:lnTo>
                  <a:pt x="0" y="34"/>
                </a:lnTo>
                <a:lnTo>
                  <a:pt x="0" y="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Freeform 68"/>
          <p:cNvSpPr>
            <a:spLocks noEditPoints="1"/>
          </p:cNvSpPr>
          <p:nvPr/>
        </p:nvSpPr>
        <p:spPr bwMode="auto">
          <a:xfrm>
            <a:off x="1612323" y="1602220"/>
            <a:ext cx="346075" cy="515938"/>
          </a:xfrm>
          <a:custGeom>
            <a:avLst/>
            <a:gdLst>
              <a:gd name="T0" fmla="*/ 2147483647 w 126"/>
              <a:gd name="T1" fmla="*/ 0 h 172"/>
              <a:gd name="T2" fmla="*/ 2147483647 w 126"/>
              <a:gd name="T3" fmla="*/ 2147483647 h 172"/>
              <a:gd name="T4" fmla="*/ 2147483647 w 126"/>
              <a:gd name="T5" fmla="*/ 2147483647 h 172"/>
              <a:gd name="T6" fmla="*/ 2147483647 w 126"/>
              <a:gd name="T7" fmla="*/ 0 h 172"/>
              <a:gd name="T8" fmla="*/ 2147483647 w 126"/>
              <a:gd name="T9" fmla="*/ 0 h 172"/>
              <a:gd name="T10" fmla="*/ 2147483647 w 126"/>
              <a:gd name="T11" fmla="*/ 0 h 172"/>
              <a:gd name="T12" fmla="*/ 2147483647 w 126"/>
              <a:gd name="T13" fmla="*/ 2147483647 h 172"/>
              <a:gd name="T14" fmla="*/ 2147483647 w 126"/>
              <a:gd name="T15" fmla="*/ 2147483647 h 172"/>
              <a:gd name="T16" fmla="*/ 2147483647 w 126"/>
              <a:gd name="T17" fmla="*/ 2147483647 h 172"/>
              <a:gd name="T18" fmla="*/ 2147483647 w 126"/>
              <a:gd name="T19" fmla="*/ 2147483647 h 172"/>
              <a:gd name="T20" fmla="*/ 2147483647 w 126"/>
              <a:gd name="T21" fmla="*/ 2147483647 h 172"/>
              <a:gd name="T22" fmla="*/ 2147483647 w 126"/>
              <a:gd name="T23" fmla="*/ 2147483647 h 172"/>
              <a:gd name="T24" fmla="*/ 2147483647 w 126"/>
              <a:gd name="T25" fmla="*/ 2147483647 h 172"/>
              <a:gd name="T26" fmla="*/ 2147483647 w 126"/>
              <a:gd name="T27" fmla="*/ 2147483647 h 172"/>
              <a:gd name="T28" fmla="*/ 0 w 126"/>
              <a:gd name="T29" fmla="*/ 2147483647 h 172"/>
              <a:gd name="T30" fmla="*/ 2147483647 w 126"/>
              <a:gd name="T31" fmla="*/ 2147483647 h 172"/>
              <a:gd name="T32" fmla="*/ 2147483647 w 126"/>
              <a:gd name="T33" fmla="*/ 2147483647 h 172"/>
              <a:gd name="T34" fmla="*/ 2147483647 w 126"/>
              <a:gd name="T35" fmla="*/ 2147483647 h 172"/>
              <a:gd name="T36" fmla="*/ 2147483647 w 126"/>
              <a:gd name="T37" fmla="*/ 2147483647 h 172"/>
              <a:gd name="T38" fmla="*/ 2147483647 w 126"/>
              <a:gd name="T39" fmla="*/ 2147483647 h 17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26"/>
              <a:gd name="T61" fmla="*/ 0 h 172"/>
              <a:gd name="T62" fmla="*/ 126 w 126"/>
              <a:gd name="T63" fmla="*/ 172 h 17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26" h="172">
                <a:moveTo>
                  <a:pt x="30" y="0"/>
                </a:moveTo>
                <a:lnTo>
                  <a:pt x="30" y="24"/>
                </a:lnTo>
                <a:lnTo>
                  <a:pt x="94" y="24"/>
                </a:lnTo>
                <a:lnTo>
                  <a:pt x="94" y="0"/>
                </a:lnTo>
                <a:lnTo>
                  <a:pt x="30" y="0"/>
                </a:lnTo>
                <a:close/>
                <a:moveTo>
                  <a:pt x="30" y="38"/>
                </a:moveTo>
                <a:lnTo>
                  <a:pt x="30" y="50"/>
                </a:lnTo>
                <a:lnTo>
                  <a:pt x="94" y="50"/>
                </a:lnTo>
                <a:lnTo>
                  <a:pt x="94" y="38"/>
                </a:lnTo>
                <a:lnTo>
                  <a:pt x="30" y="38"/>
                </a:lnTo>
                <a:close/>
                <a:moveTo>
                  <a:pt x="30" y="58"/>
                </a:moveTo>
                <a:lnTo>
                  <a:pt x="30" y="108"/>
                </a:lnTo>
                <a:lnTo>
                  <a:pt x="0" y="108"/>
                </a:lnTo>
                <a:lnTo>
                  <a:pt x="62" y="172"/>
                </a:lnTo>
                <a:lnTo>
                  <a:pt x="126" y="108"/>
                </a:lnTo>
                <a:lnTo>
                  <a:pt x="94" y="108"/>
                </a:lnTo>
                <a:lnTo>
                  <a:pt x="94" y="58"/>
                </a:lnTo>
                <a:lnTo>
                  <a:pt x="30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Freeform 74"/>
          <p:cNvSpPr/>
          <p:nvPr/>
        </p:nvSpPr>
        <p:spPr bwMode="auto">
          <a:xfrm>
            <a:off x="2342573" y="1591108"/>
            <a:ext cx="450850" cy="496887"/>
          </a:xfrm>
          <a:custGeom>
            <a:avLst/>
            <a:gdLst>
              <a:gd name="T0" fmla="*/ 2147483647 w 164"/>
              <a:gd name="T1" fmla="*/ 2147483647 h 166"/>
              <a:gd name="T2" fmla="*/ 2147483647 w 164"/>
              <a:gd name="T3" fmla="*/ 2147483647 h 166"/>
              <a:gd name="T4" fmla="*/ 2147483647 w 164"/>
              <a:gd name="T5" fmla="*/ 2147483647 h 166"/>
              <a:gd name="T6" fmla="*/ 2147483647 w 164"/>
              <a:gd name="T7" fmla="*/ 2147483647 h 166"/>
              <a:gd name="T8" fmla="*/ 2147483647 w 164"/>
              <a:gd name="T9" fmla="*/ 2147483647 h 166"/>
              <a:gd name="T10" fmla="*/ 2147483647 w 164"/>
              <a:gd name="T11" fmla="*/ 2147483647 h 166"/>
              <a:gd name="T12" fmla="*/ 2147483647 w 164"/>
              <a:gd name="T13" fmla="*/ 2147483647 h 166"/>
              <a:gd name="T14" fmla="*/ 2147483647 w 164"/>
              <a:gd name="T15" fmla="*/ 2147483647 h 166"/>
              <a:gd name="T16" fmla="*/ 2147483647 w 164"/>
              <a:gd name="T17" fmla="*/ 2147483647 h 166"/>
              <a:gd name="T18" fmla="*/ 2147483647 w 164"/>
              <a:gd name="T19" fmla="*/ 2147483647 h 166"/>
              <a:gd name="T20" fmla="*/ 2147483647 w 164"/>
              <a:gd name="T21" fmla="*/ 2147483647 h 166"/>
              <a:gd name="T22" fmla="*/ 2147483647 w 164"/>
              <a:gd name="T23" fmla="*/ 2147483647 h 166"/>
              <a:gd name="T24" fmla="*/ 2147483647 w 164"/>
              <a:gd name="T25" fmla="*/ 2147483647 h 166"/>
              <a:gd name="T26" fmla="*/ 2147483647 w 164"/>
              <a:gd name="T27" fmla="*/ 2147483647 h 166"/>
              <a:gd name="T28" fmla="*/ 2147483647 w 164"/>
              <a:gd name="T29" fmla="*/ 2147483647 h 166"/>
              <a:gd name="T30" fmla="*/ 0 w 164"/>
              <a:gd name="T31" fmla="*/ 2147483647 h 166"/>
              <a:gd name="T32" fmla="*/ 0 w 164"/>
              <a:gd name="T33" fmla="*/ 2147483647 h 166"/>
              <a:gd name="T34" fmla="*/ 2147483647 w 164"/>
              <a:gd name="T35" fmla="*/ 2147483647 h 166"/>
              <a:gd name="T36" fmla="*/ 2147483647 w 164"/>
              <a:gd name="T37" fmla="*/ 2147483647 h 166"/>
              <a:gd name="T38" fmla="*/ 2147483647 w 164"/>
              <a:gd name="T39" fmla="*/ 2147483647 h 166"/>
              <a:gd name="T40" fmla="*/ 2147483647 w 164"/>
              <a:gd name="T41" fmla="*/ 0 h 166"/>
              <a:gd name="T42" fmla="*/ 2147483647 w 164"/>
              <a:gd name="T43" fmla="*/ 0 h 166"/>
              <a:gd name="T44" fmla="*/ 2147483647 w 164"/>
              <a:gd name="T45" fmla="*/ 2147483647 h 166"/>
              <a:gd name="T46" fmla="*/ 2147483647 w 164"/>
              <a:gd name="T47" fmla="*/ 2147483647 h 166"/>
              <a:gd name="T48" fmla="*/ 2147483647 w 164"/>
              <a:gd name="T49" fmla="*/ 2147483647 h 166"/>
              <a:gd name="T50" fmla="*/ 2147483647 w 164"/>
              <a:gd name="T51" fmla="*/ 2147483647 h 166"/>
              <a:gd name="T52" fmla="*/ 2147483647 w 164"/>
              <a:gd name="T53" fmla="*/ 2147483647 h 166"/>
              <a:gd name="T54" fmla="*/ 2147483647 w 164"/>
              <a:gd name="T55" fmla="*/ 2147483647 h 166"/>
              <a:gd name="T56" fmla="*/ 2147483647 w 164"/>
              <a:gd name="T57" fmla="*/ 2147483647 h 166"/>
              <a:gd name="T58" fmla="*/ 2147483647 w 164"/>
              <a:gd name="T59" fmla="*/ 2147483647 h 16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164"/>
              <a:gd name="T91" fmla="*/ 0 h 166"/>
              <a:gd name="T92" fmla="*/ 164 w 164"/>
              <a:gd name="T93" fmla="*/ 166 h 16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164" h="166">
                <a:moveTo>
                  <a:pt x="158" y="58"/>
                </a:moveTo>
                <a:lnTo>
                  <a:pt x="162" y="84"/>
                </a:lnTo>
                <a:lnTo>
                  <a:pt x="156" y="90"/>
                </a:lnTo>
                <a:lnTo>
                  <a:pt x="164" y="98"/>
                </a:lnTo>
                <a:lnTo>
                  <a:pt x="162" y="112"/>
                </a:lnTo>
                <a:lnTo>
                  <a:pt x="154" y="114"/>
                </a:lnTo>
                <a:lnTo>
                  <a:pt x="160" y="120"/>
                </a:lnTo>
                <a:lnTo>
                  <a:pt x="158" y="136"/>
                </a:lnTo>
                <a:lnTo>
                  <a:pt x="150" y="138"/>
                </a:lnTo>
                <a:lnTo>
                  <a:pt x="156" y="144"/>
                </a:lnTo>
                <a:lnTo>
                  <a:pt x="152" y="162"/>
                </a:lnTo>
                <a:lnTo>
                  <a:pt x="142" y="166"/>
                </a:lnTo>
                <a:lnTo>
                  <a:pt x="60" y="144"/>
                </a:lnTo>
                <a:lnTo>
                  <a:pt x="40" y="144"/>
                </a:lnTo>
                <a:lnTo>
                  <a:pt x="40" y="154"/>
                </a:lnTo>
                <a:lnTo>
                  <a:pt x="0" y="154"/>
                </a:lnTo>
                <a:lnTo>
                  <a:pt x="0" y="52"/>
                </a:lnTo>
                <a:lnTo>
                  <a:pt x="40" y="52"/>
                </a:lnTo>
                <a:lnTo>
                  <a:pt x="40" y="68"/>
                </a:lnTo>
                <a:lnTo>
                  <a:pt x="56" y="66"/>
                </a:lnTo>
                <a:lnTo>
                  <a:pt x="120" y="0"/>
                </a:lnTo>
                <a:lnTo>
                  <a:pt x="130" y="8"/>
                </a:lnTo>
                <a:lnTo>
                  <a:pt x="134" y="18"/>
                </a:lnTo>
                <a:lnTo>
                  <a:pt x="134" y="26"/>
                </a:lnTo>
                <a:lnTo>
                  <a:pt x="132" y="34"/>
                </a:lnTo>
                <a:lnTo>
                  <a:pt x="126" y="42"/>
                </a:lnTo>
                <a:lnTo>
                  <a:pt x="118" y="48"/>
                </a:lnTo>
                <a:lnTo>
                  <a:pt x="102" y="62"/>
                </a:lnTo>
                <a:lnTo>
                  <a:pt x="158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Freeform 76"/>
          <p:cNvSpPr>
            <a:spLocks noEditPoints="1"/>
          </p:cNvSpPr>
          <p:nvPr/>
        </p:nvSpPr>
        <p:spPr bwMode="auto">
          <a:xfrm>
            <a:off x="2337811" y="5767820"/>
            <a:ext cx="444500" cy="485775"/>
          </a:xfrm>
          <a:custGeom>
            <a:avLst/>
            <a:gdLst>
              <a:gd name="T0" fmla="*/ 2147483647 w 162"/>
              <a:gd name="T1" fmla="*/ 0 h 162"/>
              <a:gd name="T2" fmla="*/ 2147483647 w 162"/>
              <a:gd name="T3" fmla="*/ 2147483647 h 162"/>
              <a:gd name="T4" fmla="*/ 2147483647 w 162"/>
              <a:gd name="T5" fmla="*/ 2147483647 h 162"/>
              <a:gd name="T6" fmla="*/ 2147483647 w 162"/>
              <a:gd name="T7" fmla="*/ 2147483647 h 162"/>
              <a:gd name="T8" fmla="*/ 2147483647 w 162"/>
              <a:gd name="T9" fmla="*/ 2147483647 h 162"/>
              <a:gd name="T10" fmla="*/ 2147483647 w 162"/>
              <a:gd name="T11" fmla="*/ 2147483647 h 162"/>
              <a:gd name="T12" fmla="*/ 2147483647 w 162"/>
              <a:gd name="T13" fmla="*/ 2147483647 h 162"/>
              <a:gd name="T14" fmla="*/ 2147483647 w 162"/>
              <a:gd name="T15" fmla="*/ 2147483647 h 162"/>
              <a:gd name="T16" fmla="*/ 2147483647 w 162"/>
              <a:gd name="T17" fmla="*/ 2147483647 h 162"/>
              <a:gd name="T18" fmla="*/ 2147483647 w 162"/>
              <a:gd name="T19" fmla="*/ 2147483647 h 162"/>
              <a:gd name="T20" fmla="*/ 2147483647 w 162"/>
              <a:gd name="T21" fmla="*/ 2147483647 h 162"/>
              <a:gd name="T22" fmla="*/ 2147483647 w 162"/>
              <a:gd name="T23" fmla="*/ 2147483647 h 162"/>
              <a:gd name="T24" fmla="*/ 2147483647 w 162"/>
              <a:gd name="T25" fmla="*/ 2147483647 h 162"/>
              <a:gd name="T26" fmla="*/ 0 w 162"/>
              <a:gd name="T27" fmla="*/ 2147483647 h 162"/>
              <a:gd name="T28" fmla="*/ 2147483647 w 162"/>
              <a:gd name="T29" fmla="*/ 2147483647 h 162"/>
              <a:gd name="T30" fmla="*/ 2147483647 w 162"/>
              <a:gd name="T31" fmla="*/ 2147483647 h 162"/>
              <a:gd name="T32" fmla="*/ 2147483647 w 162"/>
              <a:gd name="T33" fmla="*/ 2147483647 h 162"/>
              <a:gd name="T34" fmla="*/ 2147483647 w 162"/>
              <a:gd name="T35" fmla="*/ 2147483647 h 162"/>
              <a:gd name="T36" fmla="*/ 2147483647 w 162"/>
              <a:gd name="T37" fmla="*/ 0 h 162"/>
              <a:gd name="T38" fmla="*/ 2147483647 w 162"/>
              <a:gd name="T39" fmla="*/ 2147483647 h 162"/>
              <a:gd name="T40" fmla="*/ 2147483647 w 162"/>
              <a:gd name="T41" fmla="*/ 2147483647 h 162"/>
              <a:gd name="T42" fmla="*/ 2147483647 w 162"/>
              <a:gd name="T43" fmla="*/ 2147483647 h 162"/>
              <a:gd name="T44" fmla="*/ 2147483647 w 162"/>
              <a:gd name="T45" fmla="*/ 2147483647 h 162"/>
              <a:gd name="T46" fmla="*/ 2147483647 w 162"/>
              <a:gd name="T47" fmla="*/ 2147483647 h 162"/>
              <a:gd name="T48" fmla="*/ 2147483647 w 162"/>
              <a:gd name="T49" fmla="*/ 2147483647 h 162"/>
              <a:gd name="T50" fmla="*/ 2147483647 w 162"/>
              <a:gd name="T51" fmla="*/ 2147483647 h 162"/>
              <a:gd name="T52" fmla="*/ 2147483647 w 162"/>
              <a:gd name="T53" fmla="*/ 2147483647 h 162"/>
              <a:gd name="T54" fmla="*/ 2147483647 w 162"/>
              <a:gd name="T55" fmla="*/ 2147483647 h 162"/>
              <a:gd name="T56" fmla="*/ 2147483647 w 162"/>
              <a:gd name="T57" fmla="*/ 2147483647 h 162"/>
              <a:gd name="T58" fmla="*/ 2147483647 w 162"/>
              <a:gd name="T59" fmla="*/ 2147483647 h 162"/>
              <a:gd name="T60" fmla="*/ 2147483647 w 162"/>
              <a:gd name="T61" fmla="*/ 2147483647 h 162"/>
              <a:gd name="T62" fmla="*/ 2147483647 w 162"/>
              <a:gd name="T63" fmla="*/ 2147483647 h 162"/>
              <a:gd name="T64" fmla="*/ 2147483647 w 162"/>
              <a:gd name="T65" fmla="*/ 2147483647 h 162"/>
              <a:gd name="T66" fmla="*/ 2147483647 w 162"/>
              <a:gd name="T67" fmla="*/ 2147483647 h 162"/>
              <a:gd name="T68" fmla="*/ 2147483647 w 162"/>
              <a:gd name="T69" fmla="*/ 2147483647 h 162"/>
              <a:gd name="T70" fmla="*/ 2147483647 w 162"/>
              <a:gd name="T71" fmla="*/ 2147483647 h 162"/>
              <a:gd name="T72" fmla="*/ 2147483647 w 162"/>
              <a:gd name="T73" fmla="*/ 2147483647 h 162"/>
              <a:gd name="T74" fmla="*/ 2147483647 w 162"/>
              <a:gd name="T75" fmla="*/ 2147483647 h 162"/>
              <a:gd name="T76" fmla="*/ 2147483647 w 162"/>
              <a:gd name="T77" fmla="*/ 2147483647 h 162"/>
              <a:gd name="T78" fmla="*/ 2147483647 w 162"/>
              <a:gd name="T79" fmla="*/ 2147483647 h 162"/>
              <a:gd name="T80" fmla="*/ 2147483647 w 162"/>
              <a:gd name="T81" fmla="*/ 2147483647 h 162"/>
              <a:gd name="T82" fmla="*/ 2147483647 w 162"/>
              <a:gd name="T83" fmla="*/ 2147483647 h 162"/>
              <a:gd name="T84" fmla="*/ 2147483647 w 162"/>
              <a:gd name="T85" fmla="*/ 2147483647 h 162"/>
              <a:gd name="T86" fmla="*/ 2147483647 w 162"/>
              <a:gd name="T87" fmla="*/ 2147483647 h 162"/>
              <a:gd name="T88" fmla="*/ 2147483647 w 162"/>
              <a:gd name="T89" fmla="*/ 2147483647 h 162"/>
              <a:gd name="T90" fmla="*/ 2147483647 w 162"/>
              <a:gd name="T91" fmla="*/ 2147483647 h 162"/>
              <a:gd name="T92" fmla="*/ 2147483647 w 162"/>
              <a:gd name="T93" fmla="*/ 2147483647 h 162"/>
              <a:gd name="T94" fmla="*/ 2147483647 w 162"/>
              <a:gd name="T95" fmla="*/ 2147483647 h 162"/>
              <a:gd name="T96" fmla="*/ 2147483647 w 162"/>
              <a:gd name="T97" fmla="*/ 2147483647 h 162"/>
              <a:gd name="T98" fmla="*/ 2147483647 w 162"/>
              <a:gd name="T99" fmla="*/ 2147483647 h 162"/>
              <a:gd name="T100" fmla="*/ 2147483647 w 162"/>
              <a:gd name="T101" fmla="*/ 2147483647 h 162"/>
              <a:gd name="T102" fmla="*/ 2147483647 w 162"/>
              <a:gd name="T103" fmla="*/ 2147483647 h 162"/>
              <a:gd name="T104" fmla="*/ 2147483647 w 162"/>
              <a:gd name="T105" fmla="*/ 2147483647 h 162"/>
              <a:gd name="T106" fmla="*/ 2147483647 w 162"/>
              <a:gd name="T107" fmla="*/ 2147483647 h 162"/>
              <a:gd name="T108" fmla="*/ 2147483647 w 162"/>
              <a:gd name="T109" fmla="*/ 2147483647 h 162"/>
              <a:gd name="T110" fmla="*/ 2147483647 w 162"/>
              <a:gd name="T111" fmla="*/ 2147483647 h 162"/>
              <a:gd name="T112" fmla="*/ 2147483647 w 162"/>
              <a:gd name="T113" fmla="*/ 2147483647 h 162"/>
              <a:gd name="T114" fmla="*/ 2147483647 w 162"/>
              <a:gd name="T115" fmla="*/ 2147483647 h 162"/>
              <a:gd name="T116" fmla="*/ 2147483647 w 162"/>
              <a:gd name="T117" fmla="*/ 2147483647 h 1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62"/>
              <a:gd name="T178" fmla="*/ 0 h 162"/>
              <a:gd name="T179" fmla="*/ 162 w 162"/>
              <a:gd name="T180" fmla="*/ 162 h 16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62" h="162">
                <a:moveTo>
                  <a:pt x="82" y="0"/>
                </a:moveTo>
                <a:lnTo>
                  <a:pt x="82" y="0"/>
                </a:lnTo>
                <a:lnTo>
                  <a:pt x="98" y="2"/>
                </a:lnTo>
                <a:lnTo>
                  <a:pt x="112" y="6"/>
                </a:lnTo>
                <a:lnTo>
                  <a:pt x="126" y="14"/>
                </a:lnTo>
                <a:lnTo>
                  <a:pt x="138" y="24"/>
                </a:lnTo>
                <a:lnTo>
                  <a:pt x="148" y="36"/>
                </a:lnTo>
                <a:lnTo>
                  <a:pt x="156" y="50"/>
                </a:lnTo>
                <a:lnTo>
                  <a:pt x="160" y="64"/>
                </a:lnTo>
                <a:lnTo>
                  <a:pt x="162" y="82"/>
                </a:lnTo>
                <a:lnTo>
                  <a:pt x="160" y="98"/>
                </a:lnTo>
                <a:lnTo>
                  <a:pt x="156" y="112"/>
                </a:lnTo>
                <a:lnTo>
                  <a:pt x="148" y="126"/>
                </a:lnTo>
                <a:lnTo>
                  <a:pt x="138" y="138"/>
                </a:lnTo>
                <a:lnTo>
                  <a:pt x="126" y="148"/>
                </a:lnTo>
                <a:lnTo>
                  <a:pt x="112" y="156"/>
                </a:lnTo>
                <a:lnTo>
                  <a:pt x="98" y="160"/>
                </a:lnTo>
                <a:lnTo>
                  <a:pt x="82" y="162"/>
                </a:lnTo>
                <a:lnTo>
                  <a:pt x="66" y="160"/>
                </a:lnTo>
                <a:lnTo>
                  <a:pt x="50" y="156"/>
                </a:lnTo>
                <a:lnTo>
                  <a:pt x="36" y="148"/>
                </a:lnTo>
                <a:lnTo>
                  <a:pt x="24" y="138"/>
                </a:lnTo>
                <a:lnTo>
                  <a:pt x="14" y="126"/>
                </a:lnTo>
                <a:lnTo>
                  <a:pt x="6" y="112"/>
                </a:lnTo>
                <a:lnTo>
                  <a:pt x="2" y="98"/>
                </a:lnTo>
                <a:lnTo>
                  <a:pt x="0" y="82"/>
                </a:lnTo>
                <a:lnTo>
                  <a:pt x="2" y="64"/>
                </a:lnTo>
                <a:lnTo>
                  <a:pt x="6" y="50"/>
                </a:lnTo>
                <a:lnTo>
                  <a:pt x="14" y="36"/>
                </a:lnTo>
                <a:lnTo>
                  <a:pt x="24" y="24"/>
                </a:lnTo>
                <a:lnTo>
                  <a:pt x="36" y="14"/>
                </a:lnTo>
                <a:lnTo>
                  <a:pt x="50" y="6"/>
                </a:lnTo>
                <a:lnTo>
                  <a:pt x="66" y="2"/>
                </a:lnTo>
                <a:lnTo>
                  <a:pt x="82" y="0"/>
                </a:lnTo>
                <a:close/>
                <a:moveTo>
                  <a:pt x="78" y="108"/>
                </a:moveTo>
                <a:lnTo>
                  <a:pt x="78" y="108"/>
                </a:lnTo>
                <a:lnTo>
                  <a:pt x="72" y="104"/>
                </a:lnTo>
                <a:lnTo>
                  <a:pt x="68" y="96"/>
                </a:lnTo>
                <a:lnTo>
                  <a:pt x="52" y="98"/>
                </a:lnTo>
                <a:lnTo>
                  <a:pt x="54" y="108"/>
                </a:lnTo>
                <a:lnTo>
                  <a:pt x="60" y="116"/>
                </a:lnTo>
                <a:lnTo>
                  <a:pt x="68" y="122"/>
                </a:lnTo>
                <a:lnTo>
                  <a:pt x="78" y="124"/>
                </a:lnTo>
                <a:lnTo>
                  <a:pt x="78" y="134"/>
                </a:lnTo>
                <a:lnTo>
                  <a:pt x="86" y="134"/>
                </a:lnTo>
                <a:lnTo>
                  <a:pt x="86" y="124"/>
                </a:lnTo>
                <a:lnTo>
                  <a:pt x="98" y="120"/>
                </a:lnTo>
                <a:lnTo>
                  <a:pt x="106" y="114"/>
                </a:lnTo>
                <a:lnTo>
                  <a:pt x="110" y="106"/>
                </a:lnTo>
                <a:lnTo>
                  <a:pt x="112" y="96"/>
                </a:lnTo>
                <a:lnTo>
                  <a:pt x="110" y="86"/>
                </a:lnTo>
                <a:lnTo>
                  <a:pt x="106" y="78"/>
                </a:lnTo>
                <a:lnTo>
                  <a:pt x="98" y="74"/>
                </a:lnTo>
                <a:lnTo>
                  <a:pt x="86" y="68"/>
                </a:lnTo>
                <a:lnTo>
                  <a:pt x="86" y="44"/>
                </a:lnTo>
                <a:lnTo>
                  <a:pt x="92" y="48"/>
                </a:lnTo>
                <a:lnTo>
                  <a:pt x="94" y="54"/>
                </a:lnTo>
                <a:lnTo>
                  <a:pt x="110" y="52"/>
                </a:lnTo>
                <a:lnTo>
                  <a:pt x="106" y="44"/>
                </a:lnTo>
                <a:lnTo>
                  <a:pt x="102" y="38"/>
                </a:lnTo>
                <a:lnTo>
                  <a:pt x="96" y="34"/>
                </a:lnTo>
                <a:lnTo>
                  <a:pt x="86" y="30"/>
                </a:lnTo>
                <a:lnTo>
                  <a:pt x="86" y="24"/>
                </a:lnTo>
                <a:lnTo>
                  <a:pt x="78" y="24"/>
                </a:lnTo>
                <a:lnTo>
                  <a:pt x="78" y="30"/>
                </a:lnTo>
                <a:lnTo>
                  <a:pt x="68" y="34"/>
                </a:lnTo>
                <a:lnTo>
                  <a:pt x="60" y="38"/>
                </a:lnTo>
                <a:lnTo>
                  <a:pt x="56" y="46"/>
                </a:lnTo>
                <a:lnTo>
                  <a:pt x="54" y="56"/>
                </a:lnTo>
                <a:lnTo>
                  <a:pt x="56" y="64"/>
                </a:lnTo>
                <a:lnTo>
                  <a:pt x="60" y="72"/>
                </a:lnTo>
                <a:lnTo>
                  <a:pt x="66" y="78"/>
                </a:lnTo>
                <a:lnTo>
                  <a:pt x="78" y="84"/>
                </a:lnTo>
                <a:lnTo>
                  <a:pt x="78" y="108"/>
                </a:lnTo>
                <a:close/>
                <a:moveTo>
                  <a:pt x="78" y="44"/>
                </a:moveTo>
                <a:lnTo>
                  <a:pt x="78" y="44"/>
                </a:lnTo>
                <a:lnTo>
                  <a:pt x="72" y="48"/>
                </a:lnTo>
                <a:lnTo>
                  <a:pt x="70" y="56"/>
                </a:lnTo>
                <a:lnTo>
                  <a:pt x="72" y="62"/>
                </a:lnTo>
                <a:lnTo>
                  <a:pt x="78" y="66"/>
                </a:lnTo>
                <a:lnTo>
                  <a:pt x="78" y="44"/>
                </a:lnTo>
                <a:close/>
                <a:moveTo>
                  <a:pt x="86" y="110"/>
                </a:moveTo>
                <a:lnTo>
                  <a:pt x="86" y="110"/>
                </a:lnTo>
                <a:lnTo>
                  <a:pt x="90" y="108"/>
                </a:lnTo>
                <a:lnTo>
                  <a:pt x="94" y="106"/>
                </a:lnTo>
                <a:lnTo>
                  <a:pt x="96" y="102"/>
                </a:lnTo>
                <a:lnTo>
                  <a:pt x="96" y="98"/>
                </a:lnTo>
                <a:lnTo>
                  <a:pt x="96" y="94"/>
                </a:lnTo>
                <a:lnTo>
                  <a:pt x="94" y="90"/>
                </a:lnTo>
                <a:lnTo>
                  <a:pt x="92" y="88"/>
                </a:lnTo>
                <a:lnTo>
                  <a:pt x="86" y="86"/>
                </a:lnTo>
                <a:lnTo>
                  <a:pt x="86" y="1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Freeform 82"/>
          <p:cNvSpPr>
            <a:spLocks noEditPoints="1"/>
          </p:cNvSpPr>
          <p:nvPr/>
        </p:nvSpPr>
        <p:spPr bwMode="auto">
          <a:xfrm>
            <a:off x="3106161" y="5864658"/>
            <a:ext cx="434975" cy="365125"/>
          </a:xfrm>
          <a:custGeom>
            <a:avLst/>
            <a:gdLst>
              <a:gd name="T0" fmla="*/ 2147483647 w 158"/>
              <a:gd name="T1" fmla="*/ 2147483647 h 122"/>
              <a:gd name="T2" fmla="*/ 2147483647 w 158"/>
              <a:gd name="T3" fmla="*/ 2147483647 h 122"/>
              <a:gd name="T4" fmla="*/ 2147483647 w 158"/>
              <a:gd name="T5" fmla="*/ 2147483647 h 122"/>
              <a:gd name="T6" fmla="*/ 2147483647 w 158"/>
              <a:gd name="T7" fmla="*/ 2147483647 h 122"/>
              <a:gd name="T8" fmla="*/ 2147483647 w 158"/>
              <a:gd name="T9" fmla="*/ 2147483647 h 122"/>
              <a:gd name="T10" fmla="*/ 2147483647 w 158"/>
              <a:gd name="T11" fmla="*/ 2147483647 h 122"/>
              <a:gd name="T12" fmla="*/ 2147483647 w 158"/>
              <a:gd name="T13" fmla="*/ 2147483647 h 122"/>
              <a:gd name="T14" fmla="*/ 2147483647 w 158"/>
              <a:gd name="T15" fmla="*/ 2147483647 h 122"/>
              <a:gd name="T16" fmla="*/ 2147483647 w 158"/>
              <a:gd name="T17" fmla="*/ 2147483647 h 122"/>
              <a:gd name="T18" fmla="*/ 2147483647 w 158"/>
              <a:gd name="T19" fmla="*/ 2147483647 h 122"/>
              <a:gd name="T20" fmla="*/ 2147483647 w 158"/>
              <a:gd name="T21" fmla="*/ 2147483647 h 122"/>
              <a:gd name="T22" fmla="*/ 2147483647 w 158"/>
              <a:gd name="T23" fmla="*/ 2147483647 h 122"/>
              <a:gd name="T24" fmla="*/ 2147483647 w 158"/>
              <a:gd name="T25" fmla="*/ 2147483647 h 122"/>
              <a:gd name="T26" fmla="*/ 2147483647 w 158"/>
              <a:gd name="T27" fmla="*/ 2147483647 h 122"/>
              <a:gd name="T28" fmla="*/ 2147483647 w 158"/>
              <a:gd name="T29" fmla="*/ 2147483647 h 122"/>
              <a:gd name="T30" fmla="*/ 2147483647 w 158"/>
              <a:gd name="T31" fmla="*/ 2147483647 h 122"/>
              <a:gd name="T32" fmla="*/ 2147483647 w 158"/>
              <a:gd name="T33" fmla="*/ 2147483647 h 122"/>
              <a:gd name="T34" fmla="*/ 2147483647 w 158"/>
              <a:gd name="T35" fmla="*/ 2147483647 h 122"/>
              <a:gd name="T36" fmla="*/ 2147483647 w 158"/>
              <a:gd name="T37" fmla="*/ 2147483647 h 122"/>
              <a:gd name="T38" fmla="*/ 2147483647 w 158"/>
              <a:gd name="T39" fmla="*/ 2147483647 h 122"/>
              <a:gd name="T40" fmla="*/ 2147483647 w 158"/>
              <a:gd name="T41" fmla="*/ 2147483647 h 122"/>
              <a:gd name="T42" fmla="*/ 0 w 158"/>
              <a:gd name="T43" fmla="*/ 2147483647 h 122"/>
              <a:gd name="T44" fmla="*/ 2147483647 w 158"/>
              <a:gd name="T45" fmla="*/ 2147483647 h 122"/>
              <a:gd name="T46" fmla="*/ 2147483647 w 158"/>
              <a:gd name="T47" fmla="*/ 2147483647 h 122"/>
              <a:gd name="T48" fmla="*/ 2147483647 w 158"/>
              <a:gd name="T49" fmla="*/ 2147483647 h 122"/>
              <a:gd name="T50" fmla="*/ 2147483647 w 158"/>
              <a:gd name="T51" fmla="*/ 2147483647 h 122"/>
              <a:gd name="T52" fmla="*/ 2147483647 w 158"/>
              <a:gd name="T53" fmla="*/ 0 h 122"/>
              <a:gd name="T54" fmla="*/ 2147483647 w 158"/>
              <a:gd name="T55" fmla="*/ 0 h 122"/>
              <a:gd name="T56" fmla="*/ 2147483647 w 158"/>
              <a:gd name="T57" fmla="*/ 0 h 122"/>
              <a:gd name="T58" fmla="*/ 2147483647 w 158"/>
              <a:gd name="T59" fmla="*/ 0 h 122"/>
              <a:gd name="T60" fmla="*/ 2147483647 w 158"/>
              <a:gd name="T61" fmla="*/ 0 h 122"/>
              <a:gd name="T62" fmla="*/ 2147483647 w 158"/>
              <a:gd name="T63" fmla="*/ 0 h 122"/>
              <a:gd name="T64" fmla="*/ 2147483647 w 158"/>
              <a:gd name="T65" fmla="*/ 2147483647 h 122"/>
              <a:gd name="T66" fmla="*/ 2147483647 w 158"/>
              <a:gd name="T67" fmla="*/ 2147483647 h 122"/>
              <a:gd name="T68" fmla="*/ 2147483647 w 158"/>
              <a:gd name="T69" fmla="*/ 2147483647 h 122"/>
              <a:gd name="T70" fmla="*/ 2147483647 w 158"/>
              <a:gd name="T71" fmla="*/ 2147483647 h 122"/>
              <a:gd name="T72" fmla="*/ 2147483647 w 158"/>
              <a:gd name="T73" fmla="*/ 2147483647 h 122"/>
              <a:gd name="T74" fmla="*/ 2147483647 w 158"/>
              <a:gd name="T75" fmla="*/ 2147483647 h 122"/>
              <a:gd name="T76" fmla="*/ 2147483647 w 158"/>
              <a:gd name="T77" fmla="*/ 2147483647 h 122"/>
              <a:gd name="T78" fmla="*/ 2147483647 w 158"/>
              <a:gd name="T79" fmla="*/ 2147483647 h 122"/>
              <a:gd name="T80" fmla="*/ 2147483647 w 158"/>
              <a:gd name="T81" fmla="*/ 2147483647 h 122"/>
              <a:gd name="T82" fmla="*/ 2147483647 w 158"/>
              <a:gd name="T83" fmla="*/ 2147483647 h 122"/>
              <a:gd name="T84" fmla="*/ 2147483647 w 158"/>
              <a:gd name="T85" fmla="*/ 2147483647 h 122"/>
              <a:gd name="T86" fmla="*/ 2147483647 w 158"/>
              <a:gd name="T87" fmla="*/ 2147483647 h 122"/>
              <a:gd name="T88" fmla="*/ 2147483647 w 158"/>
              <a:gd name="T89" fmla="*/ 2147483647 h 122"/>
              <a:gd name="T90" fmla="*/ 2147483647 w 158"/>
              <a:gd name="T91" fmla="*/ 2147483647 h 122"/>
              <a:gd name="T92" fmla="*/ 2147483647 w 158"/>
              <a:gd name="T93" fmla="*/ 2147483647 h 122"/>
              <a:gd name="T94" fmla="*/ 2147483647 w 158"/>
              <a:gd name="T95" fmla="*/ 2147483647 h 122"/>
              <a:gd name="T96" fmla="*/ 2147483647 w 158"/>
              <a:gd name="T97" fmla="*/ 2147483647 h 122"/>
              <a:gd name="T98" fmla="*/ 2147483647 w 158"/>
              <a:gd name="T99" fmla="*/ 2147483647 h 122"/>
              <a:gd name="T100" fmla="*/ 2147483647 w 158"/>
              <a:gd name="T101" fmla="*/ 2147483647 h 122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58"/>
              <a:gd name="T154" fmla="*/ 0 h 122"/>
              <a:gd name="T155" fmla="*/ 158 w 158"/>
              <a:gd name="T156" fmla="*/ 122 h 122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58" h="122">
                <a:moveTo>
                  <a:pt x="46" y="56"/>
                </a:moveTo>
                <a:lnTo>
                  <a:pt x="76" y="56"/>
                </a:lnTo>
                <a:lnTo>
                  <a:pt x="84" y="56"/>
                </a:lnTo>
                <a:lnTo>
                  <a:pt x="116" y="56"/>
                </a:lnTo>
                <a:lnTo>
                  <a:pt x="112" y="64"/>
                </a:lnTo>
                <a:lnTo>
                  <a:pt x="88" y="64"/>
                </a:lnTo>
                <a:lnTo>
                  <a:pt x="72" y="64"/>
                </a:lnTo>
                <a:lnTo>
                  <a:pt x="48" y="64"/>
                </a:lnTo>
                <a:lnTo>
                  <a:pt x="46" y="56"/>
                </a:lnTo>
                <a:close/>
                <a:moveTo>
                  <a:pt x="158" y="74"/>
                </a:moveTo>
                <a:lnTo>
                  <a:pt x="156" y="102"/>
                </a:lnTo>
                <a:lnTo>
                  <a:pt x="150" y="102"/>
                </a:lnTo>
                <a:lnTo>
                  <a:pt x="150" y="122"/>
                </a:lnTo>
                <a:lnTo>
                  <a:pt x="118" y="122"/>
                </a:lnTo>
                <a:lnTo>
                  <a:pt x="118" y="102"/>
                </a:lnTo>
                <a:lnTo>
                  <a:pt x="40" y="102"/>
                </a:lnTo>
                <a:lnTo>
                  <a:pt x="40" y="122"/>
                </a:lnTo>
                <a:lnTo>
                  <a:pt x="8" y="122"/>
                </a:lnTo>
                <a:lnTo>
                  <a:pt x="8" y="102"/>
                </a:lnTo>
                <a:lnTo>
                  <a:pt x="4" y="102"/>
                </a:lnTo>
                <a:lnTo>
                  <a:pt x="0" y="74"/>
                </a:lnTo>
                <a:lnTo>
                  <a:pt x="158" y="74"/>
                </a:lnTo>
                <a:close/>
                <a:moveTo>
                  <a:pt x="146" y="36"/>
                </a:moveTo>
                <a:lnTo>
                  <a:pt x="138" y="4"/>
                </a:lnTo>
                <a:lnTo>
                  <a:pt x="138" y="0"/>
                </a:lnTo>
                <a:lnTo>
                  <a:pt x="132" y="0"/>
                </a:lnTo>
                <a:lnTo>
                  <a:pt x="82" y="0"/>
                </a:lnTo>
                <a:lnTo>
                  <a:pt x="74" y="0"/>
                </a:lnTo>
                <a:lnTo>
                  <a:pt x="26" y="0"/>
                </a:lnTo>
                <a:lnTo>
                  <a:pt x="20" y="0"/>
                </a:lnTo>
                <a:lnTo>
                  <a:pt x="20" y="4"/>
                </a:lnTo>
                <a:lnTo>
                  <a:pt x="10" y="40"/>
                </a:lnTo>
                <a:lnTo>
                  <a:pt x="4" y="56"/>
                </a:lnTo>
                <a:lnTo>
                  <a:pt x="34" y="56"/>
                </a:lnTo>
                <a:lnTo>
                  <a:pt x="40" y="72"/>
                </a:lnTo>
                <a:lnTo>
                  <a:pt x="120" y="72"/>
                </a:lnTo>
                <a:lnTo>
                  <a:pt x="126" y="56"/>
                </a:lnTo>
                <a:lnTo>
                  <a:pt x="154" y="56"/>
                </a:lnTo>
                <a:lnTo>
                  <a:pt x="146" y="36"/>
                </a:lnTo>
                <a:close/>
                <a:moveTo>
                  <a:pt x="26" y="36"/>
                </a:moveTo>
                <a:lnTo>
                  <a:pt x="32" y="14"/>
                </a:lnTo>
                <a:lnTo>
                  <a:pt x="74" y="14"/>
                </a:lnTo>
                <a:lnTo>
                  <a:pt x="82" y="14"/>
                </a:lnTo>
                <a:lnTo>
                  <a:pt x="126" y="14"/>
                </a:lnTo>
                <a:lnTo>
                  <a:pt x="132" y="36"/>
                </a:lnTo>
                <a:lnTo>
                  <a:pt x="2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Freeform 118"/>
          <p:cNvSpPr>
            <a:spLocks noEditPoints="1"/>
          </p:cNvSpPr>
          <p:nvPr/>
        </p:nvSpPr>
        <p:spPr bwMode="auto">
          <a:xfrm>
            <a:off x="8446511" y="2507095"/>
            <a:ext cx="433387" cy="430213"/>
          </a:xfrm>
          <a:custGeom>
            <a:avLst/>
            <a:gdLst>
              <a:gd name="T0" fmla="*/ 2147483647 w 158"/>
              <a:gd name="T1" fmla="*/ 2147483647 h 144"/>
              <a:gd name="T2" fmla="*/ 2147483647 w 158"/>
              <a:gd name="T3" fmla="*/ 2147483647 h 144"/>
              <a:gd name="T4" fmla="*/ 2147483647 w 158"/>
              <a:gd name="T5" fmla="*/ 2147483647 h 144"/>
              <a:gd name="T6" fmla="*/ 2147483647 w 158"/>
              <a:gd name="T7" fmla="*/ 2147483647 h 144"/>
              <a:gd name="T8" fmla="*/ 2147483647 w 158"/>
              <a:gd name="T9" fmla="*/ 2147483647 h 144"/>
              <a:gd name="T10" fmla="*/ 2147483647 w 158"/>
              <a:gd name="T11" fmla="*/ 2147483647 h 144"/>
              <a:gd name="T12" fmla="*/ 2147483647 w 158"/>
              <a:gd name="T13" fmla="*/ 2147483647 h 144"/>
              <a:gd name="T14" fmla="*/ 2147483647 w 158"/>
              <a:gd name="T15" fmla="*/ 2147483647 h 144"/>
              <a:gd name="T16" fmla="*/ 2147483647 w 158"/>
              <a:gd name="T17" fmla="*/ 2147483647 h 144"/>
              <a:gd name="T18" fmla="*/ 2147483647 w 158"/>
              <a:gd name="T19" fmla="*/ 2147483647 h 144"/>
              <a:gd name="T20" fmla="*/ 2147483647 w 158"/>
              <a:gd name="T21" fmla="*/ 2147483647 h 144"/>
              <a:gd name="T22" fmla="*/ 2147483647 w 158"/>
              <a:gd name="T23" fmla="*/ 2147483647 h 144"/>
              <a:gd name="T24" fmla="*/ 2147483647 w 158"/>
              <a:gd name="T25" fmla="*/ 2147483647 h 144"/>
              <a:gd name="T26" fmla="*/ 2147483647 w 158"/>
              <a:gd name="T27" fmla="*/ 2147483647 h 144"/>
              <a:gd name="T28" fmla="*/ 2147483647 w 158"/>
              <a:gd name="T29" fmla="*/ 2147483647 h 144"/>
              <a:gd name="T30" fmla="*/ 2147483647 w 158"/>
              <a:gd name="T31" fmla="*/ 2147483647 h 144"/>
              <a:gd name="T32" fmla="*/ 2147483647 w 158"/>
              <a:gd name="T33" fmla="*/ 2147483647 h 144"/>
              <a:gd name="T34" fmla="*/ 2147483647 w 158"/>
              <a:gd name="T35" fmla="*/ 2147483647 h 144"/>
              <a:gd name="T36" fmla="*/ 2147483647 w 158"/>
              <a:gd name="T37" fmla="*/ 2147483647 h 144"/>
              <a:gd name="T38" fmla="*/ 2147483647 w 158"/>
              <a:gd name="T39" fmla="*/ 2147483647 h 144"/>
              <a:gd name="T40" fmla="*/ 2147483647 w 158"/>
              <a:gd name="T41" fmla="*/ 2147483647 h 144"/>
              <a:gd name="T42" fmla="*/ 2147483647 w 158"/>
              <a:gd name="T43" fmla="*/ 2147483647 h 144"/>
              <a:gd name="T44" fmla="*/ 2147483647 w 158"/>
              <a:gd name="T45" fmla="*/ 2147483647 h 144"/>
              <a:gd name="T46" fmla="*/ 2147483647 w 158"/>
              <a:gd name="T47" fmla="*/ 2147483647 h 144"/>
              <a:gd name="T48" fmla="*/ 2147483647 w 158"/>
              <a:gd name="T49" fmla="*/ 2147483647 h 144"/>
              <a:gd name="T50" fmla="*/ 2147483647 w 158"/>
              <a:gd name="T51" fmla="*/ 2147483647 h 144"/>
              <a:gd name="T52" fmla="*/ 2147483647 w 158"/>
              <a:gd name="T53" fmla="*/ 2147483647 h 144"/>
              <a:gd name="T54" fmla="*/ 2147483647 w 158"/>
              <a:gd name="T55" fmla="*/ 2147483647 h 144"/>
              <a:gd name="T56" fmla="*/ 2147483647 w 158"/>
              <a:gd name="T57" fmla="*/ 2147483647 h 144"/>
              <a:gd name="T58" fmla="*/ 2147483647 w 158"/>
              <a:gd name="T59" fmla="*/ 2147483647 h 144"/>
              <a:gd name="T60" fmla="*/ 2147483647 w 158"/>
              <a:gd name="T61" fmla="*/ 2147483647 h 144"/>
              <a:gd name="T62" fmla="*/ 2147483647 w 158"/>
              <a:gd name="T63" fmla="*/ 2147483647 h 144"/>
              <a:gd name="T64" fmla="*/ 2147483647 w 158"/>
              <a:gd name="T65" fmla="*/ 2147483647 h 144"/>
              <a:gd name="T66" fmla="*/ 2147483647 w 158"/>
              <a:gd name="T67" fmla="*/ 2147483647 h 144"/>
              <a:gd name="T68" fmla="*/ 2147483647 w 158"/>
              <a:gd name="T69" fmla="*/ 2147483647 h 144"/>
              <a:gd name="T70" fmla="*/ 2147483647 w 158"/>
              <a:gd name="T71" fmla="*/ 2147483647 h 144"/>
              <a:gd name="T72" fmla="*/ 0 w 158"/>
              <a:gd name="T73" fmla="*/ 2147483647 h 144"/>
              <a:gd name="T74" fmla="*/ 2147483647 w 158"/>
              <a:gd name="T75" fmla="*/ 2147483647 h 144"/>
              <a:gd name="T76" fmla="*/ 2147483647 w 158"/>
              <a:gd name="T77" fmla="*/ 2147483647 h 144"/>
              <a:gd name="T78" fmla="*/ 2147483647 w 158"/>
              <a:gd name="T79" fmla="*/ 2147483647 h 144"/>
              <a:gd name="T80" fmla="*/ 2147483647 w 158"/>
              <a:gd name="T81" fmla="*/ 2147483647 h 144"/>
              <a:gd name="T82" fmla="*/ 2147483647 w 158"/>
              <a:gd name="T83" fmla="*/ 2147483647 h 144"/>
              <a:gd name="T84" fmla="*/ 2147483647 w 158"/>
              <a:gd name="T85" fmla="*/ 2147483647 h 144"/>
              <a:gd name="T86" fmla="*/ 2147483647 w 158"/>
              <a:gd name="T87" fmla="*/ 2147483647 h 144"/>
              <a:gd name="T88" fmla="*/ 2147483647 w 158"/>
              <a:gd name="T89" fmla="*/ 2147483647 h 144"/>
              <a:gd name="T90" fmla="*/ 2147483647 w 158"/>
              <a:gd name="T91" fmla="*/ 2147483647 h 144"/>
              <a:gd name="T92" fmla="*/ 2147483647 w 158"/>
              <a:gd name="T93" fmla="*/ 2147483647 h 144"/>
              <a:gd name="T94" fmla="*/ 2147483647 w 158"/>
              <a:gd name="T95" fmla="*/ 2147483647 h 144"/>
              <a:gd name="T96" fmla="*/ 2147483647 w 158"/>
              <a:gd name="T97" fmla="*/ 2147483647 h 144"/>
              <a:gd name="T98" fmla="*/ 2147483647 w 158"/>
              <a:gd name="T99" fmla="*/ 2147483647 h 144"/>
              <a:gd name="T100" fmla="*/ 2147483647 w 158"/>
              <a:gd name="T101" fmla="*/ 2147483647 h 144"/>
              <a:gd name="T102" fmla="*/ 2147483647 w 158"/>
              <a:gd name="T103" fmla="*/ 2147483647 h 14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58"/>
              <a:gd name="T157" fmla="*/ 0 h 144"/>
              <a:gd name="T158" fmla="*/ 158 w 158"/>
              <a:gd name="T159" fmla="*/ 144 h 14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58" h="144">
                <a:moveTo>
                  <a:pt x="64" y="70"/>
                </a:moveTo>
                <a:lnTo>
                  <a:pt x="64" y="70"/>
                </a:lnTo>
                <a:lnTo>
                  <a:pt x="66" y="68"/>
                </a:lnTo>
                <a:lnTo>
                  <a:pt x="66" y="64"/>
                </a:lnTo>
                <a:lnTo>
                  <a:pt x="66" y="54"/>
                </a:lnTo>
                <a:lnTo>
                  <a:pt x="62" y="44"/>
                </a:lnTo>
                <a:lnTo>
                  <a:pt x="58" y="32"/>
                </a:lnTo>
                <a:lnTo>
                  <a:pt x="60" y="24"/>
                </a:lnTo>
                <a:lnTo>
                  <a:pt x="62" y="18"/>
                </a:lnTo>
                <a:lnTo>
                  <a:pt x="68" y="10"/>
                </a:lnTo>
                <a:lnTo>
                  <a:pt x="74" y="6"/>
                </a:lnTo>
                <a:lnTo>
                  <a:pt x="82" y="2"/>
                </a:lnTo>
                <a:lnTo>
                  <a:pt x="90" y="0"/>
                </a:lnTo>
                <a:lnTo>
                  <a:pt x="100" y="2"/>
                </a:lnTo>
                <a:lnTo>
                  <a:pt x="110" y="6"/>
                </a:lnTo>
                <a:lnTo>
                  <a:pt x="114" y="10"/>
                </a:lnTo>
                <a:lnTo>
                  <a:pt x="120" y="18"/>
                </a:lnTo>
                <a:lnTo>
                  <a:pt x="122" y="24"/>
                </a:lnTo>
                <a:lnTo>
                  <a:pt x="122" y="30"/>
                </a:lnTo>
                <a:lnTo>
                  <a:pt x="118" y="34"/>
                </a:lnTo>
                <a:lnTo>
                  <a:pt x="106" y="44"/>
                </a:lnTo>
                <a:lnTo>
                  <a:pt x="92" y="52"/>
                </a:lnTo>
                <a:lnTo>
                  <a:pt x="84" y="58"/>
                </a:lnTo>
                <a:lnTo>
                  <a:pt x="82" y="62"/>
                </a:lnTo>
                <a:lnTo>
                  <a:pt x="80" y="66"/>
                </a:lnTo>
                <a:lnTo>
                  <a:pt x="82" y="68"/>
                </a:lnTo>
                <a:lnTo>
                  <a:pt x="84" y="70"/>
                </a:lnTo>
                <a:lnTo>
                  <a:pt x="90" y="70"/>
                </a:lnTo>
                <a:lnTo>
                  <a:pt x="96" y="68"/>
                </a:lnTo>
                <a:lnTo>
                  <a:pt x="114" y="60"/>
                </a:lnTo>
                <a:lnTo>
                  <a:pt x="132" y="54"/>
                </a:lnTo>
                <a:lnTo>
                  <a:pt x="140" y="52"/>
                </a:lnTo>
                <a:lnTo>
                  <a:pt x="146" y="54"/>
                </a:lnTo>
                <a:lnTo>
                  <a:pt x="152" y="60"/>
                </a:lnTo>
                <a:lnTo>
                  <a:pt x="156" y="68"/>
                </a:lnTo>
                <a:lnTo>
                  <a:pt x="158" y="78"/>
                </a:lnTo>
                <a:lnTo>
                  <a:pt x="154" y="84"/>
                </a:lnTo>
                <a:lnTo>
                  <a:pt x="150" y="86"/>
                </a:lnTo>
                <a:lnTo>
                  <a:pt x="142" y="88"/>
                </a:lnTo>
                <a:lnTo>
                  <a:pt x="124" y="90"/>
                </a:lnTo>
                <a:lnTo>
                  <a:pt x="108" y="90"/>
                </a:lnTo>
                <a:lnTo>
                  <a:pt x="102" y="90"/>
                </a:lnTo>
                <a:lnTo>
                  <a:pt x="98" y="92"/>
                </a:lnTo>
                <a:lnTo>
                  <a:pt x="96" y="96"/>
                </a:lnTo>
                <a:lnTo>
                  <a:pt x="94" y="98"/>
                </a:lnTo>
                <a:lnTo>
                  <a:pt x="98" y="104"/>
                </a:lnTo>
                <a:lnTo>
                  <a:pt x="104" y="110"/>
                </a:lnTo>
                <a:lnTo>
                  <a:pt x="112" y="116"/>
                </a:lnTo>
                <a:lnTo>
                  <a:pt x="114" y="118"/>
                </a:lnTo>
                <a:lnTo>
                  <a:pt x="116" y="122"/>
                </a:lnTo>
                <a:lnTo>
                  <a:pt x="114" y="128"/>
                </a:lnTo>
                <a:lnTo>
                  <a:pt x="112" y="132"/>
                </a:lnTo>
                <a:lnTo>
                  <a:pt x="108" y="136"/>
                </a:lnTo>
                <a:lnTo>
                  <a:pt x="104" y="140"/>
                </a:lnTo>
                <a:lnTo>
                  <a:pt x="98" y="142"/>
                </a:lnTo>
                <a:lnTo>
                  <a:pt x="90" y="144"/>
                </a:lnTo>
                <a:lnTo>
                  <a:pt x="84" y="142"/>
                </a:lnTo>
                <a:lnTo>
                  <a:pt x="78" y="140"/>
                </a:lnTo>
                <a:lnTo>
                  <a:pt x="76" y="136"/>
                </a:lnTo>
                <a:lnTo>
                  <a:pt x="74" y="132"/>
                </a:lnTo>
                <a:lnTo>
                  <a:pt x="74" y="124"/>
                </a:lnTo>
                <a:lnTo>
                  <a:pt x="76" y="114"/>
                </a:lnTo>
                <a:lnTo>
                  <a:pt x="76" y="106"/>
                </a:lnTo>
                <a:lnTo>
                  <a:pt x="74" y="102"/>
                </a:lnTo>
                <a:lnTo>
                  <a:pt x="72" y="100"/>
                </a:lnTo>
                <a:lnTo>
                  <a:pt x="68" y="100"/>
                </a:lnTo>
                <a:lnTo>
                  <a:pt x="64" y="100"/>
                </a:lnTo>
                <a:lnTo>
                  <a:pt x="58" y="108"/>
                </a:lnTo>
                <a:lnTo>
                  <a:pt x="52" y="120"/>
                </a:lnTo>
                <a:lnTo>
                  <a:pt x="50" y="124"/>
                </a:lnTo>
                <a:lnTo>
                  <a:pt x="46" y="126"/>
                </a:lnTo>
                <a:lnTo>
                  <a:pt x="42" y="128"/>
                </a:lnTo>
                <a:lnTo>
                  <a:pt x="34" y="130"/>
                </a:lnTo>
                <a:lnTo>
                  <a:pt x="26" y="126"/>
                </a:lnTo>
                <a:lnTo>
                  <a:pt x="16" y="120"/>
                </a:lnTo>
                <a:lnTo>
                  <a:pt x="8" y="112"/>
                </a:lnTo>
                <a:lnTo>
                  <a:pt x="6" y="106"/>
                </a:lnTo>
                <a:lnTo>
                  <a:pt x="6" y="98"/>
                </a:lnTo>
                <a:lnTo>
                  <a:pt x="10" y="92"/>
                </a:lnTo>
                <a:lnTo>
                  <a:pt x="18" y="88"/>
                </a:lnTo>
                <a:lnTo>
                  <a:pt x="22" y="86"/>
                </a:lnTo>
                <a:lnTo>
                  <a:pt x="28" y="88"/>
                </a:lnTo>
                <a:lnTo>
                  <a:pt x="36" y="88"/>
                </a:lnTo>
                <a:lnTo>
                  <a:pt x="42" y="88"/>
                </a:lnTo>
                <a:lnTo>
                  <a:pt x="46" y="86"/>
                </a:lnTo>
                <a:lnTo>
                  <a:pt x="48" y="84"/>
                </a:lnTo>
                <a:lnTo>
                  <a:pt x="46" y="82"/>
                </a:lnTo>
                <a:lnTo>
                  <a:pt x="44" y="80"/>
                </a:lnTo>
                <a:lnTo>
                  <a:pt x="38" y="78"/>
                </a:lnTo>
                <a:lnTo>
                  <a:pt x="28" y="78"/>
                </a:lnTo>
                <a:lnTo>
                  <a:pt x="10" y="76"/>
                </a:lnTo>
                <a:lnTo>
                  <a:pt x="4" y="74"/>
                </a:lnTo>
                <a:lnTo>
                  <a:pt x="0" y="70"/>
                </a:lnTo>
                <a:lnTo>
                  <a:pt x="0" y="64"/>
                </a:lnTo>
                <a:lnTo>
                  <a:pt x="2" y="60"/>
                </a:lnTo>
                <a:lnTo>
                  <a:pt x="6" y="54"/>
                </a:lnTo>
                <a:lnTo>
                  <a:pt x="12" y="50"/>
                </a:lnTo>
                <a:lnTo>
                  <a:pt x="20" y="46"/>
                </a:lnTo>
                <a:lnTo>
                  <a:pt x="28" y="44"/>
                </a:lnTo>
                <a:lnTo>
                  <a:pt x="36" y="44"/>
                </a:lnTo>
                <a:lnTo>
                  <a:pt x="44" y="48"/>
                </a:lnTo>
                <a:lnTo>
                  <a:pt x="50" y="52"/>
                </a:lnTo>
                <a:lnTo>
                  <a:pt x="52" y="58"/>
                </a:lnTo>
                <a:lnTo>
                  <a:pt x="58" y="68"/>
                </a:lnTo>
                <a:lnTo>
                  <a:pt x="60" y="70"/>
                </a:lnTo>
                <a:lnTo>
                  <a:pt x="64" y="70"/>
                </a:lnTo>
                <a:close/>
                <a:moveTo>
                  <a:pt x="68" y="38"/>
                </a:moveTo>
                <a:lnTo>
                  <a:pt x="68" y="38"/>
                </a:lnTo>
                <a:lnTo>
                  <a:pt x="70" y="28"/>
                </a:lnTo>
                <a:lnTo>
                  <a:pt x="74" y="18"/>
                </a:lnTo>
                <a:lnTo>
                  <a:pt x="78" y="16"/>
                </a:lnTo>
                <a:lnTo>
                  <a:pt x="82" y="12"/>
                </a:lnTo>
                <a:lnTo>
                  <a:pt x="90" y="10"/>
                </a:lnTo>
                <a:lnTo>
                  <a:pt x="98" y="10"/>
                </a:lnTo>
                <a:lnTo>
                  <a:pt x="84" y="8"/>
                </a:lnTo>
                <a:lnTo>
                  <a:pt x="80" y="10"/>
                </a:lnTo>
                <a:lnTo>
                  <a:pt x="74" y="12"/>
                </a:lnTo>
                <a:lnTo>
                  <a:pt x="72" y="16"/>
                </a:lnTo>
                <a:lnTo>
                  <a:pt x="68" y="22"/>
                </a:lnTo>
                <a:lnTo>
                  <a:pt x="68" y="28"/>
                </a:lnTo>
                <a:lnTo>
                  <a:pt x="68" y="38"/>
                </a:lnTo>
                <a:close/>
                <a:moveTo>
                  <a:pt x="14" y="56"/>
                </a:moveTo>
                <a:lnTo>
                  <a:pt x="14" y="56"/>
                </a:lnTo>
                <a:lnTo>
                  <a:pt x="8" y="60"/>
                </a:lnTo>
                <a:lnTo>
                  <a:pt x="6" y="62"/>
                </a:lnTo>
                <a:lnTo>
                  <a:pt x="6" y="66"/>
                </a:lnTo>
                <a:lnTo>
                  <a:pt x="8" y="70"/>
                </a:lnTo>
                <a:lnTo>
                  <a:pt x="14" y="72"/>
                </a:lnTo>
                <a:lnTo>
                  <a:pt x="26" y="72"/>
                </a:lnTo>
                <a:lnTo>
                  <a:pt x="18" y="72"/>
                </a:lnTo>
                <a:lnTo>
                  <a:pt x="14" y="68"/>
                </a:lnTo>
                <a:lnTo>
                  <a:pt x="12" y="64"/>
                </a:lnTo>
                <a:lnTo>
                  <a:pt x="14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Freeform 119"/>
          <p:cNvSpPr/>
          <p:nvPr/>
        </p:nvSpPr>
        <p:spPr bwMode="auto">
          <a:xfrm>
            <a:off x="7682923" y="3254808"/>
            <a:ext cx="439738" cy="527050"/>
          </a:xfrm>
          <a:custGeom>
            <a:avLst/>
            <a:gdLst>
              <a:gd name="T0" fmla="*/ 2147483647 w 160"/>
              <a:gd name="T1" fmla="*/ 2147483647 h 176"/>
              <a:gd name="T2" fmla="*/ 2147483647 w 160"/>
              <a:gd name="T3" fmla="*/ 2147483647 h 176"/>
              <a:gd name="T4" fmla="*/ 2147483647 w 160"/>
              <a:gd name="T5" fmla="*/ 2147483647 h 176"/>
              <a:gd name="T6" fmla="*/ 2147483647 w 160"/>
              <a:gd name="T7" fmla="*/ 2147483647 h 176"/>
              <a:gd name="T8" fmla="*/ 2147483647 w 160"/>
              <a:gd name="T9" fmla="*/ 2147483647 h 176"/>
              <a:gd name="T10" fmla="*/ 2147483647 w 160"/>
              <a:gd name="T11" fmla="*/ 2147483647 h 176"/>
              <a:gd name="T12" fmla="*/ 2147483647 w 160"/>
              <a:gd name="T13" fmla="*/ 2147483647 h 176"/>
              <a:gd name="T14" fmla="*/ 2147483647 w 160"/>
              <a:gd name="T15" fmla="*/ 2147483647 h 176"/>
              <a:gd name="T16" fmla="*/ 0 w 160"/>
              <a:gd name="T17" fmla="*/ 2147483647 h 176"/>
              <a:gd name="T18" fmla="*/ 2147483647 w 160"/>
              <a:gd name="T19" fmla="*/ 2147483647 h 176"/>
              <a:gd name="T20" fmla="*/ 2147483647 w 160"/>
              <a:gd name="T21" fmla="*/ 2147483647 h 176"/>
              <a:gd name="T22" fmla="*/ 2147483647 w 160"/>
              <a:gd name="T23" fmla="*/ 2147483647 h 176"/>
              <a:gd name="T24" fmla="*/ 2147483647 w 160"/>
              <a:gd name="T25" fmla="*/ 2147483647 h 176"/>
              <a:gd name="T26" fmla="*/ 2147483647 w 160"/>
              <a:gd name="T27" fmla="*/ 2147483647 h 176"/>
              <a:gd name="T28" fmla="*/ 2147483647 w 160"/>
              <a:gd name="T29" fmla="*/ 2147483647 h 176"/>
              <a:gd name="T30" fmla="*/ 2147483647 w 160"/>
              <a:gd name="T31" fmla="*/ 2147483647 h 176"/>
              <a:gd name="T32" fmla="*/ 2147483647 w 160"/>
              <a:gd name="T33" fmla="*/ 2147483647 h 176"/>
              <a:gd name="T34" fmla="*/ 2147483647 w 160"/>
              <a:gd name="T35" fmla="*/ 2147483647 h 176"/>
              <a:gd name="T36" fmla="*/ 2147483647 w 160"/>
              <a:gd name="T37" fmla="*/ 2147483647 h 176"/>
              <a:gd name="T38" fmla="*/ 2147483647 w 160"/>
              <a:gd name="T39" fmla="*/ 2147483647 h 176"/>
              <a:gd name="T40" fmla="*/ 2147483647 w 160"/>
              <a:gd name="T41" fmla="*/ 2147483647 h 176"/>
              <a:gd name="T42" fmla="*/ 2147483647 w 160"/>
              <a:gd name="T43" fmla="*/ 2147483647 h 176"/>
              <a:gd name="T44" fmla="*/ 2147483647 w 160"/>
              <a:gd name="T45" fmla="*/ 2147483647 h 176"/>
              <a:gd name="T46" fmla="*/ 2147483647 w 160"/>
              <a:gd name="T47" fmla="*/ 2147483647 h 176"/>
              <a:gd name="T48" fmla="*/ 2147483647 w 160"/>
              <a:gd name="T49" fmla="*/ 2147483647 h 176"/>
              <a:gd name="T50" fmla="*/ 2147483647 w 160"/>
              <a:gd name="T51" fmla="*/ 2147483647 h 176"/>
              <a:gd name="T52" fmla="*/ 2147483647 w 160"/>
              <a:gd name="T53" fmla="*/ 2147483647 h 176"/>
              <a:gd name="T54" fmla="*/ 2147483647 w 160"/>
              <a:gd name="T55" fmla="*/ 2147483647 h 176"/>
              <a:gd name="T56" fmla="*/ 2147483647 w 160"/>
              <a:gd name="T57" fmla="*/ 2147483647 h 176"/>
              <a:gd name="T58" fmla="*/ 2147483647 w 160"/>
              <a:gd name="T59" fmla="*/ 2147483647 h 176"/>
              <a:gd name="T60" fmla="*/ 2147483647 w 160"/>
              <a:gd name="T61" fmla="*/ 2147483647 h 176"/>
              <a:gd name="T62" fmla="*/ 2147483647 w 160"/>
              <a:gd name="T63" fmla="*/ 2147483647 h 176"/>
              <a:gd name="T64" fmla="*/ 2147483647 w 160"/>
              <a:gd name="T65" fmla="*/ 2147483647 h 176"/>
              <a:gd name="T66" fmla="*/ 2147483647 w 160"/>
              <a:gd name="T67" fmla="*/ 2147483647 h 176"/>
              <a:gd name="T68" fmla="*/ 2147483647 w 160"/>
              <a:gd name="T69" fmla="*/ 2147483647 h 176"/>
              <a:gd name="T70" fmla="*/ 2147483647 w 160"/>
              <a:gd name="T71" fmla="*/ 2147483647 h 176"/>
              <a:gd name="T72" fmla="*/ 2147483647 w 160"/>
              <a:gd name="T73" fmla="*/ 2147483647 h 176"/>
              <a:gd name="T74" fmla="*/ 2147483647 w 160"/>
              <a:gd name="T75" fmla="*/ 2147483647 h 176"/>
              <a:gd name="T76" fmla="*/ 2147483647 w 160"/>
              <a:gd name="T77" fmla="*/ 2147483647 h 176"/>
              <a:gd name="T78" fmla="*/ 2147483647 w 160"/>
              <a:gd name="T79" fmla="*/ 2147483647 h 176"/>
              <a:gd name="T80" fmla="*/ 2147483647 w 160"/>
              <a:gd name="T81" fmla="*/ 2147483647 h 176"/>
              <a:gd name="T82" fmla="*/ 2147483647 w 160"/>
              <a:gd name="T83" fmla="*/ 2147483647 h 176"/>
              <a:gd name="T84" fmla="*/ 2147483647 w 160"/>
              <a:gd name="T85" fmla="*/ 2147483647 h 176"/>
              <a:gd name="T86" fmla="*/ 2147483647 w 160"/>
              <a:gd name="T87" fmla="*/ 2147483647 h 176"/>
              <a:gd name="T88" fmla="*/ 2147483647 w 160"/>
              <a:gd name="T89" fmla="*/ 2147483647 h 176"/>
              <a:gd name="T90" fmla="*/ 2147483647 w 160"/>
              <a:gd name="T91" fmla="*/ 2147483647 h 176"/>
              <a:gd name="T92" fmla="*/ 2147483647 w 160"/>
              <a:gd name="T93" fmla="*/ 2147483647 h 176"/>
              <a:gd name="T94" fmla="*/ 2147483647 w 160"/>
              <a:gd name="T95" fmla="*/ 2147483647 h 176"/>
              <a:gd name="T96" fmla="*/ 2147483647 w 160"/>
              <a:gd name="T97" fmla="*/ 0 h 176"/>
              <a:gd name="T98" fmla="*/ 2147483647 w 160"/>
              <a:gd name="T99" fmla="*/ 2147483647 h 176"/>
              <a:gd name="T100" fmla="*/ 2147483647 w 160"/>
              <a:gd name="T101" fmla="*/ 2147483647 h 176"/>
              <a:gd name="T102" fmla="*/ 2147483647 w 160"/>
              <a:gd name="T103" fmla="*/ 2147483647 h 176"/>
              <a:gd name="T104" fmla="*/ 2147483647 w 160"/>
              <a:gd name="T105" fmla="*/ 2147483647 h 176"/>
              <a:gd name="T106" fmla="*/ 2147483647 w 160"/>
              <a:gd name="T107" fmla="*/ 2147483647 h 176"/>
              <a:gd name="T108" fmla="*/ 2147483647 w 160"/>
              <a:gd name="T109" fmla="*/ 2147483647 h 176"/>
              <a:gd name="T110" fmla="*/ 2147483647 w 160"/>
              <a:gd name="T111" fmla="*/ 2147483647 h 176"/>
              <a:gd name="T112" fmla="*/ 2147483647 w 160"/>
              <a:gd name="T113" fmla="*/ 2147483647 h 176"/>
              <a:gd name="T114" fmla="*/ 2147483647 w 160"/>
              <a:gd name="T115" fmla="*/ 2147483647 h 176"/>
              <a:gd name="T116" fmla="*/ 2147483647 w 160"/>
              <a:gd name="T117" fmla="*/ 2147483647 h 176"/>
              <a:gd name="T118" fmla="*/ 2147483647 w 160"/>
              <a:gd name="T119" fmla="*/ 2147483647 h 176"/>
              <a:gd name="T120" fmla="*/ 2147483647 w 160"/>
              <a:gd name="T121" fmla="*/ 2147483647 h 176"/>
              <a:gd name="T122" fmla="*/ 2147483647 w 160"/>
              <a:gd name="T123" fmla="*/ 2147483647 h 176"/>
              <a:gd name="T124" fmla="*/ 2147483647 w 160"/>
              <a:gd name="T125" fmla="*/ 2147483647 h 17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0"/>
              <a:gd name="T190" fmla="*/ 0 h 176"/>
              <a:gd name="T191" fmla="*/ 160 w 160"/>
              <a:gd name="T192" fmla="*/ 176 h 17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0" h="176">
                <a:moveTo>
                  <a:pt x="38" y="46"/>
                </a:moveTo>
                <a:lnTo>
                  <a:pt x="38" y="46"/>
                </a:lnTo>
                <a:lnTo>
                  <a:pt x="30" y="50"/>
                </a:lnTo>
                <a:lnTo>
                  <a:pt x="22" y="54"/>
                </a:lnTo>
                <a:lnTo>
                  <a:pt x="16" y="60"/>
                </a:lnTo>
                <a:lnTo>
                  <a:pt x="10" y="66"/>
                </a:lnTo>
                <a:lnTo>
                  <a:pt x="4" y="74"/>
                </a:lnTo>
                <a:lnTo>
                  <a:pt x="2" y="82"/>
                </a:lnTo>
                <a:lnTo>
                  <a:pt x="0" y="90"/>
                </a:lnTo>
                <a:lnTo>
                  <a:pt x="2" y="100"/>
                </a:lnTo>
                <a:lnTo>
                  <a:pt x="40" y="80"/>
                </a:lnTo>
                <a:lnTo>
                  <a:pt x="36" y="92"/>
                </a:lnTo>
                <a:lnTo>
                  <a:pt x="38" y="104"/>
                </a:lnTo>
                <a:lnTo>
                  <a:pt x="42" y="116"/>
                </a:lnTo>
                <a:lnTo>
                  <a:pt x="50" y="126"/>
                </a:lnTo>
                <a:lnTo>
                  <a:pt x="76" y="76"/>
                </a:lnTo>
                <a:lnTo>
                  <a:pt x="78" y="100"/>
                </a:lnTo>
                <a:lnTo>
                  <a:pt x="78" y="126"/>
                </a:lnTo>
                <a:lnTo>
                  <a:pt x="76" y="150"/>
                </a:lnTo>
                <a:lnTo>
                  <a:pt x="74" y="176"/>
                </a:lnTo>
                <a:lnTo>
                  <a:pt x="104" y="176"/>
                </a:lnTo>
                <a:lnTo>
                  <a:pt x="104" y="150"/>
                </a:lnTo>
                <a:lnTo>
                  <a:pt x="102" y="124"/>
                </a:lnTo>
                <a:lnTo>
                  <a:pt x="98" y="98"/>
                </a:lnTo>
                <a:lnTo>
                  <a:pt x="90" y="74"/>
                </a:lnTo>
                <a:lnTo>
                  <a:pt x="132" y="100"/>
                </a:lnTo>
                <a:lnTo>
                  <a:pt x="134" y="88"/>
                </a:lnTo>
                <a:lnTo>
                  <a:pt x="132" y="76"/>
                </a:lnTo>
                <a:lnTo>
                  <a:pt x="126" y="64"/>
                </a:lnTo>
                <a:lnTo>
                  <a:pt x="118" y="56"/>
                </a:lnTo>
                <a:lnTo>
                  <a:pt x="160" y="54"/>
                </a:lnTo>
                <a:lnTo>
                  <a:pt x="156" y="44"/>
                </a:lnTo>
                <a:lnTo>
                  <a:pt x="150" y="38"/>
                </a:lnTo>
                <a:lnTo>
                  <a:pt x="144" y="32"/>
                </a:lnTo>
                <a:lnTo>
                  <a:pt x="136" y="28"/>
                </a:lnTo>
                <a:lnTo>
                  <a:pt x="128" y="26"/>
                </a:lnTo>
                <a:lnTo>
                  <a:pt x="118" y="24"/>
                </a:lnTo>
                <a:lnTo>
                  <a:pt x="110" y="24"/>
                </a:lnTo>
                <a:lnTo>
                  <a:pt x="102" y="26"/>
                </a:lnTo>
                <a:lnTo>
                  <a:pt x="120" y="4"/>
                </a:lnTo>
                <a:lnTo>
                  <a:pt x="112" y="2"/>
                </a:lnTo>
                <a:lnTo>
                  <a:pt x="104" y="0"/>
                </a:lnTo>
                <a:lnTo>
                  <a:pt x="96" y="2"/>
                </a:lnTo>
                <a:lnTo>
                  <a:pt x="88" y="4"/>
                </a:lnTo>
                <a:lnTo>
                  <a:pt x="82" y="8"/>
                </a:lnTo>
                <a:lnTo>
                  <a:pt x="74" y="12"/>
                </a:lnTo>
                <a:lnTo>
                  <a:pt x="64" y="24"/>
                </a:lnTo>
                <a:lnTo>
                  <a:pt x="50" y="20"/>
                </a:lnTo>
                <a:lnTo>
                  <a:pt x="42" y="20"/>
                </a:lnTo>
                <a:lnTo>
                  <a:pt x="36" y="20"/>
                </a:lnTo>
                <a:lnTo>
                  <a:pt x="28" y="22"/>
                </a:lnTo>
                <a:lnTo>
                  <a:pt x="22" y="26"/>
                </a:lnTo>
                <a:lnTo>
                  <a:pt x="16" y="32"/>
                </a:lnTo>
                <a:lnTo>
                  <a:pt x="10" y="38"/>
                </a:lnTo>
                <a:lnTo>
                  <a:pt x="38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Freeform 120"/>
          <p:cNvSpPr/>
          <p:nvPr/>
        </p:nvSpPr>
        <p:spPr bwMode="auto">
          <a:xfrm>
            <a:off x="8484611" y="3237345"/>
            <a:ext cx="374650" cy="561975"/>
          </a:xfrm>
          <a:custGeom>
            <a:avLst/>
            <a:gdLst>
              <a:gd name="T0" fmla="*/ 2147483647 w 136"/>
              <a:gd name="T1" fmla="*/ 0 h 188"/>
              <a:gd name="T2" fmla="*/ 2147483647 w 136"/>
              <a:gd name="T3" fmla="*/ 2147483647 h 188"/>
              <a:gd name="T4" fmla="*/ 2147483647 w 136"/>
              <a:gd name="T5" fmla="*/ 2147483647 h 188"/>
              <a:gd name="T6" fmla="*/ 2147483647 w 136"/>
              <a:gd name="T7" fmla="*/ 2147483647 h 188"/>
              <a:gd name="T8" fmla="*/ 2147483647 w 136"/>
              <a:gd name="T9" fmla="*/ 2147483647 h 188"/>
              <a:gd name="T10" fmla="*/ 2147483647 w 136"/>
              <a:gd name="T11" fmla="*/ 2147483647 h 188"/>
              <a:gd name="T12" fmla="*/ 2147483647 w 136"/>
              <a:gd name="T13" fmla="*/ 2147483647 h 188"/>
              <a:gd name="T14" fmla="*/ 2147483647 w 136"/>
              <a:gd name="T15" fmla="*/ 2147483647 h 188"/>
              <a:gd name="T16" fmla="*/ 2147483647 w 136"/>
              <a:gd name="T17" fmla="*/ 2147483647 h 188"/>
              <a:gd name="T18" fmla="*/ 2147483647 w 136"/>
              <a:gd name="T19" fmla="*/ 2147483647 h 188"/>
              <a:gd name="T20" fmla="*/ 2147483647 w 136"/>
              <a:gd name="T21" fmla="*/ 2147483647 h 188"/>
              <a:gd name="T22" fmla="*/ 0 w 136"/>
              <a:gd name="T23" fmla="*/ 2147483647 h 188"/>
              <a:gd name="T24" fmla="*/ 2147483647 w 136"/>
              <a:gd name="T25" fmla="*/ 2147483647 h 188"/>
              <a:gd name="T26" fmla="*/ 2147483647 w 136"/>
              <a:gd name="T27" fmla="*/ 2147483647 h 188"/>
              <a:gd name="T28" fmla="*/ 2147483647 w 136"/>
              <a:gd name="T29" fmla="*/ 2147483647 h 188"/>
              <a:gd name="T30" fmla="*/ 2147483647 w 136"/>
              <a:gd name="T31" fmla="*/ 2147483647 h 188"/>
              <a:gd name="T32" fmla="*/ 2147483647 w 136"/>
              <a:gd name="T33" fmla="*/ 2147483647 h 188"/>
              <a:gd name="T34" fmla="*/ 2147483647 w 136"/>
              <a:gd name="T35" fmla="*/ 0 h 18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36"/>
              <a:gd name="T55" fmla="*/ 0 h 188"/>
              <a:gd name="T56" fmla="*/ 136 w 136"/>
              <a:gd name="T57" fmla="*/ 188 h 18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36" h="188">
                <a:moveTo>
                  <a:pt x="68" y="0"/>
                </a:moveTo>
                <a:lnTo>
                  <a:pt x="104" y="54"/>
                </a:lnTo>
                <a:lnTo>
                  <a:pt x="86" y="54"/>
                </a:lnTo>
                <a:lnTo>
                  <a:pt x="94" y="66"/>
                </a:lnTo>
                <a:lnTo>
                  <a:pt x="120" y="110"/>
                </a:lnTo>
                <a:lnTo>
                  <a:pt x="104" y="110"/>
                </a:lnTo>
                <a:lnTo>
                  <a:pt x="136" y="164"/>
                </a:lnTo>
                <a:lnTo>
                  <a:pt x="80" y="168"/>
                </a:lnTo>
                <a:lnTo>
                  <a:pt x="82" y="188"/>
                </a:lnTo>
                <a:lnTo>
                  <a:pt x="56" y="188"/>
                </a:lnTo>
                <a:lnTo>
                  <a:pt x="58" y="168"/>
                </a:lnTo>
                <a:lnTo>
                  <a:pt x="0" y="164"/>
                </a:lnTo>
                <a:lnTo>
                  <a:pt x="32" y="110"/>
                </a:lnTo>
                <a:lnTo>
                  <a:pt x="16" y="110"/>
                </a:lnTo>
                <a:lnTo>
                  <a:pt x="42" y="66"/>
                </a:lnTo>
                <a:lnTo>
                  <a:pt x="50" y="54"/>
                </a:lnTo>
                <a:lnTo>
                  <a:pt x="32" y="54"/>
                </a:lnTo>
                <a:lnTo>
                  <a:pt x="6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Freeform 135"/>
          <p:cNvSpPr>
            <a:spLocks noEditPoints="1"/>
          </p:cNvSpPr>
          <p:nvPr/>
        </p:nvSpPr>
        <p:spPr bwMode="auto">
          <a:xfrm>
            <a:off x="7709911" y="1632383"/>
            <a:ext cx="346075" cy="479425"/>
          </a:xfrm>
          <a:custGeom>
            <a:avLst/>
            <a:gdLst>
              <a:gd name="T0" fmla="*/ 2147483647 w 126"/>
              <a:gd name="T1" fmla="*/ 2147483647 h 160"/>
              <a:gd name="T2" fmla="*/ 2147483647 w 126"/>
              <a:gd name="T3" fmla="*/ 2147483647 h 160"/>
              <a:gd name="T4" fmla="*/ 2147483647 w 126"/>
              <a:gd name="T5" fmla="*/ 2147483647 h 160"/>
              <a:gd name="T6" fmla="*/ 2147483647 w 126"/>
              <a:gd name="T7" fmla="*/ 2147483647 h 160"/>
              <a:gd name="T8" fmla="*/ 2147483647 w 126"/>
              <a:gd name="T9" fmla="*/ 2147483647 h 160"/>
              <a:gd name="T10" fmla="*/ 2147483647 w 126"/>
              <a:gd name="T11" fmla="*/ 2147483647 h 160"/>
              <a:gd name="T12" fmla="*/ 2147483647 w 126"/>
              <a:gd name="T13" fmla="*/ 2147483647 h 160"/>
              <a:gd name="T14" fmla="*/ 2147483647 w 126"/>
              <a:gd name="T15" fmla="*/ 2147483647 h 160"/>
              <a:gd name="T16" fmla="*/ 2147483647 w 126"/>
              <a:gd name="T17" fmla="*/ 2147483647 h 160"/>
              <a:gd name="T18" fmla="*/ 2147483647 w 126"/>
              <a:gd name="T19" fmla="*/ 2147483647 h 160"/>
              <a:gd name="T20" fmla="*/ 2147483647 w 126"/>
              <a:gd name="T21" fmla="*/ 2147483647 h 160"/>
              <a:gd name="T22" fmla="*/ 2147483647 w 126"/>
              <a:gd name="T23" fmla="*/ 2147483647 h 160"/>
              <a:gd name="T24" fmla="*/ 2147483647 w 126"/>
              <a:gd name="T25" fmla="*/ 2147483647 h 160"/>
              <a:gd name="T26" fmla="*/ 2147483647 w 126"/>
              <a:gd name="T27" fmla="*/ 2147483647 h 160"/>
              <a:gd name="T28" fmla="*/ 2147483647 w 126"/>
              <a:gd name="T29" fmla="*/ 2147483647 h 160"/>
              <a:gd name="T30" fmla="*/ 2147483647 w 126"/>
              <a:gd name="T31" fmla="*/ 2147483647 h 160"/>
              <a:gd name="T32" fmla="*/ 2147483647 w 126"/>
              <a:gd name="T33" fmla="*/ 2147483647 h 160"/>
              <a:gd name="T34" fmla="*/ 2147483647 w 126"/>
              <a:gd name="T35" fmla="*/ 2147483647 h 160"/>
              <a:gd name="T36" fmla="*/ 2147483647 w 126"/>
              <a:gd name="T37" fmla="*/ 2147483647 h 160"/>
              <a:gd name="T38" fmla="*/ 2147483647 w 126"/>
              <a:gd name="T39" fmla="*/ 2147483647 h 160"/>
              <a:gd name="T40" fmla="*/ 2147483647 w 126"/>
              <a:gd name="T41" fmla="*/ 2147483647 h 160"/>
              <a:gd name="T42" fmla="*/ 2147483647 w 126"/>
              <a:gd name="T43" fmla="*/ 2147483647 h 160"/>
              <a:gd name="T44" fmla="*/ 2147483647 w 126"/>
              <a:gd name="T45" fmla="*/ 2147483647 h 160"/>
              <a:gd name="T46" fmla="*/ 2147483647 w 126"/>
              <a:gd name="T47" fmla="*/ 2147483647 h 160"/>
              <a:gd name="T48" fmla="*/ 2147483647 w 126"/>
              <a:gd name="T49" fmla="*/ 2147483647 h 160"/>
              <a:gd name="T50" fmla="*/ 2147483647 w 126"/>
              <a:gd name="T51" fmla="*/ 2147483647 h 160"/>
              <a:gd name="T52" fmla="*/ 2147483647 w 126"/>
              <a:gd name="T53" fmla="*/ 2147483647 h 160"/>
              <a:gd name="T54" fmla="*/ 2147483647 w 126"/>
              <a:gd name="T55" fmla="*/ 2147483647 h 160"/>
              <a:gd name="T56" fmla="*/ 2147483647 w 126"/>
              <a:gd name="T57" fmla="*/ 2147483647 h 160"/>
              <a:gd name="T58" fmla="*/ 2147483647 w 126"/>
              <a:gd name="T59" fmla="*/ 2147483647 h 160"/>
              <a:gd name="T60" fmla="*/ 2147483647 w 126"/>
              <a:gd name="T61" fmla="*/ 2147483647 h 160"/>
              <a:gd name="T62" fmla="*/ 2147483647 w 126"/>
              <a:gd name="T63" fmla="*/ 2147483647 h 160"/>
              <a:gd name="T64" fmla="*/ 2147483647 w 126"/>
              <a:gd name="T65" fmla="*/ 2147483647 h 160"/>
              <a:gd name="T66" fmla="*/ 2147483647 w 126"/>
              <a:gd name="T67" fmla="*/ 2147483647 h 160"/>
              <a:gd name="T68" fmla="*/ 2147483647 w 126"/>
              <a:gd name="T69" fmla="*/ 2147483647 h 160"/>
              <a:gd name="T70" fmla="*/ 2147483647 w 126"/>
              <a:gd name="T71" fmla="*/ 2147483647 h 160"/>
              <a:gd name="T72" fmla="*/ 2147483647 w 126"/>
              <a:gd name="T73" fmla="*/ 2147483647 h 160"/>
              <a:gd name="T74" fmla="*/ 2147483647 w 126"/>
              <a:gd name="T75" fmla="*/ 0 h 160"/>
              <a:gd name="T76" fmla="*/ 2147483647 w 126"/>
              <a:gd name="T77" fmla="*/ 0 h 160"/>
              <a:gd name="T78" fmla="*/ 2147483647 w 126"/>
              <a:gd name="T79" fmla="*/ 2147483647 h 160"/>
              <a:gd name="T80" fmla="*/ 2147483647 w 126"/>
              <a:gd name="T81" fmla="*/ 2147483647 h 160"/>
              <a:gd name="T82" fmla="*/ 2147483647 w 126"/>
              <a:gd name="T83" fmla="*/ 2147483647 h 160"/>
              <a:gd name="T84" fmla="*/ 2147483647 w 126"/>
              <a:gd name="T85" fmla="*/ 2147483647 h 160"/>
              <a:gd name="T86" fmla="*/ 2147483647 w 126"/>
              <a:gd name="T87" fmla="*/ 2147483647 h 160"/>
              <a:gd name="T88" fmla="*/ 2147483647 w 126"/>
              <a:gd name="T89" fmla="*/ 2147483647 h 160"/>
              <a:gd name="T90" fmla="*/ 2147483647 w 126"/>
              <a:gd name="T91" fmla="*/ 2147483647 h 160"/>
              <a:gd name="T92" fmla="*/ 2147483647 w 126"/>
              <a:gd name="T93" fmla="*/ 2147483647 h 160"/>
              <a:gd name="T94" fmla="*/ 0 w 126"/>
              <a:gd name="T95" fmla="*/ 2147483647 h 16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26"/>
              <a:gd name="T145" fmla="*/ 0 h 160"/>
              <a:gd name="T146" fmla="*/ 126 w 126"/>
              <a:gd name="T147" fmla="*/ 160 h 16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26" h="160">
                <a:moveTo>
                  <a:pt x="12" y="64"/>
                </a:moveTo>
                <a:lnTo>
                  <a:pt x="114" y="64"/>
                </a:lnTo>
                <a:lnTo>
                  <a:pt x="114" y="60"/>
                </a:lnTo>
                <a:lnTo>
                  <a:pt x="120" y="60"/>
                </a:lnTo>
                <a:lnTo>
                  <a:pt x="118" y="50"/>
                </a:lnTo>
                <a:lnTo>
                  <a:pt x="116" y="40"/>
                </a:lnTo>
                <a:lnTo>
                  <a:pt x="110" y="30"/>
                </a:lnTo>
                <a:lnTo>
                  <a:pt x="102" y="22"/>
                </a:lnTo>
                <a:lnTo>
                  <a:pt x="94" y="16"/>
                </a:lnTo>
                <a:lnTo>
                  <a:pt x="86" y="12"/>
                </a:lnTo>
                <a:lnTo>
                  <a:pt x="74" y="8"/>
                </a:lnTo>
                <a:lnTo>
                  <a:pt x="64" y="6"/>
                </a:lnTo>
                <a:lnTo>
                  <a:pt x="52" y="8"/>
                </a:lnTo>
                <a:lnTo>
                  <a:pt x="42" y="12"/>
                </a:lnTo>
                <a:lnTo>
                  <a:pt x="32" y="16"/>
                </a:lnTo>
                <a:lnTo>
                  <a:pt x="24" y="22"/>
                </a:lnTo>
                <a:lnTo>
                  <a:pt x="18" y="30"/>
                </a:lnTo>
                <a:lnTo>
                  <a:pt x="12" y="40"/>
                </a:lnTo>
                <a:lnTo>
                  <a:pt x="8" y="50"/>
                </a:lnTo>
                <a:lnTo>
                  <a:pt x="6" y="60"/>
                </a:lnTo>
                <a:lnTo>
                  <a:pt x="12" y="60"/>
                </a:lnTo>
                <a:lnTo>
                  <a:pt x="12" y="64"/>
                </a:lnTo>
                <a:close/>
                <a:moveTo>
                  <a:pt x="12" y="68"/>
                </a:moveTo>
                <a:lnTo>
                  <a:pt x="114" y="68"/>
                </a:lnTo>
                <a:lnTo>
                  <a:pt x="114" y="72"/>
                </a:lnTo>
                <a:lnTo>
                  <a:pt x="114" y="76"/>
                </a:lnTo>
                <a:lnTo>
                  <a:pt x="110" y="80"/>
                </a:lnTo>
                <a:lnTo>
                  <a:pt x="106" y="80"/>
                </a:lnTo>
                <a:lnTo>
                  <a:pt x="102" y="76"/>
                </a:lnTo>
                <a:lnTo>
                  <a:pt x="96" y="76"/>
                </a:lnTo>
                <a:lnTo>
                  <a:pt x="94" y="76"/>
                </a:lnTo>
                <a:lnTo>
                  <a:pt x="94" y="78"/>
                </a:lnTo>
                <a:lnTo>
                  <a:pt x="92" y="90"/>
                </a:lnTo>
                <a:lnTo>
                  <a:pt x="90" y="108"/>
                </a:lnTo>
                <a:lnTo>
                  <a:pt x="90" y="126"/>
                </a:lnTo>
                <a:lnTo>
                  <a:pt x="88" y="130"/>
                </a:lnTo>
                <a:lnTo>
                  <a:pt x="84" y="130"/>
                </a:lnTo>
                <a:lnTo>
                  <a:pt x="82" y="128"/>
                </a:lnTo>
                <a:lnTo>
                  <a:pt x="82" y="122"/>
                </a:lnTo>
                <a:lnTo>
                  <a:pt x="80" y="104"/>
                </a:lnTo>
                <a:lnTo>
                  <a:pt x="78" y="88"/>
                </a:lnTo>
                <a:lnTo>
                  <a:pt x="76" y="82"/>
                </a:lnTo>
                <a:lnTo>
                  <a:pt x="74" y="80"/>
                </a:lnTo>
                <a:lnTo>
                  <a:pt x="70" y="80"/>
                </a:lnTo>
                <a:lnTo>
                  <a:pt x="68" y="82"/>
                </a:lnTo>
                <a:lnTo>
                  <a:pt x="62" y="92"/>
                </a:lnTo>
                <a:lnTo>
                  <a:pt x="60" y="96"/>
                </a:lnTo>
                <a:lnTo>
                  <a:pt x="56" y="100"/>
                </a:lnTo>
                <a:lnTo>
                  <a:pt x="52" y="102"/>
                </a:lnTo>
                <a:lnTo>
                  <a:pt x="46" y="104"/>
                </a:lnTo>
                <a:lnTo>
                  <a:pt x="40" y="102"/>
                </a:lnTo>
                <a:lnTo>
                  <a:pt x="34" y="96"/>
                </a:lnTo>
                <a:lnTo>
                  <a:pt x="24" y="84"/>
                </a:lnTo>
                <a:lnTo>
                  <a:pt x="16" y="74"/>
                </a:lnTo>
                <a:lnTo>
                  <a:pt x="12" y="68"/>
                </a:lnTo>
                <a:close/>
                <a:moveTo>
                  <a:pt x="4" y="60"/>
                </a:moveTo>
                <a:lnTo>
                  <a:pt x="4" y="60"/>
                </a:lnTo>
                <a:lnTo>
                  <a:pt x="4" y="48"/>
                </a:lnTo>
                <a:lnTo>
                  <a:pt x="8" y="36"/>
                </a:lnTo>
                <a:lnTo>
                  <a:pt x="14" y="26"/>
                </a:lnTo>
                <a:lnTo>
                  <a:pt x="22" y="18"/>
                </a:lnTo>
                <a:lnTo>
                  <a:pt x="30" y="10"/>
                </a:lnTo>
                <a:lnTo>
                  <a:pt x="40" y="4"/>
                </a:lnTo>
                <a:lnTo>
                  <a:pt x="52" y="0"/>
                </a:lnTo>
                <a:lnTo>
                  <a:pt x="64" y="0"/>
                </a:lnTo>
                <a:lnTo>
                  <a:pt x="76" y="0"/>
                </a:lnTo>
                <a:lnTo>
                  <a:pt x="86" y="4"/>
                </a:lnTo>
                <a:lnTo>
                  <a:pt x="96" y="10"/>
                </a:lnTo>
                <a:lnTo>
                  <a:pt x="106" y="18"/>
                </a:lnTo>
                <a:lnTo>
                  <a:pt x="112" y="26"/>
                </a:lnTo>
                <a:lnTo>
                  <a:pt x="118" y="36"/>
                </a:lnTo>
                <a:lnTo>
                  <a:pt x="122" y="48"/>
                </a:lnTo>
                <a:lnTo>
                  <a:pt x="122" y="60"/>
                </a:lnTo>
                <a:lnTo>
                  <a:pt x="126" y="60"/>
                </a:lnTo>
                <a:lnTo>
                  <a:pt x="126" y="74"/>
                </a:lnTo>
                <a:lnTo>
                  <a:pt x="118" y="74"/>
                </a:lnTo>
                <a:lnTo>
                  <a:pt x="106" y="160"/>
                </a:lnTo>
                <a:lnTo>
                  <a:pt x="20" y="160"/>
                </a:lnTo>
                <a:lnTo>
                  <a:pt x="8" y="74"/>
                </a:lnTo>
                <a:lnTo>
                  <a:pt x="0" y="74"/>
                </a:lnTo>
                <a:lnTo>
                  <a:pt x="0" y="60"/>
                </a:lnTo>
                <a:lnTo>
                  <a:pt x="4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Freeform 136"/>
          <p:cNvSpPr>
            <a:spLocks noEditPoints="1"/>
          </p:cNvSpPr>
          <p:nvPr/>
        </p:nvSpPr>
        <p:spPr bwMode="auto">
          <a:xfrm>
            <a:off x="8430636" y="1668895"/>
            <a:ext cx="482600" cy="382588"/>
          </a:xfrm>
          <a:custGeom>
            <a:avLst/>
            <a:gdLst>
              <a:gd name="T0" fmla="*/ 2147483647 w 176"/>
              <a:gd name="T1" fmla="*/ 2147483647 h 128"/>
              <a:gd name="T2" fmla="*/ 2147483647 w 176"/>
              <a:gd name="T3" fmla="*/ 2147483647 h 128"/>
              <a:gd name="T4" fmla="*/ 2147483647 w 176"/>
              <a:gd name="T5" fmla="*/ 2147483647 h 128"/>
              <a:gd name="T6" fmla="*/ 2147483647 w 176"/>
              <a:gd name="T7" fmla="*/ 2147483647 h 128"/>
              <a:gd name="T8" fmla="*/ 2147483647 w 176"/>
              <a:gd name="T9" fmla="*/ 2147483647 h 128"/>
              <a:gd name="T10" fmla="*/ 2147483647 w 176"/>
              <a:gd name="T11" fmla="*/ 2147483647 h 128"/>
              <a:gd name="T12" fmla="*/ 2147483647 w 176"/>
              <a:gd name="T13" fmla="*/ 2147483647 h 128"/>
              <a:gd name="T14" fmla="*/ 2147483647 w 176"/>
              <a:gd name="T15" fmla="*/ 2147483647 h 128"/>
              <a:gd name="T16" fmla="*/ 2147483647 w 176"/>
              <a:gd name="T17" fmla="*/ 2147483647 h 128"/>
              <a:gd name="T18" fmla="*/ 2147483647 w 176"/>
              <a:gd name="T19" fmla="*/ 2147483647 h 128"/>
              <a:gd name="T20" fmla="*/ 2147483647 w 176"/>
              <a:gd name="T21" fmla="*/ 2147483647 h 128"/>
              <a:gd name="T22" fmla="*/ 2147483647 w 176"/>
              <a:gd name="T23" fmla="*/ 2147483647 h 128"/>
              <a:gd name="T24" fmla="*/ 2147483647 w 176"/>
              <a:gd name="T25" fmla="*/ 2147483647 h 128"/>
              <a:gd name="T26" fmla="*/ 2147483647 w 176"/>
              <a:gd name="T27" fmla="*/ 2147483647 h 128"/>
              <a:gd name="T28" fmla="*/ 2147483647 w 176"/>
              <a:gd name="T29" fmla="*/ 2147483647 h 128"/>
              <a:gd name="T30" fmla="*/ 2147483647 w 176"/>
              <a:gd name="T31" fmla="*/ 2147483647 h 128"/>
              <a:gd name="T32" fmla="*/ 2147483647 w 176"/>
              <a:gd name="T33" fmla="*/ 2147483647 h 128"/>
              <a:gd name="T34" fmla="*/ 2147483647 w 176"/>
              <a:gd name="T35" fmla="*/ 2147483647 h 128"/>
              <a:gd name="T36" fmla="*/ 2147483647 w 176"/>
              <a:gd name="T37" fmla="*/ 2147483647 h 128"/>
              <a:gd name="T38" fmla="*/ 2147483647 w 176"/>
              <a:gd name="T39" fmla="*/ 2147483647 h 128"/>
              <a:gd name="T40" fmla="*/ 2147483647 w 176"/>
              <a:gd name="T41" fmla="*/ 2147483647 h 128"/>
              <a:gd name="T42" fmla="*/ 2147483647 w 176"/>
              <a:gd name="T43" fmla="*/ 2147483647 h 128"/>
              <a:gd name="T44" fmla="*/ 2147483647 w 176"/>
              <a:gd name="T45" fmla="*/ 2147483647 h 128"/>
              <a:gd name="T46" fmla="*/ 2147483647 w 176"/>
              <a:gd name="T47" fmla="*/ 2147483647 h 128"/>
              <a:gd name="T48" fmla="*/ 2147483647 w 176"/>
              <a:gd name="T49" fmla="*/ 2147483647 h 128"/>
              <a:gd name="T50" fmla="*/ 2147483647 w 176"/>
              <a:gd name="T51" fmla="*/ 2147483647 h 128"/>
              <a:gd name="T52" fmla="*/ 2147483647 w 176"/>
              <a:gd name="T53" fmla="*/ 2147483647 h 128"/>
              <a:gd name="T54" fmla="*/ 2147483647 w 176"/>
              <a:gd name="T55" fmla="*/ 2147483647 h 128"/>
              <a:gd name="T56" fmla="*/ 2147483647 w 176"/>
              <a:gd name="T57" fmla="*/ 2147483647 h 128"/>
              <a:gd name="T58" fmla="*/ 2147483647 w 176"/>
              <a:gd name="T59" fmla="*/ 2147483647 h 128"/>
              <a:gd name="T60" fmla="*/ 2147483647 w 176"/>
              <a:gd name="T61" fmla="*/ 2147483647 h 128"/>
              <a:gd name="T62" fmla="*/ 2147483647 w 176"/>
              <a:gd name="T63" fmla="*/ 2147483647 h 128"/>
              <a:gd name="T64" fmla="*/ 2147483647 w 176"/>
              <a:gd name="T65" fmla="*/ 2147483647 h 128"/>
              <a:gd name="T66" fmla="*/ 2147483647 w 176"/>
              <a:gd name="T67" fmla="*/ 2147483647 h 128"/>
              <a:gd name="T68" fmla="*/ 2147483647 w 176"/>
              <a:gd name="T69" fmla="*/ 2147483647 h 128"/>
              <a:gd name="T70" fmla="*/ 2147483647 w 176"/>
              <a:gd name="T71" fmla="*/ 2147483647 h 128"/>
              <a:gd name="T72" fmla="*/ 2147483647 w 176"/>
              <a:gd name="T73" fmla="*/ 2147483647 h 128"/>
              <a:gd name="T74" fmla="*/ 2147483647 w 176"/>
              <a:gd name="T75" fmla="*/ 2147483647 h 128"/>
              <a:gd name="T76" fmla="*/ 2147483647 w 176"/>
              <a:gd name="T77" fmla="*/ 2147483647 h 128"/>
              <a:gd name="T78" fmla="*/ 2147483647 w 176"/>
              <a:gd name="T79" fmla="*/ 2147483647 h 128"/>
              <a:gd name="T80" fmla="*/ 2147483647 w 176"/>
              <a:gd name="T81" fmla="*/ 2147483647 h 128"/>
              <a:gd name="T82" fmla="*/ 2147483647 w 176"/>
              <a:gd name="T83" fmla="*/ 2147483647 h 128"/>
              <a:gd name="T84" fmla="*/ 2147483647 w 176"/>
              <a:gd name="T85" fmla="*/ 2147483647 h 128"/>
              <a:gd name="T86" fmla="*/ 2147483647 w 176"/>
              <a:gd name="T87" fmla="*/ 2147483647 h 128"/>
              <a:gd name="T88" fmla="*/ 2147483647 w 176"/>
              <a:gd name="T89" fmla="*/ 2147483647 h 128"/>
              <a:gd name="T90" fmla="*/ 2147483647 w 176"/>
              <a:gd name="T91" fmla="*/ 2147483647 h 128"/>
              <a:gd name="T92" fmla="*/ 2147483647 w 176"/>
              <a:gd name="T93" fmla="*/ 2147483647 h 128"/>
              <a:gd name="T94" fmla="*/ 2147483647 w 176"/>
              <a:gd name="T95" fmla="*/ 2147483647 h 128"/>
              <a:gd name="T96" fmla="*/ 2147483647 w 176"/>
              <a:gd name="T97" fmla="*/ 2147483647 h 128"/>
              <a:gd name="T98" fmla="*/ 2147483647 w 176"/>
              <a:gd name="T99" fmla="*/ 2147483647 h 128"/>
              <a:gd name="T100" fmla="*/ 2147483647 w 176"/>
              <a:gd name="T101" fmla="*/ 2147483647 h 128"/>
              <a:gd name="T102" fmla="*/ 2147483647 w 176"/>
              <a:gd name="T103" fmla="*/ 2147483647 h 128"/>
              <a:gd name="T104" fmla="*/ 2147483647 w 176"/>
              <a:gd name="T105" fmla="*/ 2147483647 h 128"/>
              <a:gd name="T106" fmla="*/ 2147483647 w 176"/>
              <a:gd name="T107" fmla="*/ 2147483647 h 128"/>
              <a:gd name="T108" fmla="*/ 2147483647 w 176"/>
              <a:gd name="T109" fmla="*/ 2147483647 h 128"/>
              <a:gd name="T110" fmla="*/ 2147483647 w 176"/>
              <a:gd name="T111" fmla="*/ 2147483647 h 128"/>
              <a:gd name="T112" fmla="*/ 2147483647 w 176"/>
              <a:gd name="T113" fmla="*/ 2147483647 h 128"/>
              <a:gd name="T114" fmla="*/ 2147483647 w 176"/>
              <a:gd name="T115" fmla="*/ 2147483647 h 128"/>
              <a:gd name="T116" fmla="*/ 2147483647 w 176"/>
              <a:gd name="T117" fmla="*/ 2147483647 h 128"/>
              <a:gd name="T118" fmla="*/ 2147483647 w 176"/>
              <a:gd name="T119" fmla="*/ 2147483647 h 128"/>
              <a:gd name="T120" fmla="*/ 2147483647 w 176"/>
              <a:gd name="T121" fmla="*/ 2147483647 h 128"/>
              <a:gd name="T122" fmla="*/ 2147483647 w 176"/>
              <a:gd name="T123" fmla="*/ 2147483647 h 12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76"/>
              <a:gd name="T187" fmla="*/ 0 h 128"/>
              <a:gd name="T188" fmla="*/ 176 w 176"/>
              <a:gd name="T189" fmla="*/ 128 h 12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76" h="128">
                <a:moveTo>
                  <a:pt x="78" y="98"/>
                </a:moveTo>
                <a:lnTo>
                  <a:pt x="78" y="98"/>
                </a:lnTo>
                <a:lnTo>
                  <a:pt x="84" y="98"/>
                </a:lnTo>
                <a:lnTo>
                  <a:pt x="88" y="100"/>
                </a:lnTo>
                <a:lnTo>
                  <a:pt x="92" y="102"/>
                </a:lnTo>
                <a:lnTo>
                  <a:pt x="94" y="106"/>
                </a:lnTo>
                <a:lnTo>
                  <a:pt x="92" y="108"/>
                </a:lnTo>
                <a:lnTo>
                  <a:pt x="88" y="110"/>
                </a:lnTo>
                <a:lnTo>
                  <a:pt x="84" y="112"/>
                </a:lnTo>
                <a:lnTo>
                  <a:pt x="78" y="112"/>
                </a:lnTo>
                <a:lnTo>
                  <a:pt x="72" y="112"/>
                </a:lnTo>
                <a:lnTo>
                  <a:pt x="68" y="110"/>
                </a:lnTo>
                <a:lnTo>
                  <a:pt x="64" y="108"/>
                </a:lnTo>
                <a:lnTo>
                  <a:pt x="64" y="106"/>
                </a:lnTo>
                <a:lnTo>
                  <a:pt x="64" y="102"/>
                </a:lnTo>
                <a:lnTo>
                  <a:pt x="68" y="100"/>
                </a:lnTo>
                <a:lnTo>
                  <a:pt x="72" y="98"/>
                </a:lnTo>
                <a:lnTo>
                  <a:pt x="78" y="98"/>
                </a:lnTo>
                <a:close/>
                <a:moveTo>
                  <a:pt x="88" y="32"/>
                </a:moveTo>
                <a:lnTo>
                  <a:pt x="88" y="32"/>
                </a:lnTo>
                <a:lnTo>
                  <a:pt x="86" y="36"/>
                </a:lnTo>
                <a:lnTo>
                  <a:pt x="82" y="42"/>
                </a:lnTo>
                <a:lnTo>
                  <a:pt x="74" y="44"/>
                </a:lnTo>
                <a:lnTo>
                  <a:pt x="66" y="46"/>
                </a:lnTo>
                <a:lnTo>
                  <a:pt x="56" y="46"/>
                </a:lnTo>
                <a:lnTo>
                  <a:pt x="48" y="44"/>
                </a:lnTo>
                <a:lnTo>
                  <a:pt x="44" y="40"/>
                </a:lnTo>
                <a:lnTo>
                  <a:pt x="40" y="34"/>
                </a:lnTo>
                <a:lnTo>
                  <a:pt x="42" y="28"/>
                </a:lnTo>
                <a:lnTo>
                  <a:pt x="48" y="24"/>
                </a:lnTo>
                <a:lnTo>
                  <a:pt x="54" y="20"/>
                </a:lnTo>
                <a:lnTo>
                  <a:pt x="64" y="20"/>
                </a:lnTo>
                <a:lnTo>
                  <a:pt x="72" y="20"/>
                </a:lnTo>
                <a:lnTo>
                  <a:pt x="80" y="22"/>
                </a:lnTo>
                <a:lnTo>
                  <a:pt x="86" y="26"/>
                </a:lnTo>
                <a:lnTo>
                  <a:pt x="88" y="32"/>
                </a:lnTo>
                <a:close/>
                <a:moveTo>
                  <a:pt x="32" y="14"/>
                </a:moveTo>
                <a:lnTo>
                  <a:pt x="32" y="14"/>
                </a:lnTo>
                <a:lnTo>
                  <a:pt x="20" y="24"/>
                </a:lnTo>
                <a:lnTo>
                  <a:pt x="16" y="28"/>
                </a:lnTo>
                <a:lnTo>
                  <a:pt x="16" y="32"/>
                </a:lnTo>
                <a:lnTo>
                  <a:pt x="16" y="36"/>
                </a:lnTo>
                <a:lnTo>
                  <a:pt x="20" y="40"/>
                </a:lnTo>
                <a:lnTo>
                  <a:pt x="32" y="50"/>
                </a:lnTo>
                <a:lnTo>
                  <a:pt x="44" y="58"/>
                </a:lnTo>
                <a:lnTo>
                  <a:pt x="52" y="66"/>
                </a:lnTo>
                <a:lnTo>
                  <a:pt x="52" y="68"/>
                </a:lnTo>
                <a:lnTo>
                  <a:pt x="50" y="70"/>
                </a:lnTo>
                <a:lnTo>
                  <a:pt x="44" y="72"/>
                </a:lnTo>
                <a:lnTo>
                  <a:pt x="22" y="74"/>
                </a:lnTo>
                <a:lnTo>
                  <a:pt x="10" y="74"/>
                </a:lnTo>
                <a:lnTo>
                  <a:pt x="4" y="76"/>
                </a:lnTo>
                <a:lnTo>
                  <a:pt x="2" y="78"/>
                </a:lnTo>
                <a:lnTo>
                  <a:pt x="0" y="80"/>
                </a:lnTo>
                <a:lnTo>
                  <a:pt x="0" y="84"/>
                </a:lnTo>
                <a:lnTo>
                  <a:pt x="8" y="96"/>
                </a:lnTo>
                <a:lnTo>
                  <a:pt x="16" y="106"/>
                </a:lnTo>
                <a:lnTo>
                  <a:pt x="26" y="114"/>
                </a:lnTo>
                <a:lnTo>
                  <a:pt x="38" y="120"/>
                </a:lnTo>
                <a:lnTo>
                  <a:pt x="50" y="124"/>
                </a:lnTo>
                <a:lnTo>
                  <a:pt x="64" y="128"/>
                </a:lnTo>
                <a:lnTo>
                  <a:pt x="80" y="128"/>
                </a:lnTo>
                <a:lnTo>
                  <a:pt x="94" y="128"/>
                </a:lnTo>
                <a:lnTo>
                  <a:pt x="110" y="126"/>
                </a:lnTo>
                <a:lnTo>
                  <a:pt x="126" y="122"/>
                </a:lnTo>
                <a:lnTo>
                  <a:pt x="142" y="114"/>
                </a:lnTo>
                <a:lnTo>
                  <a:pt x="154" y="106"/>
                </a:lnTo>
                <a:lnTo>
                  <a:pt x="164" y="94"/>
                </a:lnTo>
                <a:lnTo>
                  <a:pt x="172" y="84"/>
                </a:lnTo>
                <a:lnTo>
                  <a:pt x="176" y="72"/>
                </a:lnTo>
                <a:lnTo>
                  <a:pt x="176" y="58"/>
                </a:lnTo>
                <a:lnTo>
                  <a:pt x="172" y="46"/>
                </a:lnTo>
                <a:lnTo>
                  <a:pt x="168" y="38"/>
                </a:lnTo>
                <a:lnTo>
                  <a:pt x="164" y="30"/>
                </a:lnTo>
                <a:lnTo>
                  <a:pt x="156" y="24"/>
                </a:lnTo>
                <a:lnTo>
                  <a:pt x="148" y="16"/>
                </a:lnTo>
                <a:lnTo>
                  <a:pt x="140" y="12"/>
                </a:lnTo>
                <a:lnTo>
                  <a:pt x="130" y="8"/>
                </a:lnTo>
                <a:lnTo>
                  <a:pt x="108" y="2"/>
                </a:lnTo>
                <a:lnTo>
                  <a:pt x="90" y="0"/>
                </a:lnTo>
                <a:lnTo>
                  <a:pt x="70" y="2"/>
                </a:lnTo>
                <a:lnTo>
                  <a:pt x="50" y="8"/>
                </a:lnTo>
                <a:lnTo>
                  <a:pt x="32" y="14"/>
                </a:lnTo>
                <a:close/>
                <a:moveTo>
                  <a:pt x="120" y="90"/>
                </a:moveTo>
                <a:lnTo>
                  <a:pt x="120" y="90"/>
                </a:lnTo>
                <a:lnTo>
                  <a:pt x="126" y="90"/>
                </a:lnTo>
                <a:lnTo>
                  <a:pt x="130" y="92"/>
                </a:lnTo>
                <a:lnTo>
                  <a:pt x="134" y="94"/>
                </a:lnTo>
                <a:lnTo>
                  <a:pt x="134" y="98"/>
                </a:lnTo>
                <a:lnTo>
                  <a:pt x="134" y="100"/>
                </a:lnTo>
                <a:lnTo>
                  <a:pt x="130" y="102"/>
                </a:lnTo>
                <a:lnTo>
                  <a:pt x="126" y="104"/>
                </a:lnTo>
                <a:lnTo>
                  <a:pt x="120" y="104"/>
                </a:lnTo>
                <a:lnTo>
                  <a:pt x="114" y="104"/>
                </a:lnTo>
                <a:lnTo>
                  <a:pt x="110" y="102"/>
                </a:lnTo>
                <a:lnTo>
                  <a:pt x="106" y="100"/>
                </a:lnTo>
                <a:lnTo>
                  <a:pt x="104" y="98"/>
                </a:lnTo>
                <a:lnTo>
                  <a:pt x="106" y="94"/>
                </a:lnTo>
                <a:lnTo>
                  <a:pt x="110" y="92"/>
                </a:lnTo>
                <a:lnTo>
                  <a:pt x="114" y="90"/>
                </a:lnTo>
                <a:lnTo>
                  <a:pt x="120" y="90"/>
                </a:lnTo>
                <a:close/>
                <a:moveTo>
                  <a:pt x="144" y="70"/>
                </a:moveTo>
                <a:lnTo>
                  <a:pt x="144" y="70"/>
                </a:lnTo>
                <a:lnTo>
                  <a:pt x="150" y="70"/>
                </a:lnTo>
                <a:lnTo>
                  <a:pt x="154" y="72"/>
                </a:lnTo>
                <a:lnTo>
                  <a:pt x="158" y="74"/>
                </a:lnTo>
                <a:lnTo>
                  <a:pt x="160" y="78"/>
                </a:lnTo>
                <a:lnTo>
                  <a:pt x="158" y="80"/>
                </a:lnTo>
                <a:lnTo>
                  <a:pt x="154" y="82"/>
                </a:lnTo>
                <a:lnTo>
                  <a:pt x="150" y="84"/>
                </a:lnTo>
                <a:lnTo>
                  <a:pt x="144" y="84"/>
                </a:lnTo>
                <a:lnTo>
                  <a:pt x="138" y="84"/>
                </a:lnTo>
                <a:lnTo>
                  <a:pt x="134" y="82"/>
                </a:lnTo>
                <a:lnTo>
                  <a:pt x="130" y="80"/>
                </a:lnTo>
                <a:lnTo>
                  <a:pt x="130" y="78"/>
                </a:lnTo>
                <a:lnTo>
                  <a:pt x="130" y="74"/>
                </a:lnTo>
                <a:lnTo>
                  <a:pt x="134" y="72"/>
                </a:lnTo>
                <a:lnTo>
                  <a:pt x="138" y="70"/>
                </a:lnTo>
                <a:lnTo>
                  <a:pt x="144" y="70"/>
                </a:lnTo>
                <a:close/>
                <a:moveTo>
                  <a:pt x="148" y="46"/>
                </a:moveTo>
                <a:lnTo>
                  <a:pt x="148" y="46"/>
                </a:lnTo>
                <a:lnTo>
                  <a:pt x="154" y="46"/>
                </a:lnTo>
                <a:lnTo>
                  <a:pt x="158" y="48"/>
                </a:lnTo>
                <a:lnTo>
                  <a:pt x="162" y="50"/>
                </a:lnTo>
                <a:lnTo>
                  <a:pt x="162" y="52"/>
                </a:lnTo>
                <a:lnTo>
                  <a:pt x="162" y="56"/>
                </a:lnTo>
                <a:lnTo>
                  <a:pt x="158" y="58"/>
                </a:lnTo>
                <a:lnTo>
                  <a:pt x="154" y="60"/>
                </a:lnTo>
                <a:lnTo>
                  <a:pt x="148" y="60"/>
                </a:lnTo>
                <a:lnTo>
                  <a:pt x="142" y="60"/>
                </a:lnTo>
                <a:lnTo>
                  <a:pt x="138" y="58"/>
                </a:lnTo>
                <a:lnTo>
                  <a:pt x="134" y="56"/>
                </a:lnTo>
                <a:lnTo>
                  <a:pt x="132" y="52"/>
                </a:lnTo>
                <a:lnTo>
                  <a:pt x="134" y="50"/>
                </a:lnTo>
                <a:lnTo>
                  <a:pt x="138" y="48"/>
                </a:lnTo>
                <a:lnTo>
                  <a:pt x="142" y="46"/>
                </a:lnTo>
                <a:lnTo>
                  <a:pt x="148" y="46"/>
                </a:lnTo>
                <a:close/>
                <a:moveTo>
                  <a:pt x="42" y="86"/>
                </a:moveTo>
                <a:lnTo>
                  <a:pt x="42" y="86"/>
                </a:lnTo>
                <a:lnTo>
                  <a:pt x="48" y="86"/>
                </a:lnTo>
                <a:lnTo>
                  <a:pt x="52" y="88"/>
                </a:lnTo>
                <a:lnTo>
                  <a:pt x="56" y="90"/>
                </a:lnTo>
                <a:lnTo>
                  <a:pt x="56" y="92"/>
                </a:lnTo>
                <a:lnTo>
                  <a:pt x="56" y="96"/>
                </a:lnTo>
                <a:lnTo>
                  <a:pt x="52" y="98"/>
                </a:lnTo>
                <a:lnTo>
                  <a:pt x="48" y="100"/>
                </a:lnTo>
                <a:lnTo>
                  <a:pt x="42" y="100"/>
                </a:lnTo>
                <a:lnTo>
                  <a:pt x="36" y="100"/>
                </a:lnTo>
                <a:lnTo>
                  <a:pt x="32" y="98"/>
                </a:lnTo>
                <a:lnTo>
                  <a:pt x="28" y="96"/>
                </a:lnTo>
                <a:lnTo>
                  <a:pt x="28" y="92"/>
                </a:lnTo>
                <a:lnTo>
                  <a:pt x="28" y="90"/>
                </a:lnTo>
                <a:lnTo>
                  <a:pt x="32" y="88"/>
                </a:lnTo>
                <a:lnTo>
                  <a:pt x="36" y="86"/>
                </a:lnTo>
                <a:lnTo>
                  <a:pt x="42" y="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Freeform 138"/>
          <p:cNvSpPr>
            <a:spLocks noEditPoints="1"/>
          </p:cNvSpPr>
          <p:nvPr/>
        </p:nvSpPr>
        <p:spPr bwMode="auto">
          <a:xfrm>
            <a:off x="7743248" y="5020108"/>
            <a:ext cx="323850" cy="407987"/>
          </a:xfrm>
          <a:custGeom>
            <a:avLst/>
            <a:gdLst>
              <a:gd name="T0" fmla="*/ 0 w 118"/>
              <a:gd name="T1" fmla="*/ 0 h 136"/>
              <a:gd name="T2" fmla="*/ 2147483647 w 118"/>
              <a:gd name="T3" fmla="*/ 0 h 136"/>
              <a:gd name="T4" fmla="*/ 2147483647 w 118"/>
              <a:gd name="T5" fmla="*/ 2147483647 h 136"/>
              <a:gd name="T6" fmla="*/ 2147483647 w 118"/>
              <a:gd name="T7" fmla="*/ 2147483647 h 136"/>
              <a:gd name="T8" fmla="*/ 2147483647 w 118"/>
              <a:gd name="T9" fmla="*/ 2147483647 h 136"/>
              <a:gd name="T10" fmla="*/ 2147483647 w 118"/>
              <a:gd name="T11" fmla="*/ 2147483647 h 136"/>
              <a:gd name="T12" fmla="*/ 2147483647 w 118"/>
              <a:gd name="T13" fmla="*/ 2147483647 h 136"/>
              <a:gd name="T14" fmla="*/ 2147483647 w 118"/>
              <a:gd name="T15" fmla="*/ 2147483647 h 136"/>
              <a:gd name="T16" fmla="*/ 2147483647 w 118"/>
              <a:gd name="T17" fmla="*/ 2147483647 h 136"/>
              <a:gd name="T18" fmla="*/ 2147483647 w 118"/>
              <a:gd name="T19" fmla="*/ 2147483647 h 136"/>
              <a:gd name="T20" fmla="*/ 2147483647 w 118"/>
              <a:gd name="T21" fmla="*/ 2147483647 h 136"/>
              <a:gd name="T22" fmla="*/ 2147483647 w 118"/>
              <a:gd name="T23" fmla="*/ 2147483647 h 136"/>
              <a:gd name="T24" fmla="*/ 0 w 118"/>
              <a:gd name="T25" fmla="*/ 2147483647 h 136"/>
              <a:gd name="T26" fmla="*/ 0 w 118"/>
              <a:gd name="T27" fmla="*/ 0 h 136"/>
              <a:gd name="T28" fmla="*/ 0 w 118"/>
              <a:gd name="T29" fmla="*/ 0 h 136"/>
              <a:gd name="T30" fmla="*/ 2147483647 w 118"/>
              <a:gd name="T31" fmla="*/ 2147483647 h 136"/>
              <a:gd name="T32" fmla="*/ 2147483647 w 118"/>
              <a:gd name="T33" fmla="*/ 2147483647 h 136"/>
              <a:gd name="T34" fmla="*/ 2147483647 w 118"/>
              <a:gd name="T35" fmla="*/ 2147483647 h 136"/>
              <a:gd name="T36" fmla="*/ 2147483647 w 118"/>
              <a:gd name="T37" fmla="*/ 2147483647 h 136"/>
              <a:gd name="T38" fmla="*/ 2147483647 w 118"/>
              <a:gd name="T39" fmla="*/ 2147483647 h 136"/>
              <a:gd name="T40" fmla="*/ 2147483647 w 118"/>
              <a:gd name="T41" fmla="*/ 2147483647 h 136"/>
              <a:gd name="T42" fmla="*/ 2147483647 w 118"/>
              <a:gd name="T43" fmla="*/ 2147483647 h 136"/>
              <a:gd name="T44" fmla="*/ 2147483647 w 118"/>
              <a:gd name="T45" fmla="*/ 2147483647 h 136"/>
              <a:gd name="T46" fmla="*/ 2147483647 w 118"/>
              <a:gd name="T47" fmla="*/ 2147483647 h 136"/>
              <a:gd name="T48" fmla="*/ 2147483647 w 118"/>
              <a:gd name="T49" fmla="*/ 2147483647 h 136"/>
              <a:gd name="T50" fmla="*/ 2147483647 w 118"/>
              <a:gd name="T51" fmla="*/ 2147483647 h 136"/>
              <a:gd name="T52" fmla="*/ 2147483647 w 118"/>
              <a:gd name="T53" fmla="*/ 2147483647 h 136"/>
              <a:gd name="T54" fmla="*/ 2147483647 w 118"/>
              <a:gd name="T55" fmla="*/ 2147483647 h 1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18"/>
              <a:gd name="T85" fmla="*/ 0 h 136"/>
              <a:gd name="T86" fmla="*/ 118 w 118"/>
              <a:gd name="T87" fmla="*/ 136 h 1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18" h="136">
                <a:moveTo>
                  <a:pt x="0" y="0"/>
                </a:moveTo>
                <a:lnTo>
                  <a:pt x="86" y="0"/>
                </a:lnTo>
                <a:lnTo>
                  <a:pt x="86" y="16"/>
                </a:lnTo>
                <a:lnTo>
                  <a:pt x="70" y="16"/>
                </a:lnTo>
                <a:lnTo>
                  <a:pt x="70" y="40"/>
                </a:lnTo>
                <a:lnTo>
                  <a:pt x="46" y="40"/>
                </a:lnTo>
                <a:lnTo>
                  <a:pt x="46" y="80"/>
                </a:lnTo>
                <a:lnTo>
                  <a:pt x="70" y="80"/>
                </a:lnTo>
                <a:lnTo>
                  <a:pt x="70" y="102"/>
                </a:lnTo>
                <a:lnTo>
                  <a:pt x="86" y="102"/>
                </a:lnTo>
                <a:lnTo>
                  <a:pt x="86" y="136"/>
                </a:lnTo>
                <a:lnTo>
                  <a:pt x="42" y="98"/>
                </a:lnTo>
                <a:lnTo>
                  <a:pt x="0" y="136"/>
                </a:lnTo>
                <a:lnTo>
                  <a:pt x="0" y="0"/>
                </a:lnTo>
                <a:close/>
                <a:moveTo>
                  <a:pt x="60" y="50"/>
                </a:moveTo>
                <a:lnTo>
                  <a:pt x="60" y="68"/>
                </a:lnTo>
                <a:lnTo>
                  <a:pt x="80" y="68"/>
                </a:lnTo>
                <a:lnTo>
                  <a:pt x="80" y="88"/>
                </a:lnTo>
                <a:lnTo>
                  <a:pt x="98" y="88"/>
                </a:lnTo>
                <a:lnTo>
                  <a:pt x="98" y="68"/>
                </a:lnTo>
                <a:lnTo>
                  <a:pt x="118" y="68"/>
                </a:lnTo>
                <a:lnTo>
                  <a:pt x="118" y="50"/>
                </a:lnTo>
                <a:lnTo>
                  <a:pt x="98" y="50"/>
                </a:lnTo>
                <a:lnTo>
                  <a:pt x="98" y="30"/>
                </a:lnTo>
                <a:lnTo>
                  <a:pt x="80" y="30"/>
                </a:lnTo>
                <a:lnTo>
                  <a:pt x="80" y="50"/>
                </a:lnTo>
                <a:lnTo>
                  <a:pt x="60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7" name="Freeform 139"/>
          <p:cNvSpPr>
            <a:spLocks noEditPoints="1"/>
          </p:cNvSpPr>
          <p:nvPr/>
        </p:nvSpPr>
        <p:spPr bwMode="auto">
          <a:xfrm>
            <a:off x="7678161" y="4200958"/>
            <a:ext cx="471487" cy="406400"/>
          </a:xfrm>
          <a:custGeom>
            <a:avLst/>
            <a:gdLst>
              <a:gd name="T0" fmla="*/ 2147483647 w 172"/>
              <a:gd name="T1" fmla="*/ 2147483647 h 136"/>
              <a:gd name="T2" fmla="*/ 2147483647 w 172"/>
              <a:gd name="T3" fmla="*/ 0 h 136"/>
              <a:gd name="T4" fmla="*/ 2147483647 w 172"/>
              <a:gd name="T5" fmla="*/ 2147483647 h 136"/>
              <a:gd name="T6" fmla="*/ 2147483647 w 172"/>
              <a:gd name="T7" fmla="*/ 2147483647 h 136"/>
              <a:gd name="T8" fmla="*/ 2147483647 w 172"/>
              <a:gd name="T9" fmla="*/ 2147483647 h 136"/>
              <a:gd name="T10" fmla="*/ 2147483647 w 172"/>
              <a:gd name="T11" fmla="*/ 2147483647 h 136"/>
              <a:gd name="T12" fmla="*/ 2147483647 w 172"/>
              <a:gd name="T13" fmla="*/ 2147483647 h 136"/>
              <a:gd name="T14" fmla="*/ 2147483647 w 172"/>
              <a:gd name="T15" fmla="*/ 2147483647 h 136"/>
              <a:gd name="T16" fmla="*/ 2147483647 w 172"/>
              <a:gd name="T17" fmla="*/ 2147483647 h 136"/>
              <a:gd name="T18" fmla="*/ 2147483647 w 172"/>
              <a:gd name="T19" fmla="*/ 2147483647 h 136"/>
              <a:gd name="T20" fmla="*/ 2147483647 w 172"/>
              <a:gd name="T21" fmla="*/ 2147483647 h 136"/>
              <a:gd name="T22" fmla="*/ 2147483647 w 172"/>
              <a:gd name="T23" fmla="*/ 2147483647 h 136"/>
              <a:gd name="T24" fmla="*/ 2147483647 w 172"/>
              <a:gd name="T25" fmla="*/ 2147483647 h 136"/>
              <a:gd name="T26" fmla="*/ 2147483647 w 172"/>
              <a:gd name="T27" fmla="*/ 2147483647 h 136"/>
              <a:gd name="T28" fmla="*/ 2147483647 w 172"/>
              <a:gd name="T29" fmla="*/ 2147483647 h 136"/>
              <a:gd name="T30" fmla="*/ 2147483647 w 172"/>
              <a:gd name="T31" fmla="*/ 2147483647 h 136"/>
              <a:gd name="T32" fmla="*/ 2147483647 w 172"/>
              <a:gd name="T33" fmla="*/ 2147483647 h 136"/>
              <a:gd name="T34" fmla="*/ 2147483647 w 172"/>
              <a:gd name="T35" fmla="*/ 2147483647 h 136"/>
              <a:gd name="T36" fmla="*/ 2147483647 w 172"/>
              <a:gd name="T37" fmla="*/ 2147483647 h 136"/>
              <a:gd name="T38" fmla="*/ 2147483647 w 172"/>
              <a:gd name="T39" fmla="*/ 2147483647 h 136"/>
              <a:gd name="T40" fmla="*/ 2147483647 w 172"/>
              <a:gd name="T41" fmla="*/ 2147483647 h 136"/>
              <a:gd name="T42" fmla="*/ 2147483647 w 172"/>
              <a:gd name="T43" fmla="*/ 2147483647 h 136"/>
              <a:gd name="T44" fmla="*/ 2147483647 w 172"/>
              <a:gd name="T45" fmla="*/ 2147483647 h 136"/>
              <a:gd name="T46" fmla="*/ 2147483647 w 172"/>
              <a:gd name="T47" fmla="*/ 2147483647 h 136"/>
              <a:gd name="T48" fmla="*/ 2147483647 w 172"/>
              <a:gd name="T49" fmla="*/ 2147483647 h 136"/>
              <a:gd name="T50" fmla="*/ 2147483647 w 172"/>
              <a:gd name="T51" fmla="*/ 2147483647 h 136"/>
              <a:gd name="T52" fmla="*/ 2147483647 w 172"/>
              <a:gd name="T53" fmla="*/ 2147483647 h 136"/>
              <a:gd name="T54" fmla="*/ 2147483647 w 172"/>
              <a:gd name="T55" fmla="*/ 2147483647 h 136"/>
              <a:gd name="T56" fmla="*/ 2147483647 w 172"/>
              <a:gd name="T57" fmla="*/ 2147483647 h 136"/>
              <a:gd name="T58" fmla="*/ 2147483647 w 172"/>
              <a:gd name="T59" fmla="*/ 2147483647 h 136"/>
              <a:gd name="T60" fmla="*/ 2147483647 w 172"/>
              <a:gd name="T61" fmla="*/ 2147483647 h 136"/>
              <a:gd name="T62" fmla="*/ 2147483647 w 172"/>
              <a:gd name="T63" fmla="*/ 2147483647 h 136"/>
              <a:gd name="T64" fmla="*/ 2147483647 w 172"/>
              <a:gd name="T65" fmla="*/ 2147483647 h 136"/>
              <a:gd name="T66" fmla="*/ 2147483647 w 172"/>
              <a:gd name="T67" fmla="*/ 2147483647 h 136"/>
              <a:gd name="T68" fmla="*/ 2147483647 w 172"/>
              <a:gd name="T69" fmla="*/ 2147483647 h 136"/>
              <a:gd name="T70" fmla="*/ 2147483647 w 172"/>
              <a:gd name="T71" fmla="*/ 2147483647 h 136"/>
              <a:gd name="T72" fmla="*/ 2147483647 w 172"/>
              <a:gd name="T73" fmla="*/ 2147483647 h 136"/>
              <a:gd name="T74" fmla="*/ 2147483647 w 172"/>
              <a:gd name="T75" fmla="*/ 2147483647 h 136"/>
              <a:gd name="T76" fmla="*/ 2147483647 w 172"/>
              <a:gd name="T77" fmla="*/ 2147483647 h 136"/>
              <a:gd name="T78" fmla="*/ 2147483647 w 172"/>
              <a:gd name="T79" fmla="*/ 2147483647 h 136"/>
              <a:gd name="T80" fmla="*/ 2147483647 w 172"/>
              <a:gd name="T81" fmla="*/ 2147483647 h 136"/>
              <a:gd name="T82" fmla="*/ 2147483647 w 172"/>
              <a:gd name="T83" fmla="*/ 2147483647 h 136"/>
              <a:gd name="T84" fmla="*/ 2147483647 w 172"/>
              <a:gd name="T85" fmla="*/ 2147483647 h 136"/>
              <a:gd name="T86" fmla="*/ 2147483647 w 172"/>
              <a:gd name="T87" fmla="*/ 2147483647 h 136"/>
              <a:gd name="T88" fmla="*/ 2147483647 w 172"/>
              <a:gd name="T89" fmla="*/ 2147483647 h 136"/>
              <a:gd name="T90" fmla="*/ 2147483647 w 172"/>
              <a:gd name="T91" fmla="*/ 2147483647 h 136"/>
              <a:gd name="T92" fmla="*/ 2147483647 w 172"/>
              <a:gd name="T93" fmla="*/ 2147483647 h 136"/>
              <a:gd name="T94" fmla="*/ 2147483647 w 172"/>
              <a:gd name="T95" fmla="*/ 2147483647 h 136"/>
              <a:gd name="T96" fmla="*/ 2147483647 w 172"/>
              <a:gd name="T97" fmla="*/ 2147483647 h 136"/>
              <a:gd name="T98" fmla="*/ 2147483647 w 172"/>
              <a:gd name="T99" fmla="*/ 2147483647 h 136"/>
              <a:gd name="T100" fmla="*/ 2147483647 w 172"/>
              <a:gd name="T101" fmla="*/ 2147483647 h 136"/>
              <a:gd name="T102" fmla="*/ 2147483647 w 172"/>
              <a:gd name="T103" fmla="*/ 2147483647 h 1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172"/>
              <a:gd name="T157" fmla="*/ 0 h 136"/>
              <a:gd name="T158" fmla="*/ 172 w 172"/>
              <a:gd name="T159" fmla="*/ 136 h 1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172" h="136">
                <a:moveTo>
                  <a:pt x="6" y="4"/>
                </a:moveTo>
                <a:lnTo>
                  <a:pt x="6" y="4"/>
                </a:lnTo>
                <a:lnTo>
                  <a:pt x="22" y="4"/>
                </a:lnTo>
                <a:lnTo>
                  <a:pt x="40" y="2"/>
                </a:lnTo>
                <a:lnTo>
                  <a:pt x="62" y="0"/>
                </a:lnTo>
                <a:lnTo>
                  <a:pt x="72" y="0"/>
                </a:lnTo>
                <a:lnTo>
                  <a:pt x="80" y="4"/>
                </a:lnTo>
                <a:lnTo>
                  <a:pt x="88" y="0"/>
                </a:lnTo>
                <a:lnTo>
                  <a:pt x="98" y="0"/>
                </a:lnTo>
                <a:lnTo>
                  <a:pt x="120" y="2"/>
                </a:lnTo>
                <a:lnTo>
                  <a:pt x="136" y="4"/>
                </a:lnTo>
                <a:lnTo>
                  <a:pt x="154" y="4"/>
                </a:lnTo>
                <a:lnTo>
                  <a:pt x="160" y="10"/>
                </a:lnTo>
                <a:lnTo>
                  <a:pt x="160" y="58"/>
                </a:lnTo>
                <a:lnTo>
                  <a:pt x="148" y="50"/>
                </a:lnTo>
                <a:lnTo>
                  <a:pt x="148" y="16"/>
                </a:lnTo>
                <a:lnTo>
                  <a:pt x="134" y="16"/>
                </a:lnTo>
                <a:lnTo>
                  <a:pt x="118" y="14"/>
                </a:lnTo>
                <a:lnTo>
                  <a:pt x="98" y="12"/>
                </a:lnTo>
                <a:lnTo>
                  <a:pt x="92" y="12"/>
                </a:lnTo>
                <a:lnTo>
                  <a:pt x="86" y="14"/>
                </a:lnTo>
                <a:lnTo>
                  <a:pt x="86" y="106"/>
                </a:lnTo>
                <a:lnTo>
                  <a:pt x="94" y="106"/>
                </a:lnTo>
                <a:lnTo>
                  <a:pt x="98" y="114"/>
                </a:lnTo>
                <a:lnTo>
                  <a:pt x="102" y="116"/>
                </a:lnTo>
                <a:lnTo>
                  <a:pt x="100" y="116"/>
                </a:lnTo>
                <a:lnTo>
                  <a:pt x="90" y="116"/>
                </a:lnTo>
                <a:lnTo>
                  <a:pt x="82" y="118"/>
                </a:lnTo>
                <a:lnTo>
                  <a:pt x="80" y="118"/>
                </a:lnTo>
                <a:lnTo>
                  <a:pt x="76" y="118"/>
                </a:lnTo>
                <a:lnTo>
                  <a:pt x="72" y="118"/>
                </a:lnTo>
                <a:lnTo>
                  <a:pt x="64" y="116"/>
                </a:lnTo>
                <a:lnTo>
                  <a:pt x="44" y="118"/>
                </a:lnTo>
                <a:lnTo>
                  <a:pt x="24" y="120"/>
                </a:lnTo>
                <a:lnTo>
                  <a:pt x="4" y="120"/>
                </a:lnTo>
                <a:lnTo>
                  <a:pt x="0" y="114"/>
                </a:lnTo>
                <a:lnTo>
                  <a:pt x="0" y="10"/>
                </a:lnTo>
                <a:lnTo>
                  <a:pt x="6" y="4"/>
                </a:lnTo>
                <a:close/>
                <a:moveTo>
                  <a:pt x="134" y="68"/>
                </a:moveTo>
                <a:lnTo>
                  <a:pt x="134" y="68"/>
                </a:lnTo>
                <a:lnTo>
                  <a:pt x="126" y="68"/>
                </a:lnTo>
                <a:lnTo>
                  <a:pt x="118" y="72"/>
                </a:lnTo>
                <a:lnTo>
                  <a:pt x="112" y="78"/>
                </a:lnTo>
                <a:lnTo>
                  <a:pt x="110" y="86"/>
                </a:lnTo>
                <a:lnTo>
                  <a:pt x="112" y="94"/>
                </a:lnTo>
                <a:lnTo>
                  <a:pt x="114" y="100"/>
                </a:lnTo>
                <a:lnTo>
                  <a:pt x="122" y="106"/>
                </a:lnTo>
                <a:lnTo>
                  <a:pt x="128" y="108"/>
                </a:lnTo>
                <a:lnTo>
                  <a:pt x="136" y="108"/>
                </a:lnTo>
                <a:lnTo>
                  <a:pt x="144" y="104"/>
                </a:lnTo>
                <a:lnTo>
                  <a:pt x="150" y="98"/>
                </a:lnTo>
                <a:lnTo>
                  <a:pt x="152" y="90"/>
                </a:lnTo>
                <a:lnTo>
                  <a:pt x="152" y="82"/>
                </a:lnTo>
                <a:lnTo>
                  <a:pt x="148" y="76"/>
                </a:lnTo>
                <a:lnTo>
                  <a:pt x="142" y="70"/>
                </a:lnTo>
                <a:lnTo>
                  <a:pt x="134" y="68"/>
                </a:lnTo>
                <a:close/>
                <a:moveTo>
                  <a:pt x="112" y="64"/>
                </a:moveTo>
                <a:lnTo>
                  <a:pt x="112" y="64"/>
                </a:lnTo>
                <a:lnTo>
                  <a:pt x="108" y="68"/>
                </a:lnTo>
                <a:lnTo>
                  <a:pt x="104" y="72"/>
                </a:lnTo>
                <a:lnTo>
                  <a:pt x="100" y="84"/>
                </a:lnTo>
                <a:lnTo>
                  <a:pt x="100" y="96"/>
                </a:lnTo>
                <a:lnTo>
                  <a:pt x="104" y="102"/>
                </a:lnTo>
                <a:lnTo>
                  <a:pt x="106" y="108"/>
                </a:lnTo>
                <a:lnTo>
                  <a:pt x="110" y="112"/>
                </a:lnTo>
                <a:lnTo>
                  <a:pt x="116" y="116"/>
                </a:lnTo>
                <a:lnTo>
                  <a:pt x="128" y="118"/>
                </a:lnTo>
                <a:lnTo>
                  <a:pt x="136" y="118"/>
                </a:lnTo>
                <a:lnTo>
                  <a:pt x="146" y="116"/>
                </a:lnTo>
                <a:lnTo>
                  <a:pt x="148" y="120"/>
                </a:lnTo>
                <a:lnTo>
                  <a:pt x="158" y="134"/>
                </a:lnTo>
                <a:lnTo>
                  <a:pt x="160" y="136"/>
                </a:lnTo>
                <a:lnTo>
                  <a:pt x="162" y="136"/>
                </a:lnTo>
                <a:lnTo>
                  <a:pt x="166" y="136"/>
                </a:lnTo>
                <a:lnTo>
                  <a:pt x="168" y="136"/>
                </a:lnTo>
                <a:lnTo>
                  <a:pt x="170" y="134"/>
                </a:lnTo>
                <a:lnTo>
                  <a:pt x="172" y="130"/>
                </a:lnTo>
                <a:lnTo>
                  <a:pt x="172" y="128"/>
                </a:lnTo>
                <a:lnTo>
                  <a:pt x="170" y="124"/>
                </a:lnTo>
                <a:lnTo>
                  <a:pt x="160" y="112"/>
                </a:lnTo>
                <a:lnTo>
                  <a:pt x="158" y="110"/>
                </a:lnTo>
                <a:lnTo>
                  <a:pt x="154" y="108"/>
                </a:lnTo>
                <a:lnTo>
                  <a:pt x="160" y="100"/>
                </a:lnTo>
                <a:lnTo>
                  <a:pt x="162" y="92"/>
                </a:lnTo>
                <a:lnTo>
                  <a:pt x="162" y="80"/>
                </a:lnTo>
                <a:lnTo>
                  <a:pt x="160" y="74"/>
                </a:lnTo>
                <a:lnTo>
                  <a:pt x="156" y="68"/>
                </a:lnTo>
                <a:lnTo>
                  <a:pt x="152" y="64"/>
                </a:lnTo>
                <a:lnTo>
                  <a:pt x="146" y="60"/>
                </a:lnTo>
                <a:lnTo>
                  <a:pt x="134" y="56"/>
                </a:lnTo>
                <a:lnTo>
                  <a:pt x="122" y="58"/>
                </a:lnTo>
                <a:lnTo>
                  <a:pt x="118" y="60"/>
                </a:lnTo>
                <a:lnTo>
                  <a:pt x="112" y="64"/>
                </a:lnTo>
                <a:close/>
                <a:moveTo>
                  <a:pt x="116" y="90"/>
                </a:moveTo>
                <a:lnTo>
                  <a:pt x="116" y="90"/>
                </a:lnTo>
                <a:lnTo>
                  <a:pt x="120" y="84"/>
                </a:lnTo>
                <a:lnTo>
                  <a:pt x="126" y="80"/>
                </a:lnTo>
                <a:lnTo>
                  <a:pt x="132" y="76"/>
                </a:lnTo>
                <a:lnTo>
                  <a:pt x="140" y="74"/>
                </a:lnTo>
                <a:lnTo>
                  <a:pt x="136" y="72"/>
                </a:lnTo>
                <a:lnTo>
                  <a:pt x="132" y="72"/>
                </a:lnTo>
                <a:lnTo>
                  <a:pt x="126" y="72"/>
                </a:lnTo>
                <a:lnTo>
                  <a:pt x="124" y="74"/>
                </a:lnTo>
                <a:lnTo>
                  <a:pt x="118" y="82"/>
                </a:lnTo>
                <a:lnTo>
                  <a:pt x="116" y="86"/>
                </a:lnTo>
                <a:lnTo>
                  <a:pt x="116" y="90"/>
                </a:lnTo>
                <a:close/>
                <a:moveTo>
                  <a:pt x="142" y="40"/>
                </a:moveTo>
                <a:lnTo>
                  <a:pt x="142" y="40"/>
                </a:lnTo>
                <a:lnTo>
                  <a:pt x="116" y="38"/>
                </a:lnTo>
                <a:lnTo>
                  <a:pt x="94" y="36"/>
                </a:lnTo>
                <a:lnTo>
                  <a:pt x="94" y="40"/>
                </a:lnTo>
                <a:lnTo>
                  <a:pt x="118" y="44"/>
                </a:lnTo>
                <a:lnTo>
                  <a:pt x="142" y="46"/>
                </a:lnTo>
                <a:lnTo>
                  <a:pt x="142" y="40"/>
                </a:lnTo>
                <a:close/>
                <a:moveTo>
                  <a:pt x="142" y="28"/>
                </a:moveTo>
                <a:lnTo>
                  <a:pt x="142" y="28"/>
                </a:lnTo>
                <a:lnTo>
                  <a:pt x="116" y="24"/>
                </a:lnTo>
                <a:lnTo>
                  <a:pt x="94" y="22"/>
                </a:lnTo>
                <a:lnTo>
                  <a:pt x="94" y="26"/>
                </a:lnTo>
                <a:lnTo>
                  <a:pt x="118" y="30"/>
                </a:lnTo>
                <a:lnTo>
                  <a:pt x="142" y="32"/>
                </a:lnTo>
                <a:lnTo>
                  <a:pt x="142" y="28"/>
                </a:lnTo>
                <a:close/>
                <a:moveTo>
                  <a:pt x="20" y="96"/>
                </a:moveTo>
                <a:lnTo>
                  <a:pt x="20" y="96"/>
                </a:lnTo>
                <a:lnTo>
                  <a:pt x="20" y="100"/>
                </a:lnTo>
                <a:lnTo>
                  <a:pt x="44" y="98"/>
                </a:lnTo>
                <a:lnTo>
                  <a:pt x="68" y="94"/>
                </a:lnTo>
                <a:lnTo>
                  <a:pt x="68" y="90"/>
                </a:lnTo>
                <a:lnTo>
                  <a:pt x="46" y="92"/>
                </a:lnTo>
                <a:lnTo>
                  <a:pt x="20" y="96"/>
                </a:lnTo>
                <a:close/>
                <a:moveTo>
                  <a:pt x="20" y="80"/>
                </a:moveTo>
                <a:lnTo>
                  <a:pt x="20" y="80"/>
                </a:lnTo>
                <a:lnTo>
                  <a:pt x="20" y="84"/>
                </a:lnTo>
                <a:lnTo>
                  <a:pt x="44" y="82"/>
                </a:lnTo>
                <a:lnTo>
                  <a:pt x="68" y="80"/>
                </a:lnTo>
                <a:lnTo>
                  <a:pt x="68" y="76"/>
                </a:lnTo>
                <a:lnTo>
                  <a:pt x="46" y="78"/>
                </a:lnTo>
                <a:lnTo>
                  <a:pt x="20" y="80"/>
                </a:lnTo>
                <a:close/>
                <a:moveTo>
                  <a:pt x="20" y="66"/>
                </a:moveTo>
                <a:lnTo>
                  <a:pt x="20" y="66"/>
                </a:lnTo>
                <a:lnTo>
                  <a:pt x="20" y="72"/>
                </a:lnTo>
                <a:lnTo>
                  <a:pt x="44" y="68"/>
                </a:lnTo>
                <a:lnTo>
                  <a:pt x="68" y="66"/>
                </a:lnTo>
                <a:lnTo>
                  <a:pt x="68" y="62"/>
                </a:lnTo>
                <a:lnTo>
                  <a:pt x="46" y="64"/>
                </a:lnTo>
                <a:lnTo>
                  <a:pt x="20" y="66"/>
                </a:lnTo>
                <a:close/>
                <a:moveTo>
                  <a:pt x="44" y="48"/>
                </a:moveTo>
                <a:lnTo>
                  <a:pt x="44" y="48"/>
                </a:lnTo>
                <a:lnTo>
                  <a:pt x="44" y="54"/>
                </a:lnTo>
                <a:lnTo>
                  <a:pt x="54" y="52"/>
                </a:lnTo>
                <a:lnTo>
                  <a:pt x="68" y="52"/>
                </a:lnTo>
                <a:lnTo>
                  <a:pt x="68" y="46"/>
                </a:lnTo>
                <a:lnTo>
                  <a:pt x="56" y="48"/>
                </a:lnTo>
                <a:lnTo>
                  <a:pt x="44" y="48"/>
                </a:lnTo>
                <a:close/>
                <a:moveTo>
                  <a:pt x="44" y="36"/>
                </a:moveTo>
                <a:lnTo>
                  <a:pt x="44" y="36"/>
                </a:lnTo>
                <a:lnTo>
                  <a:pt x="44" y="40"/>
                </a:lnTo>
                <a:lnTo>
                  <a:pt x="54" y="40"/>
                </a:lnTo>
                <a:lnTo>
                  <a:pt x="68" y="38"/>
                </a:lnTo>
                <a:lnTo>
                  <a:pt x="68" y="34"/>
                </a:lnTo>
                <a:lnTo>
                  <a:pt x="56" y="34"/>
                </a:lnTo>
                <a:lnTo>
                  <a:pt x="44" y="36"/>
                </a:lnTo>
                <a:close/>
                <a:moveTo>
                  <a:pt x="44" y="26"/>
                </a:moveTo>
                <a:lnTo>
                  <a:pt x="44" y="26"/>
                </a:lnTo>
                <a:lnTo>
                  <a:pt x="44" y="30"/>
                </a:lnTo>
                <a:lnTo>
                  <a:pt x="54" y="30"/>
                </a:lnTo>
                <a:lnTo>
                  <a:pt x="68" y="28"/>
                </a:lnTo>
                <a:lnTo>
                  <a:pt x="68" y="24"/>
                </a:lnTo>
                <a:lnTo>
                  <a:pt x="56" y="24"/>
                </a:lnTo>
                <a:lnTo>
                  <a:pt x="44" y="26"/>
                </a:lnTo>
                <a:close/>
                <a:moveTo>
                  <a:pt x="18" y="26"/>
                </a:moveTo>
                <a:lnTo>
                  <a:pt x="18" y="60"/>
                </a:lnTo>
                <a:lnTo>
                  <a:pt x="38" y="58"/>
                </a:lnTo>
                <a:lnTo>
                  <a:pt x="38" y="24"/>
                </a:lnTo>
                <a:lnTo>
                  <a:pt x="18" y="26"/>
                </a:lnTo>
                <a:close/>
                <a:moveTo>
                  <a:pt x="42" y="14"/>
                </a:moveTo>
                <a:lnTo>
                  <a:pt x="42" y="14"/>
                </a:lnTo>
                <a:lnTo>
                  <a:pt x="26" y="16"/>
                </a:lnTo>
                <a:lnTo>
                  <a:pt x="10" y="16"/>
                </a:lnTo>
                <a:lnTo>
                  <a:pt x="10" y="110"/>
                </a:lnTo>
                <a:lnTo>
                  <a:pt x="26" y="108"/>
                </a:lnTo>
                <a:lnTo>
                  <a:pt x="42" y="108"/>
                </a:lnTo>
                <a:lnTo>
                  <a:pt x="60" y="106"/>
                </a:lnTo>
                <a:lnTo>
                  <a:pt x="74" y="106"/>
                </a:lnTo>
                <a:lnTo>
                  <a:pt x="74" y="14"/>
                </a:lnTo>
                <a:lnTo>
                  <a:pt x="68" y="12"/>
                </a:lnTo>
                <a:lnTo>
                  <a:pt x="60" y="12"/>
                </a:lnTo>
                <a:lnTo>
                  <a:pt x="42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Freeform 140"/>
          <p:cNvSpPr>
            <a:spLocks noEditPoints="1"/>
          </p:cNvSpPr>
          <p:nvPr/>
        </p:nvSpPr>
        <p:spPr bwMode="auto">
          <a:xfrm>
            <a:off x="8484611" y="5845608"/>
            <a:ext cx="363537" cy="401637"/>
          </a:xfrm>
          <a:custGeom>
            <a:avLst/>
            <a:gdLst>
              <a:gd name="T0" fmla="*/ 2147483647 w 132"/>
              <a:gd name="T1" fmla="*/ 2147483647 h 134"/>
              <a:gd name="T2" fmla="*/ 2147483647 w 132"/>
              <a:gd name="T3" fmla="*/ 2147483647 h 134"/>
              <a:gd name="T4" fmla="*/ 2147483647 w 132"/>
              <a:gd name="T5" fmla="*/ 2147483647 h 134"/>
              <a:gd name="T6" fmla="*/ 2147483647 w 132"/>
              <a:gd name="T7" fmla="*/ 2147483647 h 134"/>
              <a:gd name="T8" fmla="*/ 0 w 132"/>
              <a:gd name="T9" fmla="*/ 2147483647 h 134"/>
              <a:gd name="T10" fmla="*/ 2147483647 w 132"/>
              <a:gd name="T11" fmla="*/ 2147483647 h 134"/>
              <a:gd name="T12" fmla="*/ 2147483647 w 132"/>
              <a:gd name="T13" fmla="*/ 2147483647 h 134"/>
              <a:gd name="T14" fmla="*/ 2147483647 w 132"/>
              <a:gd name="T15" fmla="*/ 2147483647 h 134"/>
              <a:gd name="T16" fmla="*/ 2147483647 w 132"/>
              <a:gd name="T17" fmla="*/ 2147483647 h 134"/>
              <a:gd name="T18" fmla="*/ 2147483647 w 132"/>
              <a:gd name="T19" fmla="*/ 2147483647 h 134"/>
              <a:gd name="T20" fmla="*/ 2147483647 w 132"/>
              <a:gd name="T21" fmla="*/ 2147483647 h 134"/>
              <a:gd name="T22" fmla="*/ 2147483647 w 132"/>
              <a:gd name="T23" fmla="*/ 0 h 134"/>
              <a:gd name="T24" fmla="*/ 2147483647 w 132"/>
              <a:gd name="T25" fmla="*/ 0 h 134"/>
              <a:gd name="T26" fmla="*/ 2147483647 w 132"/>
              <a:gd name="T27" fmla="*/ 2147483647 h 134"/>
              <a:gd name="T28" fmla="*/ 2147483647 w 132"/>
              <a:gd name="T29" fmla="*/ 2147483647 h 134"/>
              <a:gd name="T30" fmla="*/ 2147483647 w 132"/>
              <a:gd name="T31" fmla="*/ 2147483647 h 134"/>
              <a:gd name="T32" fmla="*/ 2147483647 w 132"/>
              <a:gd name="T33" fmla="*/ 2147483647 h 134"/>
              <a:gd name="T34" fmla="*/ 2147483647 w 132"/>
              <a:gd name="T35" fmla="*/ 2147483647 h 134"/>
              <a:gd name="T36" fmla="*/ 2147483647 w 132"/>
              <a:gd name="T37" fmla="*/ 2147483647 h 134"/>
              <a:gd name="T38" fmla="*/ 2147483647 w 132"/>
              <a:gd name="T39" fmla="*/ 2147483647 h 134"/>
              <a:gd name="T40" fmla="*/ 2147483647 w 132"/>
              <a:gd name="T41" fmla="*/ 0 h 134"/>
              <a:gd name="T42" fmla="*/ 2147483647 w 132"/>
              <a:gd name="T43" fmla="*/ 0 h 134"/>
              <a:gd name="T44" fmla="*/ 2147483647 w 132"/>
              <a:gd name="T45" fmla="*/ 2147483647 h 134"/>
              <a:gd name="T46" fmla="*/ 2147483647 w 132"/>
              <a:gd name="T47" fmla="*/ 2147483647 h 134"/>
              <a:gd name="T48" fmla="*/ 2147483647 w 132"/>
              <a:gd name="T49" fmla="*/ 2147483647 h 134"/>
              <a:gd name="T50" fmla="*/ 2147483647 w 132"/>
              <a:gd name="T51" fmla="*/ 2147483647 h 134"/>
              <a:gd name="T52" fmla="*/ 2147483647 w 132"/>
              <a:gd name="T53" fmla="*/ 2147483647 h 134"/>
              <a:gd name="T54" fmla="*/ 2147483647 w 132"/>
              <a:gd name="T55" fmla="*/ 2147483647 h 134"/>
              <a:gd name="T56" fmla="*/ 2147483647 w 132"/>
              <a:gd name="T57" fmla="*/ 2147483647 h 134"/>
              <a:gd name="T58" fmla="*/ 2147483647 w 132"/>
              <a:gd name="T59" fmla="*/ 2147483647 h 134"/>
              <a:gd name="T60" fmla="*/ 2147483647 w 132"/>
              <a:gd name="T61" fmla="*/ 2147483647 h 134"/>
              <a:gd name="T62" fmla="*/ 2147483647 w 132"/>
              <a:gd name="T63" fmla="*/ 2147483647 h 134"/>
              <a:gd name="T64" fmla="*/ 2147483647 w 132"/>
              <a:gd name="T65" fmla="*/ 2147483647 h 134"/>
              <a:gd name="T66" fmla="*/ 2147483647 w 132"/>
              <a:gd name="T67" fmla="*/ 2147483647 h 134"/>
              <a:gd name="T68" fmla="*/ 2147483647 w 132"/>
              <a:gd name="T69" fmla="*/ 2147483647 h 134"/>
              <a:gd name="T70" fmla="*/ 2147483647 w 132"/>
              <a:gd name="T71" fmla="*/ 2147483647 h 134"/>
              <a:gd name="T72" fmla="*/ 2147483647 w 132"/>
              <a:gd name="T73" fmla="*/ 2147483647 h 134"/>
              <a:gd name="T74" fmla="*/ 2147483647 w 132"/>
              <a:gd name="T75" fmla="*/ 2147483647 h 134"/>
              <a:gd name="T76" fmla="*/ 2147483647 w 132"/>
              <a:gd name="T77" fmla="*/ 2147483647 h 134"/>
              <a:gd name="T78" fmla="*/ 2147483647 w 132"/>
              <a:gd name="T79" fmla="*/ 2147483647 h 134"/>
              <a:gd name="T80" fmla="*/ 2147483647 w 132"/>
              <a:gd name="T81" fmla="*/ 2147483647 h 134"/>
              <a:gd name="T82" fmla="*/ 2147483647 w 132"/>
              <a:gd name="T83" fmla="*/ 2147483647 h 134"/>
              <a:gd name="T84" fmla="*/ 2147483647 w 132"/>
              <a:gd name="T85" fmla="*/ 2147483647 h 134"/>
              <a:gd name="T86" fmla="*/ 2147483647 w 132"/>
              <a:gd name="T87" fmla="*/ 2147483647 h 134"/>
              <a:gd name="T88" fmla="*/ 2147483647 w 132"/>
              <a:gd name="T89" fmla="*/ 2147483647 h 134"/>
              <a:gd name="T90" fmla="*/ 2147483647 w 132"/>
              <a:gd name="T91" fmla="*/ 2147483647 h 134"/>
              <a:gd name="T92" fmla="*/ 2147483647 w 132"/>
              <a:gd name="T93" fmla="*/ 2147483647 h 134"/>
              <a:gd name="T94" fmla="*/ 2147483647 w 132"/>
              <a:gd name="T95" fmla="*/ 2147483647 h 134"/>
              <a:gd name="T96" fmla="*/ 2147483647 w 132"/>
              <a:gd name="T97" fmla="*/ 2147483647 h 134"/>
              <a:gd name="T98" fmla="*/ 2147483647 w 132"/>
              <a:gd name="T99" fmla="*/ 2147483647 h 134"/>
              <a:gd name="T100" fmla="*/ 2147483647 w 132"/>
              <a:gd name="T101" fmla="*/ 2147483647 h 134"/>
              <a:gd name="T102" fmla="*/ 2147483647 w 132"/>
              <a:gd name="T103" fmla="*/ 2147483647 h 134"/>
              <a:gd name="T104" fmla="*/ 2147483647 w 132"/>
              <a:gd name="T105" fmla="*/ 2147483647 h 134"/>
              <a:gd name="T106" fmla="*/ 2147483647 w 132"/>
              <a:gd name="T107" fmla="*/ 2147483647 h 13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32"/>
              <a:gd name="T163" fmla="*/ 0 h 134"/>
              <a:gd name="T164" fmla="*/ 132 w 132"/>
              <a:gd name="T165" fmla="*/ 134 h 13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32" h="134">
                <a:moveTo>
                  <a:pt x="132" y="24"/>
                </a:moveTo>
                <a:lnTo>
                  <a:pt x="132" y="110"/>
                </a:lnTo>
                <a:lnTo>
                  <a:pt x="130" y="118"/>
                </a:lnTo>
                <a:lnTo>
                  <a:pt x="126" y="126"/>
                </a:lnTo>
                <a:lnTo>
                  <a:pt x="118" y="132"/>
                </a:lnTo>
                <a:lnTo>
                  <a:pt x="108" y="134"/>
                </a:lnTo>
                <a:lnTo>
                  <a:pt x="26" y="134"/>
                </a:lnTo>
                <a:lnTo>
                  <a:pt x="16" y="132"/>
                </a:lnTo>
                <a:lnTo>
                  <a:pt x="8" y="126"/>
                </a:lnTo>
                <a:lnTo>
                  <a:pt x="2" y="118"/>
                </a:lnTo>
                <a:lnTo>
                  <a:pt x="0" y="110"/>
                </a:lnTo>
                <a:lnTo>
                  <a:pt x="0" y="24"/>
                </a:lnTo>
                <a:lnTo>
                  <a:pt x="0" y="18"/>
                </a:lnTo>
                <a:lnTo>
                  <a:pt x="8" y="18"/>
                </a:lnTo>
                <a:lnTo>
                  <a:pt x="22" y="18"/>
                </a:lnTo>
                <a:lnTo>
                  <a:pt x="22" y="34"/>
                </a:lnTo>
                <a:lnTo>
                  <a:pt x="24" y="38"/>
                </a:lnTo>
                <a:lnTo>
                  <a:pt x="26" y="42"/>
                </a:lnTo>
                <a:lnTo>
                  <a:pt x="28" y="42"/>
                </a:lnTo>
                <a:lnTo>
                  <a:pt x="32" y="44"/>
                </a:lnTo>
                <a:lnTo>
                  <a:pt x="36" y="42"/>
                </a:lnTo>
                <a:lnTo>
                  <a:pt x="32" y="40"/>
                </a:lnTo>
                <a:lnTo>
                  <a:pt x="32" y="34"/>
                </a:lnTo>
                <a:lnTo>
                  <a:pt x="32" y="8"/>
                </a:lnTo>
                <a:lnTo>
                  <a:pt x="32" y="4"/>
                </a:lnTo>
                <a:lnTo>
                  <a:pt x="34" y="2"/>
                </a:lnTo>
                <a:lnTo>
                  <a:pt x="36" y="0"/>
                </a:lnTo>
                <a:lnTo>
                  <a:pt x="40" y="0"/>
                </a:lnTo>
                <a:lnTo>
                  <a:pt x="44" y="0"/>
                </a:lnTo>
                <a:lnTo>
                  <a:pt x="46" y="2"/>
                </a:lnTo>
                <a:lnTo>
                  <a:pt x="48" y="4"/>
                </a:lnTo>
                <a:lnTo>
                  <a:pt x="48" y="8"/>
                </a:lnTo>
                <a:lnTo>
                  <a:pt x="48" y="18"/>
                </a:lnTo>
                <a:lnTo>
                  <a:pt x="86" y="18"/>
                </a:lnTo>
                <a:lnTo>
                  <a:pt x="86" y="34"/>
                </a:lnTo>
                <a:lnTo>
                  <a:pt x="86" y="38"/>
                </a:lnTo>
                <a:lnTo>
                  <a:pt x="88" y="42"/>
                </a:lnTo>
                <a:lnTo>
                  <a:pt x="92" y="42"/>
                </a:lnTo>
                <a:lnTo>
                  <a:pt x="94" y="44"/>
                </a:lnTo>
                <a:lnTo>
                  <a:pt x="98" y="42"/>
                </a:lnTo>
                <a:lnTo>
                  <a:pt x="96" y="40"/>
                </a:lnTo>
                <a:lnTo>
                  <a:pt x="94" y="34"/>
                </a:lnTo>
                <a:lnTo>
                  <a:pt x="94" y="8"/>
                </a:lnTo>
                <a:lnTo>
                  <a:pt x="94" y="4"/>
                </a:lnTo>
                <a:lnTo>
                  <a:pt x="96" y="2"/>
                </a:lnTo>
                <a:lnTo>
                  <a:pt x="100" y="0"/>
                </a:lnTo>
                <a:lnTo>
                  <a:pt x="102" y="0"/>
                </a:lnTo>
                <a:lnTo>
                  <a:pt x="106" y="0"/>
                </a:lnTo>
                <a:lnTo>
                  <a:pt x="108" y="2"/>
                </a:lnTo>
                <a:lnTo>
                  <a:pt x="110" y="4"/>
                </a:lnTo>
                <a:lnTo>
                  <a:pt x="112" y="8"/>
                </a:lnTo>
                <a:lnTo>
                  <a:pt x="112" y="18"/>
                </a:lnTo>
                <a:lnTo>
                  <a:pt x="126" y="18"/>
                </a:lnTo>
                <a:lnTo>
                  <a:pt x="132" y="18"/>
                </a:lnTo>
                <a:lnTo>
                  <a:pt x="132" y="24"/>
                </a:lnTo>
                <a:close/>
                <a:moveTo>
                  <a:pt x="60" y="114"/>
                </a:moveTo>
                <a:lnTo>
                  <a:pt x="60" y="58"/>
                </a:lnTo>
                <a:lnTo>
                  <a:pt x="50" y="58"/>
                </a:lnTo>
                <a:lnTo>
                  <a:pt x="48" y="64"/>
                </a:lnTo>
                <a:lnTo>
                  <a:pt x="44" y="66"/>
                </a:lnTo>
                <a:lnTo>
                  <a:pt x="44" y="74"/>
                </a:lnTo>
                <a:lnTo>
                  <a:pt x="48" y="74"/>
                </a:lnTo>
                <a:lnTo>
                  <a:pt x="48" y="114"/>
                </a:lnTo>
                <a:lnTo>
                  <a:pt x="60" y="114"/>
                </a:lnTo>
                <a:close/>
                <a:moveTo>
                  <a:pt x="90" y="74"/>
                </a:moveTo>
                <a:lnTo>
                  <a:pt x="90" y="68"/>
                </a:lnTo>
                <a:lnTo>
                  <a:pt x="88" y="64"/>
                </a:lnTo>
                <a:lnTo>
                  <a:pt x="86" y="62"/>
                </a:lnTo>
                <a:lnTo>
                  <a:pt x="82" y="60"/>
                </a:lnTo>
                <a:lnTo>
                  <a:pt x="76" y="58"/>
                </a:lnTo>
                <a:lnTo>
                  <a:pt x="70" y="60"/>
                </a:lnTo>
                <a:lnTo>
                  <a:pt x="66" y="62"/>
                </a:lnTo>
                <a:lnTo>
                  <a:pt x="64" y="64"/>
                </a:lnTo>
                <a:lnTo>
                  <a:pt x="62" y="70"/>
                </a:lnTo>
                <a:lnTo>
                  <a:pt x="62" y="104"/>
                </a:lnTo>
                <a:lnTo>
                  <a:pt x="64" y="108"/>
                </a:lnTo>
                <a:lnTo>
                  <a:pt x="66" y="112"/>
                </a:lnTo>
                <a:lnTo>
                  <a:pt x="70" y="114"/>
                </a:lnTo>
                <a:lnTo>
                  <a:pt x="76" y="114"/>
                </a:lnTo>
                <a:lnTo>
                  <a:pt x="82" y="114"/>
                </a:lnTo>
                <a:lnTo>
                  <a:pt x="86" y="112"/>
                </a:lnTo>
                <a:lnTo>
                  <a:pt x="88" y="108"/>
                </a:lnTo>
                <a:lnTo>
                  <a:pt x="90" y="104"/>
                </a:lnTo>
                <a:lnTo>
                  <a:pt x="90" y="84"/>
                </a:lnTo>
                <a:lnTo>
                  <a:pt x="90" y="82"/>
                </a:lnTo>
                <a:lnTo>
                  <a:pt x="86" y="78"/>
                </a:lnTo>
                <a:lnTo>
                  <a:pt x="84" y="78"/>
                </a:lnTo>
                <a:lnTo>
                  <a:pt x="80" y="76"/>
                </a:lnTo>
                <a:lnTo>
                  <a:pt x="76" y="78"/>
                </a:lnTo>
                <a:lnTo>
                  <a:pt x="74" y="78"/>
                </a:lnTo>
                <a:lnTo>
                  <a:pt x="74" y="68"/>
                </a:lnTo>
                <a:lnTo>
                  <a:pt x="74" y="66"/>
                </a:lnTo>
                <a:lnTo>
                  <a:pt x="76" y="66"/>
                </a:lnTo>
                <a:lnTo>
                  <a:pt x="78" y="66"/>
                </a:lnTo>
                <a:lnTo>
                  <a:pt x="78" y="70"/>
                </a:lnTo>
                <a:lnTo>
                  <a:pt x="78" y="74"/>
                </a:lnTo>
                <a:lnTo>
                  <a:pt x="90" y="74"/>
                </a:lnTo>
                <a:close/>
                <a:moveTo>
                  <a:pt x="78" y="104"/>
                </a:moveTo>
                <a:lnTo>
                  <a:pt x="78" y="86"/>
                </a:lnTo>
                <a:lnTo>
                  <a:pt x="76" y="86"/>
                </a:lnTo>
                <a:lnTo>
                  <a:pt x="74" y="86"/>
                </a:lnTo>
                <a:lnTo>
                  <a:pt x="74" y="104"/>
                </a:lnTo>
                <a:lnTo>
                  <a:pt x="74" y="106"/>
                </a:lnTo>
                <a:lnTo>
                  <a:pt x="76" y="106"/>
                </a:lnTo>
                <a:lnTo>
                  <a:pt x="78" y="106"/>
                </a:lnTo>
                <a:lnTo>
                  <a:pt x="78" y="104"/>
                </a:lnTo>
                <a:close/>
                <a:moveTo>
                  <a:pt x="118" y="52"/>
                </a:moveTo>
                <a:lnTo>
                  <a:pt x="14" y="52"/>
                </a:lnTo>
                <a:lnTo>
                  <a:pt x="14" y="110"/>
                </a:lnTo>
                <a:lnTo>
                  <a:pt x="16" y="114"/>
                </a:lnTo>
                <a:lnTo>
                  <a:pt x="18" y="116"/>
                </a:lnTo>
                <a:lnTo>
                  <a:pt x="22" y="120"/>
                </a:lnTo>
                <a:lnTo>
                  <a:pt x="26" y="120"/>
                </a:lnTo>
                <a:lnTo>
                  <a:pt x="108" y="120"/>
                </a:lnTo>
                <a:lnTo>
                  <a:pt x="112" y="120"/>
                </a:lnTo>
                <a:lnTo>
                  <a:pt x="116" y="116"/>
                </a:lnTo>
                <a:lnTo>
                  <a:pt x="118" y="114"/>
                </a:lnTo>
                <a:lnTo>
                  <a:pt x="118" y="110"/>
                </a:lnTo>
                <a:lnTo>
                  <a:pt x="118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9" name="Freeform 141"/>
          <p:cNvSpPr>
            <a:spLocks noEditPoints="1"/>
          </p:cNvSpPr>
          <p:nvPr/>
        </p:nvSpPr>
        <p:spPr bwMode="auto">
          <a:xfrm>
            <a:off x="8446511" y="4146983"/>
            <a:ext cx="444500" cy="430212"/>
          </a:xfrm>
          <a:custGeom>
            <a:avLst/>
            <a:gdLst>
              <a:gd name="T0" fmla="*/ 2147483647 w 162"/>
              <a:gd name="T1" fmla="*/ 2147483647 h 144"/>
              <a:gd name="T2" fmla="*/ 2147483647 w 162"/>
              <a:gd name="T3" fmla="*/ 2147483647 h 144"/>
              <a:gd name="T4" fmla="*/ 2147483647 w 162"/>
              <a:gd name="T5" fmla="*/ 2147483647 h 144"/>
              <a:gd name="T6" fmla="*/ 2147483647 w 162"/>
              <a:gd name="T7" fmla="*/ 2147483647 h 144"/>
              <a:gd name="T8" fmla="*/ 2147483647 w 162"/>
              <a:gd name="T9" fmla="*/ 2147483647 h 144"/>
              <a:gd name="T10" fmla="*/ 2147483647 w 162"/>
              <a:gd name="T11" fmla="*/ 2147483647 h 144"/>
              <a:gd name="T12" fmla="*/ 2147483647 w 162"/>
              <a:gd name="T13" fmla="*/ 2147483647 h 144"/>
              <a:gd name="T14" fmla="*/ 2147483647 w 162"/>
              <a:gd name="T15" fmla="*/ 2147483647 h 144"/>
              <a:gd name="T16" fmla="*/ 2147483647 w 162"/>
              <a:gd name="T17" fmla="*/ 2147483647 h 144"/>
              <a:gd name="T18" fmla="*/ 0 w 162"/>
              <a:gd name="T19" fmla="*/ 2147483647 h 144"/>
              <a:gd name="T20" fmla="*/ 2147483647 w 162"/>
              <a:gd name="T21" fmla="*/ 2147483647 h 144"/>
              <a:gd name="T22" fmla="*/ 2147483647 w 162"/>
              <a:gd name="T23" fmla="*/ 2147483647 h 144"/>
              <a:gd name="T24" fmla="*/ 2147483647 w 162"/>
              <a:gd name="T25" fmla="*/ 2147483647 h 144"/>
              <a:gd name="T26" fmla="*/ 2147483647 w 162"/>
              <a:gd name="T27" fmla="*/ 2147483647 h 144"/>
              <a:gd name="T28" fmla="*/ 2147483647 w 162"/>
              <a:gd name="T29" fmla="*/ 2147483647 h 144"/>
              <a:gd name="T30" fmla="*/ 2147483647 w 162"/>
              <a:gd name="T31" fmla="*/ 2147483647 h 144"/>
              <a:gd name="T32" fmla="*/ 2147483647 w 162"/>
              <a:gd name="T33" fmla="*/ 2147483647 h 144"/>
              <a:gd name="T34" fmla="*/ 2147483647 w 162"/>
              <a:gd name="T35" fmla="*/ 2147483647 h 144"/>
              <a:gd name="T36" fmla="*/ 2147483647 w 162"/>
              <a:gd name="T37" fmla="*/ 2147483647 h 144"/>
              <a:gd name="T38" fmla="*/ 2147483647 w 162"/>
              <a:gd name="T39" fmla="*/ 2147483647 h 144"/>
              <a:gd name="T40" fmla="*/ 2147483647 w 162"/>
              <a:gd name="T41" fmla="*/ 2147483647 h 144"/>
              <a:gd name="T42" fmla="*/ 2147483647 w 162"/>
              <a:gd name="T43" fmla="*/ 2147483647 h 144"/>
              <a:gd name="T44" fmla="*/ 2147483647 w 162"/>
              <a:gd name="T45" fmla="*/ 2147483647 h 144"/>
              <a:gd name="T46" fmla="*/ 2147483647 w 162"/>
              <a:gd name="T47" fmla="*/ 2147483647 h 144"/>
              <a:gd name="T48" fmla="*/ 2147483647 w 162"/>
              <a:gd name="T49" fmla="*/ 2147483647 h 144"/>
              <a:gd name="T50" fmla="*/ 2147483647 w 162"/>
              <a:gd name="T51" fmla="*/ 2147483647 h 144"/>
              <a:gd name="T52" fmla="*/ 2147483647 w 162"/>
              <a:gd name="T53" fmla="*/ 2147483647 h 144"/>
              <a:gd name="T54" fmla="*/ 2147483647 w 162"/>
              <a:gd name="T55" fmla="*/ 2147483647 h 144"/>
              <a:gd name="T56" fmla="*/ 2147483647 w 162"/>
              <a:gd name="T57" fmla="*/ 2147483647 h 144"/>
              <a:gd name="T58" fmla="*/ 2147483647 w 162"/>
              <a:gd name="T59" fmla="*/ 2147483647 h 144"/>
              <a:gd name="T60" fmla="*/ 2147483647 w 162"/>
              <a:gd name="T61" fmla="*/ 2147483647 h 144"/>
              <a:gd name="T62" fmla="*/ 2147483647 w 162"/>
              <a:gd name="T63" fmla="*/ 2147483647 h 144"/>
              <a:gd name="T64" fmla="*/ 2147483647 w 162"/>
              <a:gd name="T65" fmla="*/ 2147483647 h 144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62"/>
              <a:gd name="T100" fmla="*/ 0 h 144"/>
              <a:gd name="T101" fmla="*/ 162 w 162"/>
              <a:gd name="T102" fmla="*/ 144 h 144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62" h="144">
                <a:moveTo>
                  <a:pt x="90" y="6"/>
                </a:moveTo>
                <a:lnTo>
                  <a:pt x="126" y="68"/>
                </a:lnTo>
                <a:lnTo>
                  <a:pt x="162" y="128"/>
                </a:lnTo>
                <a:lnTo>
                  <a:pt x="162" y="132"/>
                </a:lnTo>
                <a:lnTo>
                  <a:pt x="162" y="136"/>
                </a:lnTo>
                <a:lnTo>
                  <a:pt x="160" y="140"/>
                </a:lnTo>
                <a:lnTo>
                  <a:pt x="158" y="142"/>
                </a:lnTo>
                <a:lnTo>
                  <a:pt x="152" y="144"/>
                </a:lnTo>
                <a:lnTo>
                  <a:pt x="82" y="144"/>
                </a:lnTo>
                <a:lnTo>
                  <a:pt x="12" y="144"/>
                </a:lnTo>
                <a:lnTo>
                  <a:pt x="8" y="142"/>
                </a:lnTo>
                <a:lnTo>
                  <a:pt x="4" y="140"/>
                </a:lnTo>
                <a:lnTo>
                  <a:pt x="2" y="138"/>
                </a:lnTo>
                <a:lnTo>
                  <a:pt x="0" y="134"/>
                </a:lnTo>
                <a:lnTo>
                  <a:pt x="2" y="128"/>
                </a:lnTo>
                <a:lnTo>
                  <a:pt x="38" y="68"/>
                </a:lnTo>
                <a:lnTo>
                  <a:pt x="38" y="66"/>
                </a:lnTo>
                <a:lnTo>
                  <a:pt x="72" y="6"/>
                </a:lnTo>
                <a:lnTo>
                  <a:pt x="76" y="2"/>
                </a:lnTo>
                <a:lnTo>
                  <a:pt x="80" y="2"/>
                </a:lnTo>
                <a:lnTo>
                  <a:pt x="84" y="0"/>
                </a:lnTo>
                <a:lnTo>
                  <a:pt x="86" y="2"/>
                </a:lnTo>
                <a:lnTo>
                  <a:pt x="90" y="6"/>
                </a:lnTo>
                <a:close/>
                <a:moveTo>
                  <a:pt x="74" y="54"/>
                </a:moveTo>
                <a:lnTo>
                  <a:pt x="74" y="60"/>
                </a:lnTo>
                <a:lnTo>
                  <a:pt x="76" y="100"/>
                </a:lnTo>
                <a:lnTo>
                  <a:pt x="86" y="100"/>
                </a:lnTo>
                <a:lnTo>
                  <a:pt x="90" y="60"/>
                </a:lnTo>
                <a:lnTo>
                  <a:pt x="90" y="54"/>
                </a:lnTo>
                <a:lnTo>
                  <a:pt x="74" y="54"/>
                </a:lnTo>
                <a:close/>
                <a:moveTo>
                  <a:pt x="82" y="118"/>
                </a:moveTo>
                <a:lnTo>
                  <a:pt x="82" y="118"/>
                </a:lnTo>
                <a:lnTo>
                  <a:pt x="86" y="116"/>
                </a:lnTo>
                <a:lnTo>
                  <a:pt x="88" y="112"/>
                </a:lnTo>
                <a:lnTo>
                  <a:pt x="86" y="108"/>
                </a:lnTo>
                <a:lnTo>
                  <a:pt x="82" y="106"/>
                </a:lnTo>
                <a:lnTo>
                  <a:pt x="78" y="108"/>
                </a:lnTo>
                <a:lnTo>
                  <a:pt x="76" y="112"/>
                </a:lnTo>
                <a:lnTo>
                  <a:pt x="76" y="116"/>
                </a:lnTo>
                <a:lnTo>
                  <a:pt x="82" y="118"/>
                </a:lnTo>
                <a:close/>
                <a:moveTo>
                  <a:pt x="108" y="78"/>
                </a:moveTo>
                <a:lnTo>
                  <a:pt x="82" y="32"/>
                </a:lnTo>
                <a:lnTo>
                  <a:pt x="56" y="76"/>
                </a:lnTo>
                <a:lnTo>
                  <a:pt x="56" y="78"/>
                </a:lnTo>
                <a:lnTo>
                  <a:pt x="30" y="124"/>
                </a:lnTo>
                <a:lnTo>
                  <a:pt x="82" y="124"/>
                </a:lnTo>
                <a:lnTo>
                  <a:pt x="134" y="124"/>
                </a:lnTo>
                <a:lnTo>
                  <a:pt x="108" y="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0" name="Freeform 144"/>
          <p:cNvSpPr>
            <a:spLocks noEditPoints="1"/>
          </p:cNvSpPr>
          <p:nvPr/>
        </p:nvSpPr>
        <p:spPr bwMode="auto">
          <a:xfrm>
            <a:off x="8468736" y="5086783"/>
            <a:ext cx="411162" cy="292100"/>
          </a:xfrm>
          <a:custGeom>
            <a:avLst/>
            <a:gdLst>
              <a:gd name="T0" fmla="*/ 2147483647 w 150"/>
              <a:gd name="T1" fmla="*/ 0 h 98"/>
              <a:gd name="T2" fmla="*/ 2147483647 w 150"/>
              <a:gd name="T3" fmla="*/ 0 h 98"/>
              <a:gd name="T4" fmla="*/ 2147483647 w 150"/>
              <a:gd name="T5" fmla="*/ 2147483647 h 98"/>
              <a:gd name="T6" fmla="*/ 2147483647 w 150"/>
              <a:gd name="T7" fmla="*/ 2147483647 h 98"/>
              <a:gd name="T8" fmla="*/ 2147483647 w 150"/>
              <a:gd name="T9" fmla="*/ 2147483647 h 98"/>
              <a:gd name="T10" fmla="*/ 2147483647 w 150"/>
              <a:gd name="T11" fmla="*/ 2147483647 h 98"/>
              <a:gd name="T12" fmla="*/ 2147483647 w 150"/>
              <a:gd name="T13" fmla="*/ 2147483647 h 98"/>
              <a:gd name="T14" fmla="*/ 2147483647 w 150"/>
              <a:gd name="T15" fmla="*/ 2147483647 h 98"/>
              <a:gd name="T16" fmla="*/ 2147483647 w 150"/>
              <a:gd name="T17" fmla="*/ 2147483647 h 98"/>
              <a:gd name="T18" fmla="*/ 0 w 150"/>
              <a:gd name="T19" fmla="*/ 2147483647 h 98"/>
              <a:gd name="T20" fmla="*/ 2147483647 w 150"/>
              <a:gd name="T21" fmla="*/ 0 h 98"/>
              <a:gd name="T22" fmla="*/ 2147483647 w 150"/>
              <a:gd name="T23" fmla="*/ 2147483647 h 98"/>
              <a:gd name="T24" fmla="*/ 2147483647 w 150"/>
              <a:gd name="T25" fmla="*/ 2147483647 h 98"/>
              <a:gd name="T26" fmla="*/ 2147483647 w 150"/>
              <a:gd name="T27" fmla="*/ 2147483647 h 98"/>
              <a:gd name="T28" fmla="*/ 2147483647 w 150"/>
              <a:gd name="T29" fmla="*/ 2147483647 h 98"/>
              <a:gd name="T30" fmla="*/ 2147483647 w 150"/>
              <a:gd name="T31" fmla="*/ 2147483647 h 98"/>
              <a:gd name="T32" fmla="*/ 2147483647 w 150"/>
              <a:gd name="T33" fmla="*/ 2147483647 h 98"/>
              <a:gd name="T34" fmla="*/ 2147483647 w 150"/>
              <a:gd name="T35" fmla="*/ 2147483647 h 98"/>
              <a:gd name="T36" fmla="*/ 2147483647 w 150"/>
              <a:gd name="T37" fmla="*/ 2147483647 h 98"/>
              <a:gd name="T38" fmla="*/ 2147483647 w 150"/>
              <a:gd name="T39" fmla="*/ 2147483647 h 98"/>
              <a:gd name="T40" fmla="*/ 2147483647 w 150"/>
              <a:gd name="T41" fmla="*/ 2147483647 h 98"/>
              <a:gd name="T42" fmla="*/ 2147483647 w 150"/>
              <a:gd name="T43" fmla="*/ 2147483647 h 98"/>
              <a:gd name="T44" fmla="*/ 2147483647 w 150"/>
              <a:gd name="T45" fmla="*/ 2147483647 h 98"/>
              <a:gd name="T46" fmla="*/ 2147483647 w 150"/>
              <a:gd name="T47" fmla="*/ 2147483647 h 98"/>
              <a:gd name="T48" fmla="*/ 2147483647 w 150"/>
              <a:gd name="T49" fmla="*/ 2147483647 h 98"/>
              <a:gd name="T50" fmla="*/ 2147483647 w 150"/>
              <a:gd name="T51" fmla="*/ 2147483647 h 98"/>
              <a:gd name="T52" fmla="*/ 2147483647 w 150"/>
              <a:gd name="T53" fmla="*/ 2147483647 h 98"/>
              <a:gd name="T54" fmla="*/ 2147483647 w 150"/>
              <a:gd name="T55" fmla="*/ 2147483647 h 98"/>
              <a:gd name="T56" fmla="*/ 2147483647 w 150"/>
              <a:gd name="T57" fmla="*/ 2147483647 h 98"/>
              <a:gd name="T58" fmla="*/ 2147483647 w 150"/>
              <a:gd name="T59" fmla="*/ 2147483647 h 98"/>
              <a:gd name="T60" fmla="*/ 2147483647 w 150"/>
              <a:gd name="T61" fmla="*/ 2147483647 h 98"/>
              <a:gd name="T62" fmla="*/ 2147483647 w 150"/>
              <a:gd name="T63" fmla="*/ 2147483647 h 98"/>
              <a:gd name="T64" fmla="*/ 2147483647 w 150"/>
              <a:gd name="T65" fmla="*/ 2147483647 h 98"/>
              <a:gd name="T66" fmla="*/ 2147483647 w 150"/>
              <a:gd name="T67" fmla="*/ 2147483647 h 98"/>
              <a:gd name="T68" fmla="*/ 2147483647 w 150"/>
              <a:gd name="T69" fmla="*/ 2147483647 h 98"/>
              <a:gd name="T70" fmla="*/ 2147483647 w 150"/>
              <a:gd name="T71" fmla="*/ 2147483647 h 98"/>
              <a:gd name="T72" fmla="*/ 2147483647 w 150"/>
              <a:gd name="T73" fmla="*/ 2147483647 h 9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50"/>
              <a:gd name="T112" fmla="*/ 0 h 98"/>
              <a:gd name="T113" fmla="*/ 150 w 150"/>
              <a:gd name="T114" fmla="*/ 98 h 9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50" h="98">
                <a:moveTo>
                  <a:pt x="42" y="0"/>
                </a:moveTo>
                <a:lnTo>
                  <a:pt x="136" y="0"/>
                </a:lnTo>
                <a:lnTo>
                  <a:pt x="142" y="0"/>
                </a:lnTo>
                <a:lnTo>
                  <a:pt x="146" y="4"/>
                </a:lnTo>
                <a:lnTo>
                  <a:pt x="148" y="8"/>
                </a:lnTo>
                <a:lnTo>
                  <a:pt x="150" y="12"/>
                </a:lnTo>
                <a:lnTo>
                  <a:pt x="150" y="86"/>
                </a:lnTo>
                <a:lnTo>
                  <a:pt x="148" y="90"/>
                </a:lnTo>
                <a:lnTo>
                  <a:pt x="146" y="94"/>
                </a:lnTo>
                <a:lnTo>
                  <a:pt x="142" y="98"/>
                </a:lnTo>
                <a:lnTo>
                  <a:pt x="136" y="98"/>
                </a:lnTo>
                <a:lnTo>
                  <a:pt x="12" y="98"/>
                </a:lnTo>
                <a:lnTo>
                  <a:pt x="8" y="98"/>
                </a:lnTo>
                <a:lnTo>
                  <a:pt x="4" y="94"/>
                </a:lnTo>
                <a:lnTo>
                  <a:pt x="2" y="90"/>
                </a:lnTo>
                <a:lnTo>
                  <a:pt x="0" y="86"/>
                </a:lnTo>
                <a:lnTo>
                  <a:pt x="0" y="28"/>
                </a:lnTo>
                <a:lnTo>
                  <a:pt x="42" y="0"/>
                </a:lnTo>
                <a:close/>
                <a:moveTo>
                  <a:pt x="78" y="20"/>
                </a:moveTo>
                <a:lnTo>
                  <a:pt x="78" y="20"/>
                </a:lnTo>
                <a:lnTo>
                  <a:pt x="74" y="22"/>
                </a:lnTo>
                <a:lnTo>
                  <a:pt x="72" y="26"/>
                </a:lnTo>
                <a:lnTo>
                  <a:pt x="72" y="36"/>
                </a:lnTo>
                <a:lnTo>
                  <a:pt x="86" y="36"/>
                </a:lnTo>
                <a:lnTo>
                  <a:pt x="86" y="20"/>
                </a:lnTo>
                <a:lnTo>
                  <a:pt x="78" y="20"/>
                </a:lnTo>
                <a:close/>
                <a:moveTo>
                  <a:pt x="92" y="20"/>
                </a:moveTo>
                <a:lnTo>
                  <a:pt x="92" y="82"/>
                </a:lnTo>
                <a:lnTo>
                  <a:pt x="112" y="82"/>
                </a:lnTo>
                <a:lnTo>
                  <a:pt x="112" y="20"/>
                </a:lnTo>
                <a:lnTo>
                  <a:pt x="92" y="20"/>
                </a:lnTo>
                <a:close/>
                <a:moveTo>
                  <a:pt x="118" y="20"/>
                </a:moveTo>
                <a:lnTo>
                  <a:pt x="118" y="36"/>
                </a:lnTo>
                <a:lnTo>
                  <a:pt x="132" y="36"/>
                </a:lnTo>
                <a:lnTo>
                  <a:pt x="132" y="26"/>
                </a:lnTo>
                <a:lnTo>
                  <a:pt x="130" y="22"/>
                </a:lnTo>
                <a:lnTo>
                  <a:pt x="126" y="20"/>
                </a:lnTo>
                <a:lnTo>
                  <a:pt x="118" y="20"/>
                </a:lnTo>
                <a:close/>
                <a:moveTo>
                  <a:pt x="132" y="40"/>
                </a:moveTo>
                <a:lnTo>
                  <a:pt x="118" y="40"/>
                </a:lnTo>
                <a:lnTo>
                  <a:pt x="118" y="56"/>
                </a:lnTo>
                <a:lnTo>
                  <a:pt x="132" y="56"/>
                </a:lnTo>
                <a:lnTo>
                  <a:pt x="132" y="40"/>
                </a:lnTo>
                <a:close/>
                <a:moveTo>
                  <a:pt x="132" y="62"/>
                </a:moveTo>
                <a:lnTo>
                  <a:pt x="118" y="62"/>
                </a:lnTo>
                <a:lnTo>
                  <a:pt x="118" y="82"/>
                </a:lnTo>
                <a:lnTo>
                  <a:pt x="126" y="82"/>
                </a:lnTo>
                <a:lnTo>
                  <a:pt x="130" y="80"/>
                </a:lnTo>
                <a:lnTo>
                  <a:pt x="132" y="76"/>
                </a:lnTo>
                <a:lnTo>
                  <a:pt x="132" y="62"/>
                </a:lnTo>
                <a:close/>
                <a:moveTo>
                  <a:pt x="86" y="82"/>
                </a:moveTo>
                <a:lnTo>
                  <a:pt x="86" y="62"/>
                </a:lnTo>
                <a:lnTo>
                  <a:pt x="72" y="62"/>
                </a:lnTo>
                <a:lnTo>
                  <a:pt x="72" y="76"/>
                </a:lnTo>
                <a:lnTo>
                  <a:pt x="74" y="80"/>
                </a:lnTo>
                <a:lnTo>
                  <a:pt x="78" y="82"/>
                </a:lnTo>
                <a:lnTo>
                  <a:pt x="86" y="82"/>
                </a:lnTo>
                <a:close/>
                <a:moveTo>
                  <a:pt x="72" y="56"/>
                </a:moveTo>
                <a:lnTo>
                  <a:pt x="86" y="56"/>
                </a:lnTo>
                <a:lnTo>
                  <a:pt x="86" y="40"/>
                </a:lnTo>
                <a:lnTo>
                  <a:pt x="72" y="40"/>
                </a:lnTo>
                <a:lnTo>
                  <a:pt x="72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1" name="Freeform 180"/>
          <p:cNvSpPr>
            <a:spLocks noEditPoints="1"/>
          </p:cNvSpPr>
          <p:nvPr/>
        </p:nvSpPr>
        <p:spPr bwMode="auto">
          <a:xfrm>
            <a:off x="7749598" y="5763058"/>
            <a:ext cx="339725" cy="561975"/>
          </a:xfrm>
          <a:custGeom>
            <a:avLst/>
            <a:gdLst>
              <a:gd name="T0" fmla="*/ 2147483647 w 124"/>
              <a:gd name="T1" fmla="*/ 2147483647 h 188"/>
              <a:gd name="T2" fmla="*/ 2147483647 w 124"/>
              <a:gd name="T3" fmla="*/ 2147483647 h 188"/>
              <a:gd name="T4" fmla="*/ 2147483647 w 124"/>
              <a:gd name="T5" fmla="*/ 2147483647 h 188"/>
              <a:gd name="T6" fmla="*/ 2147483647 w 124"/>
              <a:gd name="T7" fmla="*/ 2147483647 h 188"/>
              <a:gd name="T8" fmla="*/ 2147483647 w 124"/>
              <a:gd name="T9" fmla="*/ 2147483647 h 188"/>
              <a:gd name="T10" fmla="*/ 2147483647 w 124"/>
              <a:gd name="T11" fmla="*/ 2147483647 h 188"/>
              <a:gd name="T12" fmla="*/ 2147483647 w 124"/>
              <a:gd name="T13" fmla="*/ 2147483647 h 188"/>
              <a:gd name="T14" fmla="*/ 2147483647 w 124"/>
              <a:gd name="T15" fmla="*/ 2147483647 h 188"/>
              <a:gd name="T16" fmla="*/ 2147483647 w 124"/>
              <a:gd name="T17" fmla="*/ 2147483647 h 188"/>
              <a:gd name="T18" fmla="*/ 2147483647 w 124"/>
              <a:gd name="T19" fmla="*/ 2147483647 h 188"/>
              <a:gd name="T20" fmla="*/ 2147483647 w 124"/>
              <a:gd name="T21" fmla="*/ 2147483647 h 188"/>
              <a:gd name="T22" fmla="*/ 2147483647 w 124"/>
              <a:gd name="T23" fmla="*/ 2147483647 h 188"/>
              <a:gd name="T24" fmla="*/ 2147483647 w 124"/>
              <a:gd name="T25" fmla="*/ 2147483647 h 188"/>
              <a:gd name="T26" fmla="*/ 2147483647 w 124"/>
              <a:gd name="T27" fmla="*/ 2147483647 h 188"/>
              <a:gd name="T28" fmla="*/ 2147483647 w 124"/>
              <a:gd name="T29" fmla="*/ 2147483647 h 188"/>
              <a:gd name="T30" fmla="*/ 2147483647 w 124"/>
              <a:gd name="T31" fmla="*/ 2147483647 h 188"/>
              <a:gd name="T32" fmla="*/ 2147483647 w 124"/>
              <a:gd name="T33" fmla="*/ 2147483647 h 188"/>
              <a:gd name="T34" fmla="*/ 2147483647 w 124"/>
              <a:gd name="T35" fmla="*/ 2147483647 h 188"/>
              <a:gd name="T36" fmla="*/ 2147483647 w 124"/>
              <a:gd name="T37" fmla="*/ 2147483647 h 188"/>
              <a:gd name="T38" fmla="*/ 2147483647 w 124"/>
              <a:gd name="T39" fmla="*/ 2147483647 h 188"/>
              <a:gd name="T40" fmla="*/ 2147483647 w 124"/>
              <a:gd name="T41" fmla="*/ 2147483647 h 188"/>
              <a:gd name="T42" fmla="*/ 2147483647 w 124"/>
              <a:gd name="T43" fmla="*/ 2147483647 h 188"/>
              <a:gd name="T44" fmla="*/ 2147483647 w 124"/>
              <a:gd name="T45" fmla="*/ 2147483647 h 188"/>
              <a:gd name="T46" fmla="*/ 2147483647 w 124"/>
              <a:gd name="T47" fmla="*/ 2147483647 h 188"/>
              <a:gd name="T48" fmla="*/ 2147483647 w 124"/>
              <a:gd name="T49" fmla="*/ 2147483647 h 188"/>
              <a:gd name="T50" fmla="*/ 2147483647 w 124"/>
              <a:gd name="T51" fmla="*/ 2147483647 h 188"/>
              <a:gd name="T52" fmla="*/ 2147483647 w 124"/>
              <a:gd name="T53" fmla="*/ 2147483647 h 188"/>
              <a:gd name="T54" fmla="*/ 2147483647 w 124"/>
              <a:gd name="T55" fmla="*/ 2147483647 h 188"/>
              <a:gd name="T56" fmla="*/ 2147483647 w 124"/>
              <a:gd name="T57" fmla="*/ 2147483647 h 188"/>
              <a:gd name="T58" fmla="*/ 2147483647 w 124"/>
              <a:gd name="T59" fmla="*/ 2147483647 h 188"/>
              <a:gd name="T60" fmla="*/ 2147483647 w 124"/>
              <a:gd name="T61" fmla="*/ 2147483647 h 188"/>
              <a:gd name="T62" fmla="*/ 2147483647 w 124"/>
              <a:gd name="T63" fmla="*/ 2147483647 h 188"/>
              <a:gd name="T64" fmla="*/ 2147483647 w 124"/>
              <a:gd name="T65" fmla="*/ 2147483647 h 188"/>
              <a:gd name="T66" fmla="*/ 2147483647 w 124"/>
              <a:gd name="T67" fmla="*/ 2147483647 h 188"/>
              <a:gd name="T68" fmla="*/ 2147483647 w 124"/>
              <a:gd name="T69" fmla="*/ 2147483647 h 188"/>
              <a:gd name="T70" fmla="*/ 2147483647 w 124"/>
              <a:gd name="T71" fmla="*/ 2147483647 h 188"/>
              <a:gd name="T72" fmla="*/ 2147483647 w 124"/>
              <a:gd name="T73" fmla="*/ 2147483647 h 188"/>
              <a:gd name="T74" fmla="*/ 2147483647 w 124"/>
              <a:gd name="T75" fmla="*/ 2147483647 h 188"/>
              <a:gd name="T76" fmla="*/ 2147483647 w 124"/>
              <a:gd name="T77" fmla="*/ 2147483647 h 188"/>
              <a:gd name="T78" fmla="*/ 2147483647 w 124"/>
              <a:gd name="T79" fmla="*/ 2147483647 h 188"/>
              <a:gd name="T80" fmla="*/ 2147483647 w 124"/>
              <a:gd name="T81" fmla="*/ 2147483647 h 188"/>
              <a:gd name="T82" fmla="*/ 2147483647 w 124"/>
              <a:gd name="T83" fmla="*/ 2147483647 h 188"/>
              <a:gd name="T84" fmla="*/ 2147483647 w 124"/>
              <a:gd name="T85" fmla="*/ 2147483647 h 188"/>
              <a:gd name="T86" fmla="*/ 2147483647 w 124"/>
              <a:gd name="T87" fmla="*/ 2147483647 h 188"/>
              <a:gd name="T88" fmla="*/ 2147483647 w 124"/>
              <a:gd name="T89" fmla="*/ 2147483647 h 188"/>
              <a:gd name="T90" fmla="*/ 2147483647 w 124"/>
              <a:gd name="T91" fmla="*/ 2147483647 h 188"/>
              <a:gd name="T92" fmla="*/ 2147483647 w 124"/>
              <a:gd name="T93" fmla="*/ 2147483647 h 188"/>
              <a:gd name="T94" fmla="*/ 2147483647 w 124"/>
              <a:gd name="T95" fmla="*/ 2147483647 h 188"/>
              <a:gd name="T96" fmla="*/ 2147483647 w 124"/>
              <a:gd name="T97" fmla="*/ 2147483647 h 188"/>
              <a:gd name="T98" fmla="*/ 2147483647 w 124"/>
              <a:gd name="T99" fmla="*/ 2147483647 h 18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24"/>
              <a:gd name="T151" fmla="*/ 0 h 188"/>
              <a:gd name="T152" fmla="*/ 124 w 124"/>
              <a:gd name="T153" fmla="*/ 188 h 188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24" h="188">
                <a:moveTo>
                  <a:pt x="28" y="108"/>
                </a:moveTo>
                <a:lnTo>
                  <a:pt x="28" y="108"/>
                </a:lnTo>
                <a:lnTo>
                  <a:pt x="34" y="110"/>
                </a:lnTo>
                <a:lnTo>
                  <a:pt x="38" y="116"/>
                </a:lnTo>
                <a:lnTo>
                  <a:pt x="20" y="116"/>
                </a:lnTo>
                <a:lnTo>
                  <a:pt x="22" y="110"/>
                </a:lnTo>
                <a:lnTo>
                  <a:pt x="28" y="108"/>
                </a:lnTo>
                <a:close/>
                <a:moveTo>
                  <a:pt x="38" y="34"/>
                </a:moveTo>
                <a:lnTo>
                  <a:pt x="36" y="34"/>
                </a:lnTo>
                <a:lnTo>
                  <a:pt x="34" y="38"/>
                </a:lnTo>
                <a:lnTo>
                  <a:pt x="34" y="46"/>
                </a:lnTo>
                <a:lnTo>
                  <a:pt x="32" y="56"/>
                </a:lnTo>
                <a:lnTo>
                  <a:pt x="34" y="72"/>
                </a:lnTo>
                <a:lnTo>
                  <a:pt x="36" y="76"/>
                </a:lnTo>
                <a:lnTo>
                  <a:pt x="38" y="76"/>
                </a:lnTo>
                <a:lnTo>
                  <a:pt x="44" y="76"/>
                </a:lnTo>
                <a:lnTo>
                  <a:pt x="48" y="104"/>
                </a:lnTo>
                <a:lnTo>
                  <a:pt x="54" y="104"/>
                </a:lnTo>
                <a:lnTo>
                  <a:pt x="54" y="108"/>
                </a:lnTo>
                <a:lnTo>
                  <a:pt x="48" y="108"/>
                </a:lnTo>
                <a:lnTo>
                  <a:pt x="42" y="120"/>
                </a:lnTo>
                <a:lnTo>
                  <a:pt x="20" y="120"/>
                </a:lnTo>
                <a:lnTo>
                  <a:pt x="16" y="120"/>
                </a:lnTo>
                <a:lnTo>
                  <a:pt x="12" y="122"/>
                </a:lnTo>
                <a:lnTo>
                  <a:pt x="10" y="126"/>
                </a:lnTo>
                <a:lnTo>
                  <a:pt x="8" y="130"/>
                </a:lnTo>
                <a:lnTo>
                  <a:pt x="8" y="176"/>
                </a:lnTo>
                <a:lnTo>
                  <a:pt x="10" y="180"/>
                </a:lnTo>
                <a:lnTo>
                  <a:pt x="12" y="184"/>
                </a:lnTo>
                <a:lnTo>
                  <a:pt x="16" y="186"/>
                </a:lnTo>
                <a:lnTo>
                  <a:pt x="20" y="188"/>
                </a:lnTo>
                <a:lnTo>
                  <a:pt x="90" y="188"/>
                </a:lnTo>
                <a:lnTo>
                  <a:pt x="94" y="186"/>
                </a:lnTo>
                <a:lnTo>
                  <a:pt x="98" y="184"/>
                </a:lnTo>
                <a:lnTo>
                  <a:pt x="100" y="180"/>
                </a:lnTo>
                <a:lnTo>
                  <a:pt x="102" y="176"/>
                </a:lnTo>
                <a:lnTo>
                  <a:pt x="102" y="130"/>
                </a:lnTo>
                <a:lnTo>
                  <a:pt x="100" y="126"/>
                </a:lnTo>
                <a:lnTo>
                  <a:pt x="98" y="122"/>
                </a:lnTo>
                <a:lnTo>
                  <a:pt x="94" y="120"/>
                </a:lnTo>
                <a:lnTo>
                  <a:pt x="90" y="120"/>
                </a:lnTo>
                <a:lnTo>
                  <a:pt x="86" y="120"/>
                </a:lnTo>
                <a:lnTo>
                  <a:pt x="80" y="108"/>
                </a:lnTo>
                <a:lnTo>
                  <a:pt x="72" y="108"/>
                </a:lnTo>
                <a:lnTo>
                  <a:pt x="72" y="104"/>
                </a:lnTo>
                <a:lnTo>
                  <a:pt x="80" y="104"/>
                </a:lnTo>
                <a:lnTo>
                  <a:pt x="82" y="76"/>
                </a:lnTo>
                <a:lnTo>
                  <a:pt x="88" y="76"/>
                </a:lnTo>
                <a:lnTo>
                  <a:pt x="92" y="76"/>
                </a:lnTo>
                <a:lnTo>
                  <a:pt x="92" y="72"/>
                </a:lnTo>
                <a:lnTo>
                  <a:pt x="94" y="56"/>
                </a:lnTo>
                <a:lnTo>
                  <a:pt x="94" y="46"/>
                </a:lnTo>
                <a:lnTo>
                  <a:pt x="92" y="38"/>
                </a:lnTo>
                <a:lnTo>
                  <a:pt x="90" y="34"/>
                </a:lnTo>
                <a:lnTo>
                  <a:pt x="88" y="34"/>
                </a:lnTo>
                <a:lnTo>
                  <a:pt x="38" y="34"/>
                </a:lnTo>
                <a:close/>
                <a:moveTo>
                  <a:pt x="62" y="124"/>
                </a:moveTo>
                <a:lnTo>
                  <a:pt x="62" y="124"/>
                </a:lnTo>
                <a:lnTo>
                  <a:pt x="74" y="126"/>
                </a:lnTo>
                <a:lnTo>
                  <a:pt x="84" y="132"/>
                </a:lnTo>
                <a:lnTo>
                  <a:pt x="90" y="142"/>
                </a:lnTo>
                <a:lnTo>
                  <a:pt x="92" y="152"/>
                </a:lnTo>
                <a:lnTo>
                  <a:pt x="90" y="164"/>
                </a:lnTo>
                <a:lnTo>
                  <a:pt x="84" y="172"/>
                </a:lnTo>
                <a:lnTo>
                  <a:pt x="74" y="178"/>
                </a:lnTo>
                <a:lnTo>
                  <a:pt x="62" y="182"/>
                </a:lnTo>
                <a:lnTo>
                  <a:pt x="52" y="178"/>
                </a:lnTo>
                <a:lnTo>
                  <a:pt x="42" y="172"/>
                </a:lnTo>
                <a:lnTo>
                  <a:pt x="36" y="164"/>
                </a:lnTo>
                <a:lnTo>
                  <a:pt x="34" y="152"/>
                </a:lnTo>
                <a:lnTo>
                  <a:pt x="36" y="142"/>
                </a:lnTo>
                <a:lnTo>
                  <a:pt x="42" y="132"/>
                </a:lnTo>
                <a:lnTo>
                  <a:pt x="52" y="126"/>
                </a:lnTo>
                <a:lnTo>
                  <a:pt x="62" y="124"/>
                </a:lnTo>
                <a:close/>
                <a:moveTo>
                  <a:pt x="58" y="138"/>
                </a:moveTo>
                <a:lnTo>
                  <a:pt x="58" y="138"/>
                </a:lnTo>
                <a:lnTo>
                  <a:pt x="60" y="140"/>
                </a:lnTo>
                <a:lnTo>
                  <a:pt x="60" y="142"/>
                </a:lnTo>
                <a:lnTo>
                  <a:pt x="58" y="148"/>
                </a:lnTo>
                <a:lnTo>
                  <a:pt x="54" y="154"/>
                </a:lnTo>
                <a:lnTo>
                  <a:pt x="52" y="156"/>
                </a:lnTo>
                <a:lnTo>
                  <a:pt x="48" y="156"/>
                </a:lnTo>
                <a:lnTo>
                  <a:pt x="46" y="154"/>
                </a:lnTo>
                <a:lnTo>
                  <a:pt x="46" y="150"/>
                </a:lnTo>
                <a:lnTo>
                  <a:pt x="46" y="146"/>
                </a:lnTo>
                <a:lnTo>
                  <a:pt x="48" y="144"/>
                </a:lnTo>
                <a:lnTo>
                  <a:pt x="50" y="140"/>
                </a:lnTo>
                <a:lnTo>
                  <a:pt x="52" y="138"/>
                </a:lnTo>
                <a:lnTo>
                  <a:pt x="56" y="138"/>
                </a:lnTo>
                <a:lnTo>
                  <a:pt x="58" y="138"/>
                </a:lnTo>
                <a:close/>
                <a:moveTo>
                  <a:pt x="76" y="138"/>
                </a:moveTo>
                <a:lnTo>
                  <a:pt x="76" y="138"/>
                </a:lnTo>
                <a:lnTo>
                  <a:pt x="80" y="144"/>
                </a:lnTo>
                <a:lnTo>
                  <a:pt x="82" y="152"/>
                </a:lnTo>
                <a:lnTo>
                  <a:pt x="80" y="160"/>
                </a:lnTo>
                <a:lnTo>
                  <a:pt x="76" y="166"/>
                </a:lnTo>
                <a:lnTo>
                  <a:pt x="70" y="170"/>
                </a:lnTo>
                <a:lnTo>
                  <a:pt x="62" y="172"/>
                </a:lnTo>
                <a:lnTo>
                  <a:pt x="54" y="170"/>
                </a:lnTo>
                <a:lnTo>
                  <a:pt x="48" y="166"/>
                </a:lnTo>
                <a:lnTo>
                  <a:pt x="44" y="160"/>
                </a:lnTo>
                <a:lnTo>
                  <a:pt x="42" y="152"/>
                </a:lnTo>
                <a:lnTo>
                  <a:pt x="44" y="144"/>
                </a:lnTo>
                <a:lnTo>
                  <a:pt x="48" y="138"/>
                </a:lnTo>
                <a:lnTo>
                  <a:pt x="54" y="134"/>
                </a:lnTo>
                <a:lnTo>
                  <a:pt x="62" y="132"/>
                </a:lnTo>
                <a:lnTo>
                  <a:pt x="70" y="134"/>
                </a:lnTo>
                <a:lnTo>
                  <a:pt x="76" y="138"/>
                </a:lnTo>
                <a:close/>
                <a:moveTo>
                  <a:pt x="58" y="18"/>
                </a:moveTo>
                <a:lnTo>
                  <a:pt x="58" y="0"/>
                </a:lnTo>
                <a:lnTo>
                  <a:pt x="66" y="0"/>
                </a:lnTo>
                <a:lnTo>
                  <a:pt x="66" y="18"/>
                </a:lnTo>
                <a:lnTo>
                  <a:pt x="58" y="18"/>
                </a:lnTo>
                <a:close/>
                <a:moveTo>
                  <a:pt x="110" y="40"/>
                </a:moveTo>
                <a:lnTo>
                  <a:pt x="124" y="28"/>
                </a:lnTo>
                <a:lnTo>
                  <a:pt x="120" y="22"/>
                </a:lnTo>
                <a:lnTo>
                  <a:pt x="106" y="34"/>
                </a:lnTo>
                <a:lnTo>
                  <a:pt x="110" y="40"/>
                </a:lnTo>
                <a:close/>
                <a:moveTo>
                  <a:pt x="94" y="26"/>
                </a:moveTo>
                <a:lnTo>
                  <a:pt x="100" y="8"/>
                </a:lnTo>
                <a:lnTo>
                  <a:pt x="92" y="4"/>
                </a:lnTo>
                <a:lnTo>
                  <a:pt x="86" y="24"/>
                </a:lnTo>
                <a:lnTo>
                  <a:pt x="94" y="26"/>
                </a:lnTo>
                <a:close/>
                <a:moveTo>
                  <a:pt x="14" y="40"/>
                </a:moveTo>
                <a:lnTo>
                  <a:pt x="0" y="28"/>
                </a:lnTo>
                <a:lnTo>
                  <a:pt x="4" y="22"/>
                </a:lnTo>
                <a:lnTo>
                  <a:pt x="20" y="34"/>
                </a:lnTo>
                <a:lnTo>
                  <a:pt x="14" y="40"/>
                </a:lnTo>
                <a:close/>
                <a:moveTo>
                  <a:pt x="32" y="26"/>
                </a:moveTo>
                <a:lnTo>
                  <a:pt x="24" y="8"/>
                </a:lnTo>
                <a:lnTo>
                  <a:pt x="32" y="4"/>
                </a:lnTo>
                <a:lnTo>
                  <a:pt x="38" y="24"/>
                </a:lnTo>
                <a:lnTo>
                  <a:pt x="32" y="26"/>
                </a:lnTo>
                <a:close/>
                <a:moveTo>
                  <a:pt x="84" y="56"/>
                </a:moveTo>
                <a:lnTo>
                  <a:pt x="84" y="56"/>
                </a:lnTo>
                <a:lnTo>
                  <a:pt x="82" y="64"/>
                </a:lnTo>
                <a:lnTo>
                  <a:pt x="70" y="64"/>
                </a:lnTo>
                <a:lnTo>
                  <a:pt x="78" y="62"/>
                </a:lnTo>
                <a:lnTo>
                  <a:pt x="84" y="56"/>
                </a:lnTo>
                <a:close/>
                <a:moveTo>
                  <a:pt x="44" y="58"/>
                </a:moveTo>
                <a:lnTo>
                  <a:pt x="44" y="58"/>
                </a:lnTo>
                <a:lnTo>
                  <a:pt x="44" y="52"/>
                </a:lnTo>
                <a:lnTo>
                  <a:pt x="46" y="46"/>
                </a:lnTo>
                <a:lnTo>
                  <a:pt x="62" y="46"/>
                </a:lnTo>
                <a:lnTo>
                  <a:pt x="52" y="50"/>
                </a:lnTo>
                <a:lnTo>
                  <a:pt x="48" y="54"/>
                </a:lnTo>
                <a:lnTo>
                  <a:pt x="44" y="58"/>
                </a:lnTo>
                <a:close/>
                <a:moveTo>
                  <a:pt x="84" y="42"/>
                </a:moveTo>
                <a:lnTo>
                  <a:pt x="84" y="42"/>
                </a:lnTo>
                <a:lnTo>
                  <a:pt x="86" y="56"/>
                </a:lnTo>
                <a:lnTo>
                  <a:pt x="84" y="68"/>
                </a:lnTo>
                <a:lnTo>
                  <a:pt x="42" y="68"/>
                </a:lnTo>
                <a:lnTo>
                  <a:pt x="40" y="56"/>
                </a:lnTo>
                <a:lnTo>
                  <a:pt x="42" y="42"/>
                </a:lnTo>
                <a:lnTo>
                  <a:pt x="84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2" name="Freeform 214"/>
          <p:cNvSpPr>
            <a:spLocks noEditPoints="1"/>
          </p:cNvSpPr>
          <p:nvPr/>
        </p:nvSpPr>
        <p:spPr bwMode="auto">
          <a:xfrm>
            <a:off x="7698798" y="2476933"/>
            <a:ext cx="379413" cy="454025"/>
          </a:xfrm>
          <a:custGeom>
            <a:avLst/>
            <a:gdLst>
              <a:gd name="T0" fmla="*/ 2147483647 w 138"/>
              <a:gd name="T1" fmla="*/ 2147483647 h 152"/>
              <a:gd name="T2" fmla="*/ 2147483647 w 138"/>
              <a:gd name="T3" fmla="*/ 2147483647 h 152"/>
              <a:gd name="T4" fmla="*/ 2147483647 w 138"/>
              <a:gd name="T5" fmla="*/ 2147483647 h 152"/>
              <a:gd name="T6" fmla="*/ 2147483647 w 138"/>
              <a:gd name="T7" fmla="*/ 2147483647 h 152"/>
              <a:gd name="T8" fmla="*/ 2147483647 w 138"/>
              <a:gd name="T9" fmla="*/ 2147483647 h 152"/>
              <a:gd name="T10" fmla="*/ 2147483647 w 138"/>
              <a:gd name="T11" fmla="*/ 2147483647 h 152"/>
              <a:gd name="T12" fmla="*/ 2147483647 w 138"/>
              <a:gd name="T13" fmla="*/ 2147483647 h 152"/>
              <a:gd name="T14" fmla="*/ 2147483647 w 138"/>
              <a:gd name="T15" fmla="*/ 2147483647 h 152"/>
              <a:gd name="T16" fmla="*/ 2147483647 w 138"/>
              <a:gd name="T17" fmla="*/ 2147483647 h 152"/>
              <a:gd name="T18" fmla="*/ 2147483647 w 138"/>
              <a:gd name="T19" fmla="*/ 2147483647 h 152"/>
              <a:gd name="T20" fmla="*/ 2147483647 w 138"/>
              <a:gd name="T21" fmla="*/ 0 h 152"/>
              <a:gd name="T22" fmla="*/ 2147483647 w 138"/>
              <a:gd name="T23" fmla="*/ 2147483647 h 152"/>
              <a:gd name="T24" fmla="*/ 2147483647 w 138"/>
              <a:gd name="T25" fmla="*/ 2147483647 h 152"/>
              <a:gd name="T26" fmla="*/ 2147483647 w 138"/>
              <a:gd name="T27" fmla="*/ 2147483647 h 152"/>
              <a:gd name="T28" fmla="*/ 2147483647 w 138"/>
              <a:gd name="T29" fmla="*/ 2147483647 h 152"/>
              <a:gd name="T30" fmla="*/ 2147483647 w 138"/>
              <a:gd name="T31" fmla="*/ 2147483647 h 152"/>
              <a:gd name="T32" fmla="*/ 2147483647 w 138"/>
              <a:gd name="T33" fmla="*/ 2147483647 h 152"/>
              <a:gd name="T34" fmla="*/ 2147483647 w 138"/>
              <a:gd name="T35" fmla="*/ 2147483647 h 152"/>
              <a:gd name="T36" fmla="*/ 2147483647 w 138"/>
              <a:gd name="T37" fmla="*/ 2147483647 h 152"/>
              <a:gd name="T38" fmla="*/ 2147483647 w 138"/>
              <a:gd name="T39" fmla="*/ 2147483647 h 152"/>
              <a:gd name="T40" fmla="*/ 2147483647 w 138"/>
              <a:gd name="T41" fmla="*/ 2147483647 h 152"/>
              <a:gd name="T42" fmla="*/ 2147483647 w 138"/>
              <a:gd name="T43" fmla="*/ 2147483647 h 152"/>
              <a:gd name="T44" fmla="*/ 2147483647 w 138"/>
              <a:gd name="T45" fmla="*/ 2147483647 h 152"/>
              <a:gd name="T46" fmla="*/ 2147483647 w 138"/>
              <a:gd name="T47" fmla="*/ 2147483647 h 152"/>
              <a:gd name="T48" fmla="*/ 2147483647 w 138"/>
              <a:gd name="T49" fmla="*/ 2147483647 h 152"/>
              <a:gd name="T50" fmla="*/ 2147483647 w 138"/>
              <a:gd name="T51" fmla="*/ 2147483647 h 152"/>
              <a:gd name="T52" fmla="*/ 2147483647 w 138"/>
              <a:gd name="T53" fmla="*/ 2147483647 h 152"/>
              <a:gd name="T54" fmla="*/ 2147483647 w 138"/>
              <a:gd name="T55" fmla="*/ 2147483647 h 152"/>
              <a:gd name="T56" fmla="*/ 2147483647 w 138"/>
              <a:gd name="T57" fmla="*/ 2147483647 h 152"/>
              <a:gd name="T58" fmla="*/ 2147483647 w 138"/>
              <a:gd name="T59" fmla="*/ 2147483647 h 152"/>
              <a:gd name="T60" fmla="*/ 2147483647 w 138"/>
              <a:gd name="T61" fmla="*/ 2147483647 h 152"/>
              <a:gd name="T62" fmla="*/ 2147483647 w 138"/>
              <a:gd name="T63" fmla="*/ 2147483647 h 152"/>
              <a:gd name="T64" fmla="*/ 2147483647 w 138"/>
              <a:gd name="T65" fmla="*/ 2147483647 h 152"/>
              <a:gd name="T66" fmla="*/ 2147483647 w 138"/>
              <a:gd name="T67" fmla="*/ 2147483647 h 152"/>
              <a:gd name="T68" fmla="*/ 2147483647 w 138"/>
              <a:gd name="T69" fmla="*/ 2147483647 h 152"/>
              <a:gd name="T70" fmla="*/ 2147483647 w 138"/>
              <a:gd name="T71" fmla="*/ 2147483647 h 152"/>
              <a:gd name="T72" fmla="*/ 2147483647 w 138"/>
              <a:gd name="T73" fmla="*/ 2147483647 h 152"/>
              <a:gd name="T74" fmla="*/ 2147483647 w 138"/>
              <a:gd name="T75" fmla="*/ 2147483647 h 152"/>
              <a:gd name="T76" fmla="*/ 0 w 138"/>
              <a:gd name="T77" fmla="*/ 2147483647 h 152"/>
              <a:gd name="T78" fmla="*/ 0 w 138"/>
              <a:gd name="T79" fmla="*/ 2147483647 h 152"/>
              <a:gd name="T80" fmla="*/ 2147483647 w 138"/>
              <a:gd name="T81" fmla="*/ 2147483647 h 152"/>
              <a:gd name="T82" fmla="*/ 2147483647 w 138"/>
              <a:gd name="T83" fmla="*/ 2147483647 h 152"/>
              <a:gd name="T84" fmla="*/ 2147483647 w 138"/>
              <a:gd name="T85" fmla="*/ 2147483647 h 152"/>
              <a:gd name="T86" fmla="*/ 2147483647 w 138"/>
              <a:gd name="T87" fmla="*/ 2147483647 h 152"/>
              <a:gd name="T88" fmla="*/ 2147483647 w 138"/>
              <a:gd name="T89" fmla="*/ 2147483647 h 152"/>
              <a:gd name="T90" fmla="*/ 2147483647 w 138"/>
              <a:gd name="T91" fmla="*/ 2147483647 h 152"/>
              <a:gd name="T92" fmla="*/ 2147483647 w 138"/>
              <a:gd name="T93" fmla="*/ 2147483647 h 152"/>
              <a:gd name="T94" fmla="*/ 2147483647 w 138"/>
              <a:gd name="T95" fmla="*/ 2147483647 h 152"/>
              <a:gd name="T96" fmla="*/ 2147483647 w 138"/>
              <a:gd name="T97" fmla="*/ 2147483647 h 152"/>
              <a:gd name="T98" fmla="*/ 2147483647 w 138"/>
              <a:gd name="T99" fmla="*/ 2147483647 h 15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38"/>
              <a:gd name="T151" fmla="*/ 0 h 152"/>
              <a:gd name="T152" fmla="*/ 138 w 138"/>
              <a:gd name="T153" fmla="*/ 152 h 15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38" h="152">
                <a:moveTo>
                  <a:pt x="22" y="28"/>
                </a:moveTo>
                <a:lnTo>
                  <a:pt x="36" y="28"/>
                </a:lnTo>
                <a:lnTo>
                  <a:pt x="36" y="38"/>
                </a:lnTo>
                <a:lnTo>
                  <a:pt x="58" y="38"/>
                </a:lnTo>
                <a:lnTo>
                  <a:pt x="58" y="28"/>
                </a:lnTo>
                <a:lnTo>
                  <a:pt x="62" y="28"/>
                </a:lnTo>
                <a:lnTo>
                  <a:pt x="62" y="2"/>
                </a:lnTo>
                <a:lnTo>
                  <a:pt x="70" y="2"/>
                </a:lnTo>
                <a:lnTo>
                  <a:pt x="70" y="6"/>
                </a:lnTo>
                <a:lnTo>
                  <a:pt x="80" y="8"/>
                </a:lnTo>
                <a:lnTo>
                  <a:pt x="80" y="0"/>
                </a:lnTo>
                <a:lnTo>
                  <a:pt x="104" y="12"/>
                </a:lnTo>
                <a:lnTo>
                  <a:pt x="90" y="14"/>
                </a:lnTo>
                <a:lnTo>
                  <a:pt x="90" y="20"/>
                </a:lnTo>
                <a:lnTo>
                  <a:pt x="70" y="22"/>
                </a:lnTo>
                <a:lnTo>
                  <a:pt x="70" y="28"/>
                </a:lnTo>
                <a:lnTo>
                  <a:pt x="80" y="28"/>
                </a:lnTo>
                <a:lnTo>
                  <a:pt x="80" y="38"/>
                </a:lnTo>
                <a:lnTo>
                  <a:pt x="102" y="38"/>
                </a:lnTo>
                <a:lnTo>
                  <a:pt x="102" y="28"/>
                </a:lnTo>
                <a:lnTo>
                  <a:pt x="118" y="28"/>
                </a:lnTo>
                <a:lnTo>
                  <a:pt x="118" y="62"/>
                </a:lnTo>
                <a:lnTo>
                  <a:pt x="102" y="62"/>
                </a:lnTo>
                <a:lnTo>
                  <a:pt x="102" y="110"/>
                </a:lnTo>
                <a:lnTo>
                  <a:pt x="138" y="110"/>
                </a:lnTo>
                <a:lnTo>
                  <a:pt x="138" y="152"/>
                </a:lnTo>
                <a:lnTo>
                  <a:pt x="102" y="152"/>
                </a:lnTo>
                <a:lnTo>
                  <a:pt x="100" y="152"/>
                </a:lnTo>
                <a:lnTo>
                  <a:pt x="84" y="152"/>
                </a:lnTo>
                <a:lnTo>
                  <a:pt x="84" y="122"/>
                </a:lnTo>
                <a:lnTo>
                  <a:pt x="76" y="118"/>
                </a:lnTo>
                <a:lnTo>
                  <a:pt x="70" y="118"/>
                </a:lnTo>
                <a:lnTo>
                  <a:pt x="62" y="118"/>
                </a:lnTo>
                <a:lnTo>
                  <a:pt x="54" y="122"/>
                </a:lnTo>
                <a:lnTo>
                  <a:pt x="54" y="152"/>
                </a:lnTo>
                <a:lnTo>
                  <a:pt x="38" y="152"/>
                </a:lnTo>
                <a:lnTo>
                  <a:pt x="36" y="152"/>
                </a:lnTo>
                <a:lnTo>
                  <a:pt x="0" y="152"/>
                </a:lnTo>
                <a:lnTo>
                  <a:pt x="0" y="110"/>
                </a:lnTo>
                <a:lnTo>
                  <a:pt x="36" y="110"/>
                </a:lnTo>
                <a:lnTo>
                  <a:pt x="36" y="62"/>
                </a:lnTo>
                <a:lnTo>
                  <a:pt x="22" y="62"/>
                </a:lnTo>
                <a:lnTo>
                  <a:pt x="22" y="28"/>
                </a:lnTo>
                <a:close/>
                <a:moveTo>
                  <a:pt x="62" y="80"/>
                </a:moveTo>
                <a:lnTo>
                  <a:pt x="62" y="100"/>
                </a:lnTo>
                <a:lnTo>
                  <a:pt x="76" y="100"/>
                </a:lnTo>
                <a:lnTo>
                  <a:pt x="76" y="80"/>
                </a:lnTo>
                <a:lnTo>
                  <a:pt x="62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3" name="Freeform 125"/>
          <p:cNvSpPr>
            <a:spLocks noEditPoints="1"/>
          </p:cNvSpPr>
          <p:nvPr/>
        </p:nvSpPr>
        <p:spPr bwMode="auto">
          <a:xfrm>
            <a:off x="9265661" y="3291320"/>
            <a:ext cx="417512" cy="442913"/>
          </a:xfrm>
          <a:custGeom>
            <a:avLst/>
            <a:gdLst>
              <a:gd name="T0" fmla="*/ 2147483647 w 152"/>
              <a:gd name="T1" fmla="*/ 2147483647 h 148"/>
              <a:gd name="T2" fmla="*/ 2147483647 w 152"/>
              <a:gd name="T3" fmla="*/ 2147483647 h 148"/>
              <a:gd name="T4" fmla="*/ 2147483647 w 152"/>
              <a:gd name="T5" fmla="*/ 2147483647 h 148"/>
              <a:gd name="T6" fmla="*/ 2147483647 w 152"/>
              <a:gd name="T7" fmla="*/ 2147483647 h 148"/>
              <a:gd name="T8" fmla="*/ 2147483647 w 152"/>
              <a:gd name="T9" fmla="*/ 2147483647 h 148"/>
              <a:gd name="T10" fmla="*/ 2147483647 w 152"/>
              <a:gd name="T11" fmla="*/ 2147483647 h 148"/>
              <a:gd name="T12" fmla="*/ 2147483647 w 152"/>
              <a:gd name="T13" fmla="*/ 2147483647 h 148"/>
              <a:gd name="T14" fmla="*/ 2147483647 w 152"/>
              <a:gd name="T15" fmla="*/ 2147483647 h 148"/>
              <a:gd name="T16" fmla="*/ 2147483647 w 152"/>
              <a:gd name="T17" fmla="*/ 2147483647 h 148"/>
              <a:gd name="T18" fmla="*/ 0 w 152"/>
              <a:gd name="T19" fmla="*/ 2147483647 h 148"/>
              <a:gd name="T20" fmla="*/ 2147483647 w 152"/>
              <a:gd name="T21" fmla="*/ 2147483647 h 148"/>
              <a:gd name="T22" fmla="*/ 2147483647 w 152"/>
              <a:gd name="T23" fmla="*/ 2147483647 h 148"/>
              <a:gd name="T24" fmla="*/ 2147483647 w 152"/>
              <a:gd name="T25" fmla="*/ 2147483647 h 148"/>
              <a:gd name="T26" fmla="*/ 2147483647 w 152"/>
              <a:gd name="T27" fmla="*/ 2147483647 h 148"/>
              <a:gd name="T28" fmla="*/ 2147483647 w 152"/>
              <a:gd name="T29" fmla="*/ 2147483647 h 148"/>
              <a:gd name="T30" fmla="*/ 2147483647 w 152"/>
              <a:gd name="T31" fmla="*/ 2147483647 h 148"/>
              <a:gd name="T32" fmla="*/ 2147483647 w 152"/>
              <a:gd name="T33" fmla="*/ 2147483647 h 148"/>
              <a:gd name="T34" fmla="*/ 2147483647 w 152"/>
              <a:gd name="T35" fmla="*/ 2147483647 h 148"/>
              <a:gd name="T36" fmla="*/ 2147483647 w 152"/>
              <a:gd name="T37" fmla="*/ 2147483647 h 148"/>
              <a:gd name="T38" fmla="*/ 2147483647 w 152"/>
              <a:gd name="T39" fmla="*/ 2147483647 h 148"/>
              <a:gd name="T40" fmla="*/ 2147483647 w 152"/>
              <a:gd name="T41" fmla="*/ 2147483647 h 148"/>
              <a:gd name="T42" fmla="*/ 2147483647 w 152"/>
              <a:gd name="T43" fmla="*/ 2147483647 h 148"/>
              <a:gd name="T44" fmla="*/ 2147483647 w 152"/>
              <a:gd name="T45" fmla="*/ 2147483647 h 148"/>
              <a:gd name="T46" fmla="*/ 2147483647 w 152"/>
              <a:gd name="T47" fmla="*/ 2147483647 h 148"/>
              <a:gd name="T48" fmla="*/ 2147483647 w 152"/>
              <a:gd name="T49" fmla="*/ 2147483647 h 148"/>
              <a:gd name="T50" fmla="*/ 2147483647 w 152"/>
              <a:gd name="T51" fmla="*/ 2147483647 h 148"/>
              <a:gd name="T52" fmla="*/ 2147483647 w 152"/>
              <a:gd name="T53" fmla="*/ 2147483647 h 148"/>
              <a:gd name="T54" fmla="*/ 2147483647 w 152"/>
              <a:gd name="T55" fmla="*/ 2147483647 h 148"/>
              <a:gd name="T56" fmla="*/ 2147483647 w 152"/>
              <a:gd name="T57" fmla="*/ 2147483647 h 148"/>
              <a:gd name="T58" fmla="*/ 2147483647 w 152"/>
              <a:gd name="T59" fmla="*/ 2147483647 h 148"/>
              <a:gd name="T60" fmla="*/ 2147483647 w 152"/>
              <a:gd name="T61" fmla="*/ 2147483647 h 148"/>
              <a:gd name="T62" fmla="*/ 2147483647 w 152"/>
              <a:gd name="T63" fmla="*/ 2147483647 h 148"/>
              <a:gd name="T64" fmla="*/ 2147483647 w 152"/>
              <a:gd name="T65" fmla="*/ 0 h 148"/>
              <a:gd name="T66" fmla="*/ 2147483647 w 152"/>
              <a:gd name="T67" fmla="*/ 2147483647 h 148"/>
              <a:gd name="T68" fmla="*/ 2147483647 w 152"/>
              <a:gd name="T69" fmla="*/ 2147483647 h 148"/>
              <a:gd name="T70" fmla="*/ 2147483647 w 152"/>
              <a:gd name="T71" fmla="*/ 2147483647 h 148"/>
              <a:gd name="T72" fmla="*/ 2147483647 w 152"/>
              <a:gd name="T73" fmla="*/ 2147483647 h 148"/>
              <a:gd name="T74" fmla="*/ 2147483647 w 152"/>
              <a:gd name="T75" fmla="*/ 2147483647 h 148"/>
              <a:gd name="T76" fmla="*/ 2147483647 w 152"/>
              <a:gd name="T77" fmla="*/ 2147483647 h 148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52"/>
              <a:gd name="T118" fmla="*/ 0 h 148"/>
              <a:gd name="T119" fmla="*/ 152 w 152"/>
              <a:gd name="T120" fmla="*/ 148 h 148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52" h="148">
                <a:moveTo>
                  <a:pt x="6" y="98"/>
                </a:moveTo>
                <a:lnTo>
                  <a:pt x="6" y="98"/>
                </a:lnTo>
                <a:lnTo>
                  <a:pt x="40" y="84"/>
                </a:lnTo>
                <a:lnTo>
                  <a:pt x="48" y="78"/>
                </a:lnTo>
                <a:lnTo>
                  <a:pt x="66" y="114"/>
                </a:lnTo>
                <a:lnTo>
                  <a:pt x="82" y="78"/>
                </a:lnTo>
                <a:lnTo>
                  <a:pt x="90" y="84"/>
                </a:lnTo>
                <a:lnTo>
                  <a:pt x="106" y="90"/>
                </a:lnTo>
                <a:lnTo>
                  <a:pt x="92" y="90"/>
                </a:lnTo>
                <a:lnTo>
                  <a:pt x="92" y="124"/>
                </a:lnTo>
                <a:lnTo>
                  <a:pt x="110" y="124"/>
                </a:lnTo>
                <a:lnTo>
                  <a:pt x="110" y="142"/>
                </a:lnTo>
                <a:lnTo>
                  <a:pt x="132" y="142"/>
                </a:lnTo>
                <a:lnTo>
                  <a:pt x="132" y="148"/>
                </a:lnTo>
                <a:lnTo>
                  <a:pt x="0" y="148"/>
                </a:lnTo>
                <a:lnTo>
                  <a:pt x="2" y="118"/>
                </a:lnTo>
                <a:lnTo>
                  <a:pt x="2" y="106"/>
                </a:lnTo>
                <a:lnTo>
                  <a:pt x="6" y="98"/>
                </a:lnTo>
                <a:close/>
                <a:moveTo>
                  <a:pt x="100" y="100"/>
                </a:moveTo>
                <a:lnTo>
                  <a:pt x="100" y="114"/>
                </a:lnTo>
                <a:lnTo>
                  <a:pt x="118" y="114"/>
                </a:lnTo>
                <a:lnTo>
                  <a:pt x="118" y="132"/>
                </a:lnTo>
                <a:lnTo>
                  <a:pt x="134" y="132"/>
                </a:lnTo>
                <a:lnTo>
                  <a:pt x="134" y="114"/>
                </a:lnTo>
                <a:lnTo>
                  <a:pt x="152" y="114"/>
                </a:lnTo>
                <a:lnTo>
                  <a:pt x="152" y="100"/>
                </a:lnTo>
                <a:lnTo>
                  <a:pt x="134" y="100"/>
                </a:lnTo>
                <a:lnTo>
                  <a:pt x="134" y="82"/>
                </a:lnTo>
                <a:lnTo>
                  <a:pt x="118" y="82"/>
                </a:lnTo>
                <a:lnTo>
                  <a:pt x="118" y="100"/>
                </a:lnTo>
                <a:lnTo>
                  <a:pt x="100" y="100"/>
                </a:lnTo>
                <a:close/>
                <a:moveTo>
                  <a:pt x="40" y="54"/>
                </a:moveTo>
                <a:lnTo>
                  <a:pt x="40" y="54"/>
                </a:lnTo>
                <a:lnTo>
                  <a:pt x="40" y="40"/>
                </a:lnTo>
                <a:lnTo>
                  <a:pt x="42" y="24"/>
                </a:lnTo>
                <a:lnTo>
                  <a:pt x="48" y="22"/>
                </a:lnTo>
                <a:lnTo>
                  <a:pt x="52" y="22"/>
                </a:lnTo>
                <a:lnTo>
                  <a:pt x="64" y="24"/>
                </a:lnTo>
                <a:lnTo>
                  <a:pt x="76" y="26"/>
                </a:lnTo>
                <a:lnTo>
                  <a:pt x="82" y="26"/>
                </a:lnTo>
                <a:lnTo>
                  <a:pt x="88" y="26"/>
                </a:lnTo>
                <a:lnTo>
                  <a:pt x="90" y="38"/>
                </a:lnTo>
                <a:lnTo>
                  <a:pt x="90" y="54"/>
                </a:lnTo>
                <a:lnTo>
                  <a:pt x="94" y="50"/>
                </a:lnTo>
                <a:lnTo>
                  <a:pt x="96" y="46"/>
                </a:lnTo>
                <a:lnTo>
                  <a:pt x="98" y="42"/>
                </a:lnTo>
                <a:lnTo>
                  <a:pt x="98" y="26"/>
                </a:lnTo>
                <a:lnTo>
                  <a:pt x="96" y="16"/>
                </a:lnTo>
                <a:lnTo>
                  <a:pt x="94" y="10"/>
                </a:lnTo>
                <a:lnTo>
                  <a:pt x="90" y="6"/>
                </a:lnTo>
                <a:lnTo>
                  <a:pt x="82" y="2"/>
                </a:lnTo>
                <a:lnTo>
                  <a:pt x="74" y="0"/>
                </a:lnTo>
                <a:lnTo>
                  <a:pt x="66" y="0"/>
                </a:lnTo>
                <a:lnTo>
                  <a:pt x="58" y="0"/>
                </a:lnTo>
                <a:lnTo>
                  <a:pt x="50" y="2"/>
                </a:lnTo>
                <a:lnTo>
                  <a:pt x="42" y="4"/>
                </a:lnTo>
                <a:lnTo>
                  <a:pt x="36" y="8"/>
                </a:lnTo>
                <a:lnTo>
                  <a:pt x="34" y="16"/>
                </a:lnTo>
                <a:lnTo>
                  <a:pt x="34" y="28"/>
                </a:lnTo>
                <a:lnTo>
                  <a:pt x="32" y="40"/>
                </a:lnTo>
                <a:lnTo>
                  <a:pt x="34" y="48"/>
                </a:lnTo>
                <a:lnTo>
                  <a:pt x="38" y="52"/>
                </a:lnTo>
                <a:lnTo>
                  <a:pt x="40" y="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4" name="Freeform 126"/>
          <p:cNvSpPr>
            <a:spLocks noEditPoints="1"/>
          </p:cNvSpPr>
          <p:nvPr/>
        </p:nvSpPr>
        <p:spPr bwMode="auto">
          <a:xfrm>
            <a:off x="10056236" y="3278620"/>
            <a:ext cx="417512" cy="449263"/>
          </a:xfrm>
          <a:custGeom>
            <a:avLst/>
            <a:gdLst>
              <a:gd name="T0" fmla="*/ 2147483647 w 152"/>
              <a:gd name="T1" fmla="*/ 2147483647 h 150"/>
              <a:gd name="T2" fmla="*/ 2147483647 w 152"/>
              <a:gd name="T3" fmla="*/ 2147483647 h 150"/>
              <a:gd name="T4" fmla="*/ 2147483647 w 152"/>
              <a:gd name="T5" fmla="*/ 2147483647 h 150"/>
              <a:gd name="T6" fmla="*/ 2147483647 w 152"/>
              <a:gd name="T7" fmla="*/ 2147483647 h 150"/>
              <a:gd name="T8" fmla="*/ 2147483647 w 152"/>
              <a:gd name="T9" fmla="*/ 2147483647 h 150"/>
              <a:gd name="T10" fmla="*/ 2147483647 w 152"/>
              <a:gd name="T11" fmla="*/ 2147483647 h 150"/>
              <a:gd name="T12" fmla="*/ 0 w 152"/>
              <a:gd name="T13" fmla="*/ 2147483647 h 150"/>
              <a:gd name="T14" fmla="*/ 2147483647 w 152"/>
              <a:gd name="T15" fmla="*/ 2147483647 h 150"/>
              <a:gd name="T16" fmla="*/ 2147483647 w 152"/>
              <a:gd name="T17" fmla="*/ 2147483647 h 150"/>
              <a:gd name="T18" fmla="*/ 2147483647 w 152"/>
              <a:gd name="T19" fmla="*/ 2147483647 h 150"/>
              <a:gd name="T20" fmla="*/ 2147483647 w 152"/>
              <a:gd name="T21" fmla="*/ 2147483647 h 150"/>
              <a:gd name="T22" fmla="*/ 2147483647 w 152"/>
              <a:gd name="T23" fmla="*/ 2147483647 h 150"/>
              <a:gd name="T24" fmla="*/ 2147483647 w 152"/>
              <a:gd name="T25" fmla="*/ 2147483647 h 150"/>
              <a:gd name="T26" fmla="*/ 2147483647 w 152"/>
              <a:gd name="T27" fmla="*/ 2147483647 h 150"/>
              <a:gd name="T28" fmla="*/ 2147483647 w 152"/>
              <a:gd name="T29" fmla="*/ 2147483647 h 150"/>
              <a:gd name="T30" fmla="*/ 2147483647 w 152"/>
              <a:gd name="T31" fmla="*/ 2147483647 h 150"/>
              <a:gd name="T32" fmla="*/ 2147483647 w 152"/>
              <a:gd name="T33" fmla="*/ 2147483647 h 150"/>
              <a:gd name="T34" fmla="*/ 2147483647 w 152"/>
              <a:gd name="T35" fmla="*/ 2147483647 h 150"/>
              <a:gd name="T36" fmla="*/ 2147483647 w 152"/>
              <a:gd name="T37" fmla="*/ 2147483647 h 150"/>
              <a:gd name="T38" fmla="*/ 2147483647 w 152"/>
              <a:gd name="T39" fmla="*/ 2147483647 h 150"/>
              <a:gd name="T40" fmla="*/ 2147483647 w 152"/>
              <a:gd name="T41" fmla="*/ 2147483647 h 150"/>
              <a:gd name="T42" fmla="*/ 2147483647 w 152"/>
              <a:gd name="T43" fmla="*/ 2147483647 h 150"/>
              <a:gd name="T44" fmla="*/ 2147483647 w 152"/>
              <a:gd name="T45" fmla="*/ 2147483647 h 150"/>
              <a:gd name="T46" fmla="*/ 2147483647 w 152"/>
              <a:gd name="T47" fmla="*/ 2147483647 h 150"/>
              <a:gd name="T48" fmla="*/ 2147483647 w 152"/>
              <a:gd name="T49" fmla="*/ 2147483647 h 150"/>
              <a:gd name="T50" fmla="*/ 2147483647 w 152"/>
              <a:gd name="T51" fmla="*/ 2147483647 h 150"/>
              <a:gd name="T52" fmla="*/ 2147483647 w 152"/>
              <a:gd name="T53" fmla="*/ 2147483647 h 150"/>
              <a:gd name="T54" fmla="*/ 2147483647 w 152"/>
              <a:gd name="T55" fmla="*/ 2147483647 h 150"/>
              <a:gd name="T56" fmla="*/ 2147483647 w 152"/>
              <a:gd name="T57" fmla="*/ 2147483647 h 150"/>
              <a:gd name="T58" fmla="*/ 2147483647 w 152"/>
              <a:gd name="T59" fmla="*/ 0 h 150"/>
              <a:gd name="T60" fmla="*/ 2147483647 w 152"/>
              <a:gd name="T61" fmla="*/ 2147483647 h 150"/>
              <a:gd name="T62" fmla="*/ 2147483647 w 152"/>
              <a:gd name="T63" fmla="*/ 2147483647 h 150"/>
              <a:gd name="T64" fmla="*/ 2147483647 w 152"/>
              <a:gd name="T65" fmla="*/ 2147483647 h 150"/>
              <a:gd name="T66" fmla="*/ 2147483647 w 152"/>
              <a:gd name="T67" fmla="*/ 2147483647 h 150"/>
              <a:gd name="T68" fmla="*/ 2147483647 w 152"/>
              <a:gd name="T69" fmla="*/ 2147483647 h 150"/>
              <a:gd name="T70" fmla="*/ 2147483647 w 152"/>
              <a:gd name="T71" fmla="*/ 2147483647 h 15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52"/>
              <a:gd name="T109" fmla="*/ 0 h 150"/>
              <a:gd name="T110" fmla="*/ 152 w 152"/>
              <a:gd name="T111" fmla="*/ 150 h 150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52" h="150">
                <a:moveTo>
                  <a:pt x="102" y="102"/>
                </a:moveTo>
                <a:lnTo>
                  <a:pt x="102" y="102"/>
                </a:lnTo>
                <a:lnTo>
                  <a:pt x="152" y="102"/>
                </a:lnTo>
                <a:lnTo>
                  <a:pt x="152" y="116"/>
                </a:lnTo>
                <a:lnTo>
                  <a:pt x="102" y="116"/>
                </a:lnTo>
                <a:lnTo>
                  <a:pt x="102" y="102"/>
                </a:lnTo>
                <a:close/>
                <a:moveTo>
                  <a:pt x="6" y="100"/>
                </a:moveTo>
                <a:lnTo>
                  <a:pt x="6" y="100"/>
                </a:lnTo>
                <a:lnTo>
                  <a:pt x="4" y="108"/>
                </a:lnTo>
                <a:lnTo>
                  <a:pt x="2" y="120"/>
                </a:lnTo>
                <a:lnTo>
                  <a:pt x="0" y="150"/>
                </a:lnTo>
                <a:lnTo>
                  <a:pt x="132" y="150"/>
                </a:lnTo>
                <a:lnTo>
                  <a:pt x="132" y="126"/>
                </a:lnTo>
                <a:lnTo>
                  <a:pt x="102" y="126"/>
                </a:lnTo>
                <a:lnTo>
                  <a:pt x="92" y="126"/>
                </a:lnTo>
                <a:lnTo>
                  <a:pt x="92" y="92"/>
                </a:lnTo>
                <a:lnTo>
                  <a:pt x="102" y="92"/>
                </a:lnTo>
                <a:lnTo>
                  <a:pt x="108" y="92"/>
                </a:lnTo>
                <a:lnTo>
                  <a:pt x="92" y="86"/>
                </a:lnTo>
                <a:lnTo>
                  <a:pt x="82" y="80"/>
                </a:lnTo>
                <a:lnTo>
                  <a:pt x="66" y="116"/>
                </a:lnTo>
                <a:lnTo>
                  <a:pt x="48" y="80"/>
                </a:lnTo>
                <a:lnTo>
                  <a:pt x="40" y="86"/>
                </a:lnTo>
                <a:lnTo>
                  <a:pt x="6" y="100"/>
                </a:lnTo>
                <a:close/>
                <a:moveTo>
                  <a:pt x="42" y="56"/>
                </a:moveTo>
                <a:lnTo>
                  <a:pt x="42" y="56"/>
                </a:lnTo>
                <a:lnTo>
                  <a:pt x="40" y="42"/>
                </a:lnTo>
                <a:lnTo>
                  <a:pt x="44" y="26"/>
                </a:lnTo>
                <a:lnTo>
                  <a:pt x="48" y="24"/>
                </a:lnTo>
                <a:lnTo>
                  <a:pt x="52" y="24"/>
                </a:lnTo>
                <a:lnTo>
                  <a:pt x="64" y="26"/>
                </a:lnTo>
                <a:lnTo>
                  <a:pt x="76" y="28"/>
                </a:lnTo>
                <a:lnTo>
                  <a:pt x="82" y="28"/>
                </a:lnTo>
                <a:lnTo>
                  <a:pt x="88" y="26"/>
                </a:lnTo>
                <a:lnTo>
                  <a:pt x="90" y="40"/>
                </a:lnTo>
                <a:lnTo>
                  <a:pt x="90" y="56"/>
                </a:lnTo>
                <a:lnTo>
                  <a:pt x="94" y="52"/>
                </a:lnTo>
                <a:lnTo>
                  <a:pt x="98" y="48"/>
                </a:lnTo>
                <a:lnTo>
                  <a:pt x="98" y="44"/>
                </a:lnTo>
                <a:lnTo>
                  <a:pt x="98" y="28"/>
                </a:lnTo>
                <a:lnTo>
                  <a:pt x="98" y="18"/>
                </a:lnTo>
                <a:lnTo>
                  <a:pt x="96" y="12"/>
                </a:lnTo>
                <a:lnTo>
                  <a:pt x="90" y="8"/>
                </a:lnTo>
                <a:lnTo>
                  <a:pt x="84" y="4"/>
                </a:lnTo>
                <a:lnTo>
                  <a:pt x="76" y="2"/>
                </a:lnTo>
                <a:lnTo>
                  <a:pt x="66" y="0"/>
                </a:lnTo>
                <a:lnTo>
                  <a:pt x="58" y="2"/>
                </a:lnTo>
                <a:lnTo>
                  <a:pt x="50" y="2"/>
                </a:lnTo>
                <a:lnTo>
                  <a:pt x="42" y="6"/>
                </a:lnTo>
                <a:lnTo>
                  <a:pt x="38" y="10"/>
                </a:lnTo>
                <a:lnTo>
                  <a:pt x="36" y="18"/>
                </a:lnTo>
                <a:lnTo>
                  <a:pt x="34" y="30"/>
                </a:lnTo>
                <a:lnTo>
                  <a:pt x="34" y="42"/>
                </a:lnTo>
                <a:lnTo>
                  <a:pt x="34" y="50"/>
                </a:lnTo>
                <a:lnTo>
                  <a:pt x="38" y="54"/>
                </a:lnTo>
                <a:lnTo>
                  <a:pt x="42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5" name="Freeform 128"/>
          <p:cNvSpPr>
            <a:spLocks noEditPoints="1"/>
          </p:cNvSpPr>
          <p:nvPr/>
        </p:nvSpPr>
        <p:spPr bwMode="auto">
          <a:xfrm>
            <a:off x="10045123" y="4151745"/>
            <a:ext cx="341313" cy="455613"/>
          </a:xfrm>
          <a:custGeom>
            <a:avLst/>
            <a:gdLst>
              <a:gd name="T0" fmla="*/ 2147483647 w 124"/>
              <a:gd name="T1" fmla="*/ 2147483647 h 152"/>
              <a:gd name="T2" fmla="*/ 2147483647 w 124"/>
              <a:gd name="T3" fmla="*/ 2147483647 h 152"/>
              <a:gd name="T4" fmla="*/ 2147483647 w 124"/>
              <a:gd name="T5" fmla="*/ 2147483647 h 152"/>
              <a:gd name="T6" fmla="*/ 2147483647 w 124"/>
              <a:gd name="T7" fmla="*/ 2147483647 h 152"/>
              <a:gd name="T8" fmla="*/ 2147483647 w 124"/>
              <a:gd name="T9" fmla="*/ 2147483647 h 152"/>
              <a:gd name="T10" fmla="*/ 2147483647 w 124"/>
              <a:gd name="T11" fmla="*/ 2147483647 h 152"/>
              <a:gd name="T12" fmla="*/ 0 w 124"/>
              <a:gd name="T13" fmla="*/ 2147483647 h 152"/>
              <a:gd name="T14" fmla="*/ 2147483647 w 124"/>
              <a:gd name="T15" fmla="*/ 2147483647 h 152"/>
              <a:gd name="T16" fmla="*/ 2147483647 w 124"/>
              <a:gd name="T17" fmla="*/ 2147483647 h 152"/>
              <a:gd name="T18" fmla="*/ 2147483647 w 124"/>
              <a:gd name="T19" fmla="*/ 2147483647 h 152"/>
              <a:gd name="T20" fmla="*/ 2147483647 w 124"/>
              <a:gd name="T21" fmla="*/ 2147483647 h 152"/>
              <a:gd name="T22" fmla="*/ 2147483647 w 124"/>
              <a:gd name="T23" fmla="*/ 2147483647 h 152"/>
              <a:gd name="T24" fmla="*/ 2147483647 w 124"/>
              <a:gd name="T25" fmla="*/ 2147483647 h 152"/>
              <a:gd name="T26" fmla="*/ 2147483647 w 124"/>
              <a:gd name="T27" fmla="*/ 0 h 152"/>
              <a:gd name="T28" fmla="*/ 2147483647 w 124"/>
              <a:gd name="T29" fmla="*/ 2147483647 h 152"/>
              <a:gd name="T30" fmla="*/ 2147483647 w 124"/>
              <a:gd name="T31" fmla="*/ 2147483647 h 152"/>
              <a:gd name="T32" fmla="*/ 2147483647 w 124"/>
              <a:gd name="T33" fmla="*/ 2147483647 h 152"/>
              <a:gd name="T34" fmla="*/ 2147483647 w 124"/>
              <a:gd name="T35" fmla="*/ 2147483647 h 152"/>
              <a:gd name="T36" fmla="*/ 2147483647 w 124"/>
              <a:gd name="T37" fmla="*/ 2147483647 h 152"/>
              <a:gd name="T38" fmla="*/ 2147483647 w 124"/>
              <a:gd name="T39" fmla="*/ 2147483647 h 152"/>
              <a:gd name="T40" fmla="*/ 2147483647 w 124"/>
              <a:gd name="T41" fmla="*/ 2147483647 h 152"/>
              <a:gd name="T42" fmla="*/ 2147483647 w 124"/>
              <a:gd name="T43" fmla="*/ 2147483647 h 152"/>
              <a:gd name="T44" fmla="*/ 2147483647 w 124"/>
              <a:gd name="T45" fmla="*/ 2147483647 h 152"/>
              <a:gd name="T46" fmla="*/ 2147483647 w 124"/>
              <a:gd name="T47" fmla="*/ 2147483647 h 152"/>
              <a:gd name="T48" fmla="*/ 2147483647 w 124"/>
              <a:gd name="T49" fmla="*/ 2147483647 h 152"/>
              <a:gd name="T50" fmla="*/ 2147483647 w 124"/>
              <a:gd name="T51" fmla="*/ 2147483647 h 152"/>
              <a:gd name="T52" fmla="*/ 2147483647 w 124"/>
              <a:gd name="T53" fmla="*/ 2147483647 h 152"/>
              <a:gd name="T54" fmla="*/ 2147483647 w 124"/>
              <a:gd name="T55" fmla="*/ 2147483647 h 152"/>
              <a:gd name="T56" fmla="*/ 2147483647 w 124"/>
              <a:gd name="T57" fmla="*/ 2147483647 h 152"/>
              <a:gd name="T58" fmla="*/ 2147483647 w 124"/>
              <a:gd name="T59" fmla="*/ 2147483647 h 152"/>
              <a:gd name="T60" fmla="*/ 2147483647 w 124"/>
              <a:gd name="T61" fmla="*/ 2147483647 h 152"/>
              <a:gd name="T62" fmla="*/ 2147483647 w 124"/>
              <a:gd name="T63" fmla="*/ 2147483647 h 152"/>
              <a:gd name="T64" fmla="*/ 2147483647 w 124"/>
              <a:gd name="T65" fmla="*/ 2147483647 h 152"/>
              <a:gd name="T66" fmla="*/ 2147483647 w 124"/>
              <a:gd name="T67" fmla="*/ 2147483647 h 152"/>
              <a:gd name="T68" fmla="*/ 2147483647 w 124"/>
              <a:gd name="T69" fmla="*/ 2147483647 h 152"/>
              <a:gd name="T70" fmla="*/ 2147483647 w 124"/>
              <a:gd name="T71" fmla="*/ 2147483647 h 152"/>
              <a:gd name="T72" fmla="*/ 2147483647 w 124"/>
              <a:gd name="T73" fmla="*/ 2147483647 h 152"/>
              <a:gd name="T74" fmla="*/ 2147483647 w 124"/>
              <a:gd name="T75" fmla="*/ 2147483647 h 152"/>
              <a:gd name="T76" fmla="*/ 2147483647 w 124"/>
              <a:gd name="T77" fmla="*/ 2147483647 h 152"/>
              <a:gd name="T78" fmla="*/ 2147483647 w 124"/>
              <a:gd name="T79" fmla="*/ 2147483647 h 152"/>
              <a:gd name="T80" fmla="*/ 2147483647 w 124"/>
              <a:gd name="T81" fmla="*/ 2147483647 h 152"/>
              <a:gd name="T82" fmla="*/ 2147483647 w 124"/>
              <a:gd name="T83" fmla="*/ 2147483647 h 152"/>
              <a:gd name="T84" fmla="*/ 2147483647 w 124"/>
              <a:gd name="T85" fmla="*/ 2147483647 h 152"/>
              <a:gd name="T86" fmla="*/ 2147483647 w 124"/>
              <a:gd name="T87" fmla="*/ 2147483647 h 152"/>
              <a:gd name="T88" fmla="*/ 2147483647 w 124"/>
              <a:gd name="T89" fmla="*/ 2147483647 h 152"/>
              <a:gd name="T90" fmla="*/ 2147483647 w 124"/>
              <a:gd name="T91" fmla="*/ 2147483647 h 152"/>
              <a:gd name="T92" fmla="*/ 2147483647 w 124"/>
              <a:gd name="T93" fmla="*/ 2147483647 h 152"/>
              <a:gd name="T94" fmla="*/ 2147483647 w 124"/>
              <a:gd name="T95" fmla="*/ 2147483647 h 152"/>
              <a:gd name="T96" fmla="*/ 2147483647 w 124"/>
              <a:gd name="T97" fmla="*/ 2147483647 h 152"/>
              <a:gd name="T98" fmla="*/ 2147483647 w 124"/>
              <a:gd name="T99" fmla="*/ 2147483647 h 152"/>
              <a:gd name="T100" fmla="*/ 2147483647 w 124"/>
              <a:gd name="T101" fmla="*/ 2147483647 h 152"/>
              <a:gd name="T102" fmla="*/ 2147483647 w 124"/>
              <a:gd name="T103" fmla="*/ 2147483647 h 152"/>
              <a:gd name="T104" fmla="*/ 2147483647 w 124"/>
              <a:gd name="T105" fmla="*/ 2147483647 h 152"/>
              <a:gd name="T106" fmla="*/ 2147483647 w 124"/>
              <a:gd name="T107" fmla="*/ 2147483647 h 15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4"/>
              <a:gd name="T163" fmla="*/ 0 h 152"/>
              <a:gd name="T164" fmla="*/ 124 w 124"/>
              <a:gd name="T165" fmla="*/ 152 h 15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4" h="152">
                <a:moveTo>
                  <a:pt x="124" y="46"/>
                </a:moveTo>
                <a:lnTo>
                  <a:pt x="112" y="136"/>
                </a:lnTo>
                <a:lnTo>
                  <a:pt x="112" y="142"/>
                </a:lnTo>
                <a:lnTo>
                  <a:pt x="108" y="146"/>
                </a:lnTo>
                <a:lnTo>
                  <a:pt x="102" y="150"/>
                </a:lnTo>
                <a:lnTo>
                  <a:pt x="96" y="152"/>
                </a:lnTo>
                <a:lnTo>
                  <a:pt x="28" y="152"/>
                </a:lnTo>
                <a:lnTo>
                  <a:pt x="22" y="150"/>
                </a:lnTo>
                <a:lnTo>
                  <a:pt x="16" y="146"/>
                </a:lnTo>
                <a:lnTo>
                  <a:pt x="14" y="142"/>
                </a:lnTo>
                <a:lnTo>
                  <a:pt x="12" y="136"/>
                </a:lnTo>
                <a:lnTo>
                  <a:pt x="0" y="46"/>
                </a:lnTo>
                <a:lnTo>
                  <a:pt x="8" y="46"/>
                </a:lnTo>
                <a:lnTo>
                  <a:pt x="10" y="46"/>
                </a:lnTo>
                <a:lnTo>
                  <a:pt x="24" y="46"/>
                </a:lnTo>
                <a:lnTo>
                  <a:pt x="84" y="46"/>
                </a:lnTo>
                <a:lnTo>
                  <a:pt x="96" y="46"/>
                </a:lnTo>
                <a:lnTo>
                  <a:pt x="104" y="46"/>
                </a:lnTo>
                <a:lnTo>
                  <a:pt x="124" y="46"/>
                </a:lnTo>
                <a:close/>
                <a:moveTo>
                  <a:pt x="10" y="42"/>
                </a:moveTo>
                <a:lnTo>
                  <a:pt x="4" y="20"/>
                </a:lnTo>
                <a:lnTo>
                  <a:pt x="2" y="14"/>
                </a:lnTo>
                <a:lnTo>
                  <a:pt x="8" y="14"/>
                </a:lnTo>
                <a:lnTo>
                  <a:pt x="54" y="2"/>
                </a:lnTo>
                <a:lnTo>
                  <a:pt x="54" y="0"/>
                </a:lnTo>
                <a:lnTo>
                  <a:pt x="56" y="2"/>
                </a:lnTo>
                <a:lnTo>
                  <a:pt x="82" y="8"/>
                </a:lnTo>
                <a:lnTo>
                  <a:pt x="86" y="8"/>
                </a:lnTo>
                <a:lnTo>
                  <a:pt x="88" y="12"/>
                </a:lnTo>
                <a:lnTo>
                  <a:pt x="94" y="42"/>
                </a:lnTo>
                <a:lnTo>
                  <a:pt x="82" y="42"/>
                </a:lnTo>
                <a:lnTo>
                  <a:pt x="78" y="22"/>
                </a:lnTo>
                <a:lnTo>
                  <a:pt x="58" y="28"/>
                </a:lnTo>
                <a:lnTo>
                  <a:pt x="52" y="26"/>
                </a:lnTo>
                <a:lnTo>
                  <a:pt x="48" y="14"/>
                </a:lnTo>
                <a:lnTo>
                  <a:pt x="18" y="24"/>
                </a:lnTo>
                <a:lnTo>
                  <a:pt x="22" y="42"/>
                </a:lnTo>
                <a:lnTo>
                  <a:pt x="10" y="42"/>
                </a:lnTo>
                <a:close/>
                <a:moveTo>
                  <a:pt x="48" y="94"/>
                </a:moveTo>
                <a:lnTo>
                  <a:pt x="48" y="94"/>
                </a:lnTo>
                <a:lnTo>
                  <a:pt x="52" y="86"/>
                </a:lnTo>
                <a:lnTo>
                  <a:pt x="58" y="80"/>
                </a:lnTo>
                <a:lnTo>
                  <a:pt x="66" y="76"/>
                </a:lnTo>
                <a:lnTo>
                  <a:pt x="78" y="74"/>
                </a:lnTo>
                <a:lnTo>
                  <a:pt x="78" y="68"/>
                </a:lnTo>
                <a:lnTo>
                  <a:pt x="66" y="68"/>
                </a:lnTo>
                <a:lnTo>
                  <a:pt x="56" y="68"/>
                </a:lnTo>
                <a:lnTo>
                  <a:pt x="48" y="70"/>
                </a:lnTo>
                <a:lnTo>
                  <a:pt x="42" y="72"/>
                </a:lnTo>
                <a:lnTo>
                  <a:pt x="36" y="76"/>
                </a:lnTo>
                <a:lnTo>
                  <a:pt x="32" y="82"/>
                </a:lnTo>
                <a:lnTo>
                  <a:pt x="30" y="88"/>
                </a:lnTo>
                <a:lnTo>
                  <a:pt x="26" y="94"/>
                </a:lnTo>
                <a:lnTo>
                  <a:pt x="14" y="94"/>
                </a:lnTo>
                <a:lnTo>
                  <a:pt x="26" y="104"/>
                </a:lnTo>
                <a:lnTo>
                  <a:pt x="38" y="114"/>
                </a:lnTo>
                <a:lnTo>
                  <a:pt x="50" y="104"/>
                </a:lnTo>
                <a:lnTo>
                  <a:pt x="60" y="94"/>
                </a:lnTo>
                <a:lnTo>
                  <a:pt x="48" y="94"/>
                </a:lnTo>
                <a:close/>
                <a:moveTo>
                  <a:pt x="86" y="84"/>
                </a:moveTo>
                <a:lnTo>
                  <a:pt x="74" y="94"/>
                </a:lnTo>
                <a:lnTo>
                  <a:pt x="62" y="104"/>
                </a:lnTo>
                <a:lnTo>
                  <a:pt x="74" y="104"/>
                </a:lnTo>
                <a:lnTo>
                  <a:pt x="72" y="112"/>
                </a:lnTo>
                <a:lnTo>
                  <a:pt x="66" y="118"/>
                </a:lnTo>
                <a:lnTo>
                  <a:pt x="58" y="122"/>
                </a:lnTo>
                <a:lnTo>
                  <a:pt x="46" y="124"/>
                </a:lnTo>
                <a:lnTo>
                  <a:pt x="46" y="130"/>
                </a:lnTo>
                <a:lnTo>
                  <a:pt x="58" y="130"/>
                </a:lnTo>
                <a:lnTo>
                  <a:pt x="66" y="130"/>
                </a:lnTo>
                <a:lnTo>
                  <a:pt x="74" y="128"/>
                </a:lnTo>
                <a:lnTo>
                  <a:pt x="82" y="126"/>
                </a:lnTo>
                <a:lnTo>
                  <a:pt x="86" y="122"/>
                </a:lnTo>
                <a:lnTo>
                  <a:pt x="90" y="116"/>
                </a:lnTo>
                <a:lnTo>
                  <a:pt x="94" y="110"/>
                </a:lnTo>
                <a:lnTo>
                  <a:pt x="96" y="104"/>
                </a:lnTo>
                <a:lnTo>
                  <a:pt x="108" y="104"/>
                </a:lnTo>
                <a:lnTo>
                  <a:pt x="98" y="94"/>
                </a:lnTo>
                <a:lnTo>
                  <a:pt x="86" y="84"/>
                </a:lnTo>
                <a:close/>
                <a:moveTo>
                  <a:pt x="58" y="14"/>
                </a:moveTo>
                <a:lnTo>
                  <a:pt x="60" y="18"/>
                </a:lnTo>
                <a:lnTo>
                  <a:pt x="66" y="16"/>
                </a:lnTo>
                <a:lnTo>
                  <a:pt x="58" y="14"/>
                </a:lnTo>
                <a:close/>
                <a:moveTo>
                  <a:pt x="22" y="30"/>
                </a:moveTo>
                <a:lnTo>
                  <a:pt x="24" y="36"/>
                </a:lnTo>
                <a:lnTo>
                  <a:pt x="48" y="28"/>
                </a:lnTo>
                <a:lnTo>
                  <a:pt x="48" y="24"/>
                </a:lnTo>
                <a:lnTo>
                  <a:pt x="22" y="30"/>
                </a:lnTo>
                <a:close/>
                <a:moveTo>
                  <a:pt x="26" y="40"/>
                </a:moveTo>
                <a:lnTo>
                  <a:pt x="26" y="42"/>
                </a:lnTo>
                <a:lnTo>
                  <a:pt x="40" y="42"/>
                </a:lnTo>
                <a:lnTo>
                  <a:pt x="50" y="38"/>
                </a:lnTo>
                <a:lnTo>
                  <a:pt x="50" y="34"/>
                </a:lnTo>
                <a:lnTo>
                  <a:pt x="26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6" name="Freeform 132"/>
          <p:cNvSpPr>
            <a:spLocks noEditPoints="1"/>
          </p:cNvSpPr>
          <p:nvPr/>
        </p:nvSpPr>
        <p:spPr bwMode="auto">
          <a:xfrm>
            <a:off x="10011786" y="2507095"/>
            <a:ext cx="385762" cy="412750"/>
          </a:xfrm>
          <a:custGeom>
            <a:avLst/>
            <a:gdLst>
              <a:gd name="T0" fmla="*/ 2147483647 w 140"/>
              <a:gd name="T1" fmla="*/ 0 h 138"/>
              <a:gd name="T2" fmla="*/ 2147483647 w 140"/>
              <a:gd name="T3" fmla="*/ 2147483647 h 138"/>
              <a:gd name="T4" fmla="*/ 2147483647 w 140"/>
              <a:gd name="T5" fmla="*/ 2147483647 h 138"/>
              <a:gd name="T6" fmla="*/ 2147483647 w 140"/>
              <a:gd name="T7" fmla="*/ 2147483647 h 138"/>
              <a:gd name="T8" fmla="*/ 2147483647 w 140"/>
              <a:gd name="T9" fmla="*/ 2147483647 h 138"/>
              <a:gd name="T10" fmla="*/ 2147483647 w 140"/>
              <a:gd name="T11" fmla="*/ 2147483647 h 138"/>
              <a:gd name="T12" fmla="*/ 2147483647 w 140"/>
              <a:gd name="T13" fmla="*/ 2147483647 h 138"/>
              <a:gd name="T14" fmla="*/ 2147483647 w 140"/>
              <a:gd name="T15" fmla="*/ 2147483647 h 138"/>
              <a:gd name="T16" fmla="*/ 2147483647 w 140"/>
              <a:gd name="T17" fmla="*/ 2147483647 h 138"/>
              <a:gd name="T18" fmla="*/ 2147483647 w 140"/>
              <a:gd name="T19" fmla="*/ 2147483647 h 138"/>
              <a:gd name="T20" fmla="*/ 2147483647 w 140"/>
              <a:gd name="T21" fmla="*/ 2147483647 h 138"/>
              <a:gd name="T22" fmla="*/ 0 w 140"/>
              <a:gd name="T23" fmla="*/ 2147483647 h 138"/>
              <a:gd name="T24" fmla="*/ 0 w 140"/>
              <a:gd name="T25" fmla="*/ 2147483647 h 138"/>
              <a:gd name="T26" fmla="*/ 2147483647 w 140"/>
              <a:gd name="T27" fmla="*/ 2147483647 h 138"/>
              <a:gd name="T28" fmla="*/ 2147483647 w 140"/>
              <a:gd name="T29" fmla="*/ 2147483647 h 138"/>
              <a:gd name="T30" fmla="*/ 2147483647 w 140"/>
              <a:gd name="T31" fmla="*/ 2147483647 h 138"/>
              <a:gd name="T32" fmla="*/ 2147483647 w 140"/>
              <a:gd name="T33" fmla="*/ 2147483647 h 138"/>
              <a:gd name="T34" fmla="*/ 2147483647 w 140"/>
              <a:gd name="T35" fmla="*/ 2147483647 h 138"/>
              <a:gd name="T36" fmla="*/ 2147483647 w 140"/>
              <a:gd name="T37" fmla="*/ 2147483647 h 138"/>
              <a:gd name="T38" fmla="*/ 2147483647 w 140"/>
              <a:gd name="T39" fmla="*/ 2147483647 h 138"/>
              <a:gd name="T40" fmla="*/ 0 w 140"/>
              <a:gd name="T41" fmla="*/ 2147483647 h 138"/>
              <a:gd name="T42" fmla="*/ 0 w 140"/>
              <a:gd name="T43" fmla="*/ 2147483647 h 138"/>
              <a:gd name="T44" fmla="*/ 2147483647 w 140"/>
              <a:gd name="T45" fmla="*/ 2147483647 h 138"/>
              <a:gd name="T46" fmla="*/ 2147483647 w 140"/>
              <a:gd name="T47" fmla="*/ 0 h 138"/>
              <a:gd name="T48" fmla="*/ 2147483647 w 140"/>
              <a:gd name="T49" fmla="*/ 2147483647 h 138"/>
              <a:gd name="T50" fmla="*/ 2147483647 w 140"/>
              <a:gd name="T51" fmla="*/ 2147483647 h 138"/>
              <a:gd name="T52" fmla="*/ 2147483647 w 140"/>
              <a:gd name="T53" fmla="*/ 2147483647 h 138"/>
              <a:gd name="T54" fmla="*/ 2147483647 w 140"/>
              <a:gd name="T55" fmla="*/ 2147483647 h 138"/>
              <a:gd name="T56" fmla="*/ 2147483647 w 140"/>
              <a:gd name="T57" fmla="*/ 2147483647 h 138"/>
              <a:gd name="T58" fmla="*/ 2147483647 w 140"/>
              <a:gd name="T59" fmla="*/ 2147483647 h 138"/>
              <a:gd name="T60" fmla="*/ 2147483647 w 140"/>
              <a:gd name="T61" fmla="*/ 2147483647 h 138"/>
              <a:gd name="T62" fmla="*/ 2147483647 w 140"/>
              <a:gd name="T63" fmla="*/ 2147483647 h 138"/>
              <a:gd name="T64" fmla="*/ 2147483647 w 140"/>
              <a:gd name="T65" fmla="*/ 2147483647 h 138"/>
              <a:gd name="T66" fmla="*/ 2147483647 w 140"/>
              <a:gd name="T67" fmla="*/ 2147483647 h 138"/>
              <a:gd name="T68" fmla="*/ 2147483647 w 140"/>
              <a:gd name="T69" fmla="*/ 2147483647 h 138"/>
              <a:gd name="T70" fmla="*/ 2147483647 w 140"/>
              <a:gd name="T71" fmla="*/ 2147483647 h 138"/>
              <a:gd name="T72" fmla="*/ 2147483647 w 140"/>
              <a:gd name="T73" fmla="*/ 2147483647 h 138"/>
              <a:gd name="T74" fmla="*/ 2147483647 w 140"/>
              <a:gd name="T75" fmla="*/ 2147483647 h 138"/>
              <a:gd name="T76" fmla="*/ 2147483647 w 140"/>
              <a:gd name="T77" fmla="*/ 2147483647 h 138"/>
              <a:gd name="T78" fmla="*/ 2147483647 w 140"/>
              <a:gd name="T79" fmla="*/ 2147483647 h 138"/>
              <a:gd name="T80" fmla="*/ 2147483647 w 140"/>
              <a:gd name="T81" fmla="*/ 2147483647 h 138"/>
              <a:gd name="T82" fmla="*/ 2147483647 w 140"/>
              <a:gd name="T83" fmla="*/ 2147483647 h 138"/>
              <a:gd name="T84" fmla="*/ 2147483647 w 140"/>
              <a:gd name="T85" fmla="*/ 2147483647 h 138"/>
              <a:gd name="T86" fmla="*/ 2147483647 w 140"/>
              <a:gd name="T87" fmla="*/ 2147483647 h 138"/>
              <a:gd name="T88" fmla="*/ 2147483647 w 140"/>
              <a:gd name="T89" fmla="*/ 2147483647 h 138"/>
              <a:gd name="T90" fmla="*/ 2147483647 w 140"/>
              <a:gd name="T91" fmla="*/ 2147483647 h 138"/>
              <a:gd name="T92" fmla="*/ 2147483647 w 140"/>
              <a:gd name="T93" fmla="*/ 2147483647 h 138"/>
              <a:gd name="T94" fmla="*/ 2147483647 w 140"/>
              <a:gd name="T95" fmla="*/ 2147483647 h 138"/>
              <a:gd name="T96" fmla="*/ 2147483647 w 140"/>
              <a:gd name="T97" fmla="*/ 2147483647 h 138"/>
              <a:gd name="T98" fmla="*/ 2147483647 w 140"/>
              <a:gd name="T99" fmla="*/ 2147483647 h 138"/>
              <a:gd name="T100" fmla="*/ 2147483647 w 140"/>
              <a:gd name="T101" fmla="*/ 2147483647 h 138"/>
              <a:gd name="T102" fmla="*/ 2147483647 w 140"/>
              <a:gd name="T103" fmla="*/ 2147483647 h 138"/>
              <a:gd name="T104" fmla="*/ 2147483647 w 140"/>
              <a:gd name="T105" fmla="*/ 2147483647 h 138"/>
              <a:gd name="T106" fmla="*/ 2147483647 w 140"/>
              <a:gd name="T107" fmla="*/ 2147483647 h 138"/>
              <a:gd name="T108" fmla="*/ 2147483647 w 140"/>
              <a:gd name="T109" fmla="*/ 2147483647 h 138"/>
              <a:gd name="T110" fmla="*/ 2147483647 w 140"/>
              <a:gd name="T111" fmla="*/ 2147483647 h 138"/>
              <a:gd name="T112" fmla="*/ 2147483647 w 140"/>
              <a:gd name="T113" fmla="*/ 2147483647 h 138"/>
              <a:gd name="T114" fmla="*/ 2147483647 w 140"/>
              <a:gd name="T115" fmla="*/ 2147483647 h 138"/>
              <a:gd name="T116" fmla="*/ 2147483647 w 140"/>
              <a:gd name="T117" fmla="*/ 2147483647 h 1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40"/>
              <a:gd name="T178" fmla="*/ 0 h 138"/>
              <a:gd name="T179" fmla="*/ 140 w 140"/>
              <a:gd name="T180" fmla="*/ 138 h 1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40" h="138">
                <a:moveTo>
                  <a:pt x="26" y="0"/>
                </a:moveTo>
                <a:lnTo>
                  <a:pt x="114" y="0"/>
                </a:lnTo>
                <a:lnTo>
                  <a:pt x="124" y="2"/>
                </a:lnTo>
                <a:lnTo>
                  <a:pt x="132" y="8"/>
                </a:lnTo>
                <a:lnTo>
                  <a:pt x="138" y="16"/>
                </a:lnTo>
                <a:lnTo>
                  <a:pt x="140" y="26"/>
                </a:lnTo>
                <a:lnTo>
                  <a:pt x="140" y="112"/>
                </a:lnTo>
                <a:lnTo>
                  <a:pt x="138" y="122"/>
                </a:lnTo>
                <a:lnTo>
                  <a:pt x="132" y="130"/>
                </a:lnTo>
                <a:lnTo>
                  <a:pt x="124" y="136"/>
                </a:lnTo>
                <a:lnTo>
                  <a:pt x="114" y="138"/>
                </a:lnTo>
                <a:lnTo>
                  <a:pt x="26" y="138"/>
                </a:lnTo>
                <a:lnTo>
                  <a:pt x="18" y="138"/>
                </a:lnTo>
                <a:lnTo>
                  <a:pt x="18" y="130"/>
                </a:lnTo>
                <a:lnTo>
                  <a:pt x="18" y="114"/>
                </a:lnTo>
                <a:lnTo>
                  <a:pt x="36" y="114"/>
                </a:lnTo>
                <a:lnTo>
                  <a:pt x="40" y="114"/>
                </a:lnTo>
                <a:lnTo>
                  <a:pt x="42" y="112"/>
                </a:lnTo>
                <a:lnTo>
                  <a:pt x="44" y="110"/>
                </a:lnTo>
                <a:lnTo>
                  <a:pt x="46" y="106"/>
                </a:lnTo>
                <a:lnTo>
                  <a:pt x="44" y="102"/>
                </a:lnTo>
                <a:lnTo>
                  <a:pt x="40" y="104"/>
                </a:lnTo>
                <a:lnTo>
                  <a:pt x="36" y="106"/>
                </a:lnTo>
                <a:lnTo>
                  <a:pt x="8" y="106"/>
                </a:lnTo>
                <a:lnTo>
                  <a:pt x="6" y="106"/>
                </a:lnTo>
                <a:lnTo>
                  <a:pt x="2" y="104"/>
                </a:lnTo>
                <a:lnTo>
                  <a:pt x="0" y="100"/>
                </a:lnTo>
                <a:lnTo>
                  <a:pt x="0" y="98"/>
                </a:lnTo>
                <a:lnTo>
                  <a:pt x="0" y="94"/>
                </a:lnTo>
                <a:lnTo>
                  <a:pt x="2" y="90"/>
                </a:lnTo>
                <a:lnTo>
                  <a:pt x="6" y="90"/>
                </a:lnTo>
                <a:lnTo>
                  <a:pt x="8" y="88"/>
                </a:lnTo>
                <a:lnTo>
                  <a:pt x="18" y="88"/>
                </a:lnTo>
                <a:lnTo>
                  <a:pt x="18" y="50"/>
                </a:lnTo>
                <a:lnTo>
                  <a:pt x="36" y="50"/>
                </a:lnTo>
                <a:lnTo>
                  <a:pt x="40" y="48"/>
                </a:lnTo>
                <a:lnTo>
                  <a:pt x="42" y="46"/>
                </a:lnTo>
                <a:lnTo>
                  <a:pt x="44" y="44"/>
                </a:lnTo>
                <a:lnTo>
                  <a:pt x="46" y="40"/>
                </a:lnTo>
                <a:lnTo>
                  <a:pt x="44" y="36"/>
                </a:lnTo>
                <a:lnTo>
                  <a:pt x="40" y="40"/>
                </a:lnTo>
                <a:lnTo>
                  <a:pt x="36" y="40"/>
                </a:lnTo>
                <a:lnTo>
                  <a:pt x="8" y="40"/>
                </a:lnTo>
                <a:lnTo>
                  <a:pt x="6" y="40"/>
                </a:lnTo>
                <a:lnTo>
                  <a:pt x="2" y="38"/>
                </a:lnTo>
                <a:lnTo>
                  <a:pt x="0" y="36"/>
                </a:lnTo>
                <a:lnTo>
                  <a:pt x="0" y="32"/>
                </a:lnTo>
                <a:lnTo>
                  <a:pt x="0" y="28"/>
                </a:lnTo>
                <a:lnTo>
                  <a:pt x="2" y="26"/>
                </a:lnTo>
                <a:lnTo>
                  <a:pt x="6" y="24"/>
                </a:lnTo>
                <a:lnTo>
                  <a:pt x="8" y="22"/>
                </a:lnTo>
                <a:lnTo>
                  <a:pt x="18" y="22"/>
                </a:lnTo>
                <a:lnTo>
                  <a:pt x="18" y="8"/>
                </a:lnTo>
                <a:lnTo>
                  <a:pt x="18" y="0"/>
                </a:lnTo>
                <a:lnTo>
                  <a:pt x="26" y="0"/>
                </a:lnTo>
                <a:close/>
                <a:moveTo>
                  <a:pt x="62" y="74"/>
                </a:moveTo>
                <a:lnTo>
                  <a:pt x="62" y="74"/>
                </a:lnTo>
                <a:lnTo>
                  <a:pt x="60" y="80"/>
                </a:lnTo>
                <a:lnTo>
                  <a:pt x="60" y="90"/>
                </a:lnTo>
                <a:lnTo>
                  <a:pt x="98" y="90"/>
                </a:lnTo>
                <a:lnTo>
                  <a:pt x="98" y="84"/>
                </a:lnTo>
                <a:lnTo>
                  <a:pt x="118" y="84"/>
                </a:lnTo>
                <a:lnTo>
                  <a:pt x="118" y="78"/>
                </a:lnTo>
                <a:lnTo>
                  <a:pt x="116" y="72"/>
                </a:lnTo>
                <a:lnTo>
                  <a:pt x="112" y="70"/>
                </a:lnTo>
                <a:lnTo>
                  <a:pt x="108" y="74"/>
                </a:lnTo>
                <a:lnTo>
                  <a:pt x="104" y="78"/>
                </a:lnTo>
                <a:lnTo>
                  <a:pt x="102" y="76"/>
                </a:lnTo>
                <a:lnTo>
                  <a:pt x="98" y="70"/>
                </a:lnTo>
                <a:lnTo>
                  <a:pt x="92" y="72"/>
                </a:lnTo>
                <a:lnTo>
                  <a:pt x="92" y="74"/>
                </a:lnTo>
                <a:lnTo>
                  <a:pt x="86" y="70"/>
                </a:lnTo>
                <a:lnTo>
                  <a:pt x="82" y="70"/>
                </a:lnTo>
                <a:lnTo>
                  <a:pt x="78" y="80"/>
                </a:lnTo>
                <a:lnTo>
                  <a:pt x="74" y="70"/>
                </a:lnTo>
                <a:lnTo>
                  <a:pt x="70" y="70"/>
                </a:lnTo>
                <a:lnTo>
                  <a:pt x="62" y="74"/>
                </a:lnTo>
                <a:close/>
                <a:moveTo>
                  <a:pt x="100" y="60"/>
                </a:moveTo>
                <a:lnTo>
                  <a:pt x="100" y="60"/>
                </a:lnTo>
                <a:lnTo>
                  <a:pt x="110" y="58"/>
                </a:lnTo>
                <a:lnTo>
                  <a:pt x="110" y="66"/>
                </a:lnTo>
                <a:lnTo>
                  <a:pt x="108" y="68"/>
                </a:lnTo>
                <a:lnTo>
                  <a:pt x="114" y="68"/>
                </a:lnTo>
                <a:lnTo>
                  <a:pt x="112" y="62"/>
                </a:lnTo>
                <a:lnTo>
                  <a:pt x="112" y="58"/>
                </a:lnTo>
                <a:lnTo>
                  <a:pt x="110" y="54"/>
                </a:lnTo>
                <a:lnTo>
                  <a:pt x="108" y="52"/>
                </a:lnTo>
                <a:lnTo>
                  <a:pt x="104" y="50"/>
                </a:lnTo>
                <a:lnTo>
                  <a:pt x="102" y="52"/>
                </a:lnTo>
                <a:lnTo>
                  <a:pt x="98" y="54"/>
                </a:lnTo>
                <a:lnTo>
                  <a:pt x="96" y="58"/>
                </a:lnTo>
                <a:lnTo>
                  <a:pt x="96" y="62"/>
                </a:lnTo>
                <a:lnTo>
                  <a:pt x="96" y="68"/>
                </a:lnTo>
                <a:lnTo>
                  <a:pt x="102" y="68"/>
                </a:lnTo>
                <a:lnTo>
                  <a:pt x="100" y="66"/>
                </a:lnTo>
                <a:lnTo>
                  <a:pt x="100" y="60"/>
                </a:lnTo>
                <a:close/>
                <a:moveTo>
                  <a:pt x="72" y="62"/>
                </a:moveTo>
                <a:lnTo>
                  <a:pt x="72" y="62"/>
                </a:lnTo>
                <a:lnTo>
                  <a:pt x="72" y="54"/>
                </a:lnTo>
                <a:lnTo>
                  <a:pt x="74" y="54"/>
                </a:lnTo>
                <a:lnTo>
                  <a:pt x="78" y="54"/>
                </a:lnTo>
                <a:lnTo>
                  <a:pt x="84" y="54"/>
                </a:lnTo>
                <a:lnTo>
                  <a:pt x="86" y="62"/>
                </a:lnTo>
                <a:lnTo>
                  <a:pt x="88" y="60"/>
                </a:lnTo>
                <a:lnTo>
                  <a:pt x="86" y="50"/>
                </a:lnTo>
                <a:lnTo>
                  <a:pt x="84" y="48"/>
                </a:lnTo>
                <a:lnTo>
                  <a:pt x="78" y="46"/>
                </a:lnTo>
                <a:lnTo>
                  <a:pt x="74" y="48"/>
                </a:lnTo>
                <a:lnTo>
                  <a:pt x="70" y="50"/>
                </a:lnTo>
                <a:lnTo>
                  <a:pt x="68" y="54"/>
                </a:lnTo>
                <a:lnTo>
                  <a:pt x="70" y="60"/>
                </a:lnTo>
                <a:lnTo>
                  <a:pt x="72" y="62"/>
                </a:lnTo>
                <a:close/>
                <a:moveTo>
                  <a:pt x="54" y="16"/>
                </a:moveTo>
                <a:lnTo>
                  <a:pt x="54" y="122"/>
                </a:lnTo>
                <a:lnTo>
                  <a:pt x="114" y="122"/>
                </a:lnTo>
                <a:lnTo>
                  <a:pt x="118" y="122"/>
                </a:lnTo>
                <a:lnTo>
                  <a:pt x="122" y="120"/>
                </a:lnTo>
                <a:lnTo>
                  <a:pt x="124" y="116"/>
                </a:lnTo>
                <a:lnTo>
                  <a:pt x="124" y="112"/>
                </a:lnTo>
                <a:lnTo>
                  <a:pt x="124" y="26"/>
                </a:lnTo>
                <a:lnTo>
                  <a:pt x="124" y="22"/>
                </a:lnTo>
                <a:lnTo>
                  <a:pt x="122" y="18"/>
                </a:lnTo>
                <a:lnTo>
                  <a:pt x="118" y="16"/>
                </a:lnTo>
                <a:lnTo>
                  <a:pt x="114" y="16"/>
                </a:lnTo>
                <a:lnTo>
                  <a:pt x="54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7" name="Freeform 133"/>
          <p:cNvSpPr>
            <a:spLocks noEditPoints="1"/>
          </p:cNvSpPr>
          <p:nvPr/>
        </p:nvSpPr>
        <p:spPr bwMode="auto">
          <a:xfrm>
            <a:off x="10034011" y="4978833"/>
            <a:ext cx="346075" cy="484187"/>
          </a:xfrm>
          <a:custGeom>
            <a:avLst/>
            <a:gdLst>
              <a:gd name="T0" fmla="*/ 2147483647 w 126"/>
              <a:gd name="T1" fmla="*/ 2147483647 h 162"/>
              <a:gd name="T2" fmla="*/ 2147483647 w 126"/>
              <a:gd name="T3" fmla="*/ 2147483647 h 162"/>
              <a:gd name="T4" fmla="*/ 2147483647 w 126"/>
              <a:gd name="T5" fmla="*/ 2147483647 h 162"/>
              <a:gd name="T6" fmla="*/ 2147483647 w 126"/>
              <a:gd name="T7" fmla="*/ 2147483647 h 162"/>
              <a:gd name="T8" fmla="*/ 2147483647 w 126"/>
              <a:gd name="T9" fmla="*/ 2147483647 h 162"/>
              <a:gd name="T10" fmla="*/ 2147483647 w 126"/>
              <a:gd name="T11" fmla="*/ 0 h 162"/>
              <a:gd name="T12" fmla="*/ 2147483647 w 126"/>
              <a:gd name="T13" fmla="*/ 0 h 162"/>
              <a:gd name="T14" fmla="*/ 2147483647 w 126"/>
              <a:gd name="T15" fmla="*/ 2147483647 h 162"/>
              <a:gd name="T16" fmla="*/ 2147483647 w 126"/>
              <a:gd name="T17" fmla="*/ 2147483647 h 162"/>
              <a:gd name="T18" fmla="*/ 2147483647 w 126"/>
              <a:gd name="T19" fmla="*/ 2147483647 h 162"/>
              <a:gd name="T20" fmla="*/ 2147483647 w 126"/>
              <a:gd name="T21" fmla="*/ 2147483647 h 162"/>
              <a:gd name="T22" fmla="*/ 2147483647 w 126"/>
              <a:gd name="T23" fmla="*/ 2147483647 h 162"/>
              <a:gd name="T24" fmla="*/ 2147483647 w 126"/>
              <a:gd name="T25" fmla="*/ 2147483647 h 162"/>
              <a:gd name="T26" fmla="*/ 2147483647 w 126"/>
              <a:gd name="T27" fmla="*/ 2147483647 h 162"/>
              <a:gd name="T28" fmla="*/ 2147483647 w 126"/>
              <a:gd name="T29" fmla="*/ 2147483647 h 162"/>
              <a:gd name="T30" fmla="*/ 2147483647 w 126"/>
              <a:gd name="T31" fmla="*/ 2147483647 h 162"/>
              <a:gd name="T32" fmla="*/ 2147483647 w 126"/>
              <a:gd name="T33" fmla="*/ 2147483647 h 162"/>
              <a:gd name="T34" fmla="*/ 2147483647 w 126"/>
              <a:gd name="T35" fmla="*/ 2147483647 h 162"/>
              <a:gd name="T36" fmla="*/ 2147483647 w 126"/>
              <a:gd name="T37" fmla="*/ 2147483647 h 162"/>
              <a:gd name="T38" fmla="*/ 2147483647 w 126"/>
              <a:gd name="T39" fmla="*/ 2147483647 h 162"/>
              <a:gd name="T40" fmla="*/ 2147483647 w 126"/>
              <a:gd name="T41" fmla="*/ 2147483647 h 162"/>
              <a:gd name="T42" fmla="*/ 2147483647 w 126"/>
              <a:gd name="T43" fmla="*/ 0 h 162"/>
              <a:gd name="T44" fmla="*/ 2147483647 w 126"/>
              <a:gd name="T45" fmla="*/ 2147483647 h 162"/>
              <a:gd name="T46" fmla="*/ 2147483647 w 126"/>
              <a:gd name="T47" fmla="*/ 2147483647 h 162"/>
              <a:gd name="T48" fmla="*/ 2147483647 w 126"/>
              <a:gd name="T49" fmla="*/ 2147483647 h 162"/>
              <a:gd name="T50" fmla="*/ 2147483647 w 126"/>
              <a:gd name="T51" fmla="*/ 2147483647 h 162"/>
              <a:gd name="T52" fmla="*/ 2147483647 w 126"/>
              <a:gd name="T53" fmla="*/ 2147483647 h 162"/>
              <a:gd name="T54" fmla="*/ 2147483647 w 126"/>
              <a:gd name="T55" fmla="*/ 2147483647 h 162"/>
              <a:gd name="T56" fmla="*/ 2147483647 w 126"/>
              <a:gd name="T57" fmla="*/ 2147483647 h 162"/>
              <a:gd name="T58" fmla="*/ 2147483647 w 126"/>
              <a:gd name="T59" fmla="*/ 2147483647 h 162"/>
              <a:gd name="T60" fmla="*/ 2147483647 w 126"/>
              <a:gd name="T61" fmla="*/ 2147483647 h 162"/>
              <a:gd name="T62" fmla="*/ 2147483647 w 126"/>
              <a:gd name="T63" fmla="*/ 2147483647 h 162"/>
              <a:gd name="T64" fmla="*/ 2147483647 w 126"/>
              <a:gd name="T65" fmla="*/ 2147483647 h 162"/>
              <a:gd name="T66" fmla="*/ 2147483647 w 126"/>
              <a:gd name="T67" fmla="*/ 2147483647 h 162"/>
              <a:gd name="T68" fmla="*/ 0 w 126"/>
              <a:gd name="T69" fmla="*/ 2147483647 h 162"/>
              <a:gd name="T70" fmla="*/ 2147483647 w 126"/>
              <a:gd name="T71" fmla="*/ 2147483647 h 162"/>
              <a:gd name="T72" fmla="*/ 2147483647 w 126"/>
              <a:gd name="T73" fmla="*/ 2147483647 h 162"/>
              <a:gd name="T74" fmla="*/ 2147483647 w 126"/>
              <a:gd name="T75" fmla="*/ 2147483647 h 162"/>
              <a:gd name="T76" fmla="*/ 2147483647 w 126"/>
              <a:gd name="T77" fmla="*/ 2147483647 h 162"/>
              <a:gd name="T78" fmla="*/ 2147483647 w 126"/>
              <a:gd name="T79" fmla="*/ 2147483647 h 162"/>
              <a:gd name="T80" fmla="*/ 2147483647 w 126"/>
              <a:gd name="T81" fmla="*/ 2147483647 h 162"/>
              <a:gd name="T82" fmla="*/ 2147483647 w 126"/>
              <a:gd name="T83" fmla="*/ 2147483647 h 162"/>
              <a:gd name="T84" fmla="*/ 2147483647 w 126"/>
              <a:gd name="T85" fmla="*/ 2147483647 h 162"/>
              <a:gd name="T86" fmla="*/ 2147483647 w 126"/>
              <a:gd name="T87" fmla="*/ 2147483647 h 162"/>
              <a:gd name="T88" fmla="*/ 2147483647 w 126"/>
              <a:gd name="T89" fmla="*/ 2147483647 h 162"/>
              <a:gd name="T90" fmla="*/ 2147483647 w 126"/>
              <a:gd name="T91" fmla="*/ 2147483647 h 162"/>
              <a:gd name="T92" fmla="*/ 2147483647 w 126"/>
              <a:gd name="T93" fmla="*/ 2147483647 h 162"/>
              <a:gd name="T94" fmla="*/ 2147483647 w 126"/>
              <a:gd name="T95" fmla="*/ 2147483647 h 162"/>
              <a:gd name="T96" fmla="*/ 2147483647 w 126"/>
              <a:gd name="T97" fmla="*/ 2147483647 h 162"/>
              <a:gd name="T98" fmla="*/ 2147483647 w 126"/>
              <a:gd name="T99" fmla="*/ 2147483647 h 1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26"/>
              <a:gd name="T151" fmla="*/ 0 h 162"/>
              <a:gd name="T152" fmla="*/ 126 w 126"/>
              <a:gd name="T153" fmla="*/ 162 h 16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26" h="162">
                <a:moveTo>
                  <a:pt x="94" y="0"/>
                </a:moveTo>
                <a:lnTo>
                  <a:pt x="70" y="44"/>
                </a:lnTo>
                <a:lnTo>
                  <a:pt x="84" y="68"/>
                </a:lnTo>
                <a:lnTo>
                  <a:pt x="86" y="72"/>
                </a:lnTo>
                <a:lnTo>
                  <a:pt x="84" y="74"/>
                </a:lnTo>
                <a:lnTo>
                  <a:pt x="78" y="90"/>
                </a:lnTo>
                <a:lnTo>
                  <a:pt x="80" y="94"/>
                </a:lnTo>
                <a:lnTo>
                  <a:pt x="106" y="50"/>
                </a:lnTo>
                <a:lnTo>
                  <a:pt x="108" y="40"/>
                </a:lnTo>
                <a:lnTo>
                  <a:pt x="110" y="32"/>
                </a:lnTo>
                <a:lnTo>
                  <a:pt x="110" y="26"/>
                </a:lnTo>
                <a:lnTo>
                  <a:pt x="108" y="20"/>
                </a:lnTo>
                <a:lnTo>
                  <a:pt x="102" y="8"/>
                </a:lnTo>
                <a:lnTo>
                  <a:pt x="94" y="0"/>
                </a:lnTo>
                <a:close/>
                <a:moveTo>
                  <a:pt x="36" y="0"/>
                </a:moveTo>
                <a:lnTo>
                  <a:pt x="36" y="0"/>
                </a:lnTo>
                <a:lnTo>
                  <a:pt x="74" y="72"/>
                </a:lnTo>
                <a:lnTo>
                  <a:pt x="68" y="90"/>
                </a:lnTo>
                <a:lnTo>
                  <a:pt x="76" y="106"/>
                </a:lnTo>
                <a:lnTo>
                  <a:pt x="78" y="102"/>
                </a:lnTo>
                <a:lnTo>
                  <a:pt x="84" y="98"/>
                </a:lnTo>
                <a:lnTo>
                  <a:pt x="88" y="96"/>
                </a:lnTo>
                <a:lnTo>
                  <a:pt x="94" y="96"/>
                </a:lnTo>
                <a:lnTo>
                  <a:pt x="100" y="98"/>
                </a:lnTo>
                <a:lnTo>
                  <a:pt x="104" y="100"/>
                </a:lnTo>
                <a:lnTo>
                  <a:pt x="114" y="106"/>
                </a:lnTo>
                <a:lnTo>
                  <a:pt x="122" y="116"/>
                </a:lnTo>
                <a:lnTo>
                  <a:pt x="126" y="128"/>
                </a:lnTo>
                <a:lnTo>
                  <a:pt x="126" y="140"/>
                </a:lnTo>
                <a:lnTo>
                  <a:pt x="126" y="144"/>
                </a:lnTo>
                <a:lnTo>
                  <a:pt x="122" y="150"/>
                </a:lnTo>
                <a:lnTo>
                  <a:pt x="120" y="154"/>
                </a:lnTo>
                <a:lnTo>
                  <a:pt x="114" y="158"/>
                </a:lnTo>
                <a:lnTo>
                  <a:pt x="110" y="160"/>
                </a:lnTo>
                <a:lnTo>
                  <a:pt x="104" y="160"/>
                </a:lnTo>
                <a:lnTo>
                  <a:pt x="98" y="160"/>
                </a:lnTo>
                <a:lnTo>
                  <a:pt x="92" y="158"/>
                </a:lnTo>
                <a:lnTo>
                  <a:pt x="86" y="152"/>
                </a:lnTo>
                <a:lnTo>
                  <a:pt x="78" y="144"/>
                </a:lnTo>
                <a:lnTo>
                  <a:pt x="78" y="142"/>
                </a:lnTo>
                <a:lnTo>
                  <a:pt x="76" y="140"/>
                </a:lnTo>
                <a:lnTo>
                  <a:pt x="24" y="50"/>
                </a:lnTo>
                <a:lnTo>
                  <a:pt x="22" y="40"/>
                </a:lnTo>
                <a:lnTo>
                  <a:pt x="20" y="32"/>
                </a:lnTo>
                <a:lnTo>
                  <a:pt x="20" y="26"/>
                </a:lnTo>
                <a:lnTo>
                  <a:pt x="22" y="20"/>
                </a:lnTo>
                <a:lnTo>
                  <a:pt x="28" y="8"/>
                </a:lnTo>
                <a:lnTo>
                  <a:pt x="36" y="0"/>
                </a:lnTo>
                <a:close/>
                <a:moveTo>
                  <a:pt x="98" y="112"/>
                </a:moveTo>
                <a:lnTo>
                  <a:pt x="98" y="112"/>
                </a:lnTo>
                <a:lnTo>
                  <a:pt x="94" y="112"/>
                </a:lnTo>
                <a:lnTo>
                  <a:pt x="90" y="112"/>
                </a:lnTo>
                <a:lnTo>
                  <a:pt x="88" y="114"/>
                </a:lnTo>
                <a:lnTo>
                  <a:pt x="86" y="120"/>
                </a:lnTo>
                <a:lnTo>
                  <a:pt x="88" y="126"/>
                </a:lnTo>
                <a:lnTo>
                  <a:pt x="90" y="134"/>
                </a:lnTo>
                <a:lnTo>
                  <a:pt x="94" y="140"/>
                </a:lnTo>
                <a:lnTo>
                  <a:pt x="100" y="144"/>
                </a:lnTo>
                <a:lnTo>
                  <a:pt x="104" y="144"/>
                </a:lnTo>
                <a:lnTo>
                  <a:pt x="108" y="144"/>
                </a:lnTo>
                <a:lnTo>
                  <a:pt x="110" y="142"/>
                </a:lnTo>
                <a:lnTo>
                  <a:pt x="112" y="138"/>
                </a:lnTo>
                <a:lnTo>
                  <a:pt x="110" y="130"/>
                </a:lnTo>
                <a:lnTo>
                  <a:pt x="108" y="124"/>
                </a:lnTo>
                <a:lnTo>
                  <a:pt x="104" y="118"/>
                </a:lnTo>
                <a:lnTo>
                  <a:pt x="98" y="112"/>
                </a:lnTo>
                <a:close/>
                <a:moveTo>
                  <a:pt x="44" y="100"/>
                </a:moveTo>
                <a:lnTo>
                  <a:pt x="42" y="100"/>
                </a:lnTo>
                <a:lnTo>
                  <a:pt x="38" y="98"/>
                </a:lnTo>
                <a:lnTo>
                  <a:pt x="32" y="98"/>
                </a:lnTo>
                <a:lnTo>
                  <a:pt x="26" y="98"/>
                </a:lnTo>
                <a:lnTo>
                  <a:pt x="22" y="100"/>
                </a:lnTo>
                <a:lnTo>
                  <a:pt x="12" y="108"/>
                </a:lnTo>
                <a:lnTo>
                  <a:pt x="4" y="118"/>
                </a:lnTo>
                <a:lnTo>
                  <a:pt x="0" y="130"/>
                </a:lnTo>
                <a:lnTo>
                  <a:pt x="0" y="140"/>
                </a:lnTo>
                <a:lnTo>
                  <a:pt x="0" y="146"/>
                </a:lnTo>
                <a:lnTo>
                  <a:pt x="4" y="152"/>
                </a:lnTo>
                <a:lnTo>
                  <a:pt x="6" y="156"/>
                </a:lnTo>
                <a:lnTo>
                  <a:pt x="12" y="160"/>
                </a:lnTo>
                <a:lnTo>
                  <a:pt x="16" y="162"/>
                </a:lnTo>
                <a:lnTo>
                  <a:pt x="22" y="162"/>
                </a:lnTo>
                <a:lnTo>
                  <a:pt x="28" y="160"/>
                </a:lnTo>
                <a:lnTo>
                  <a:pt x="34" y="158"/>
                </a:lnTo>
                <a:lnTo>
                  <a:pt x="40" y="154"/>
                </a:lnTo>
                <a:lnTo>
                  <a:pt x="48" y="146"/>
                </a:lnTo>
                <a:lnTo>
                  <a:pt x="48" y="144"/>
                </a:lnTo>
                <a:lnTo>
                  <a:pt x="50" y="142"/>
                </a:lnTo>
                <a:lnTo>
                  <a:pt x="58" y="126"/>
                </a:lnTo>
                <a:lnTo>
                  <a:pt x="44" y="100"/>
                </a:lnTo>
                <a:close/>
                <a:moveTo>
                  <a:pt x="28" y="114"/>
                </a:moveTo>
                <a:lnTo>
                  <a:pt x="28" y="114"/>
                </a:lnTo>
                <a:lnTo>
                  <a:pt x="22" y="118"/>
                </a:lnTo>
                <a:lnTo>
                  <a:pt x="18" y="124"/>
                </a:lnTo>
                <a:lnTo>
                  <a:pt x="16" y="132"/>
                </a:lnTo>
                <a:lnTo>
                  <a:pt x="14" y="138"/>
                </a:lnTo>
                <a:lnTo>
                  <a:pt x="16" y="144"/>
                </a:lnTo>
                <a:lnTo>
                  <a:pt x="18" y="146"/>
                </a:lnTo>
                <a:lnTo>
                  <a:pt x="22" y="146"/>
                </a:lnTo>
                <a:lnTo>
                  <a:pt x="26" y="144"/>
                </a:lnTo>
                <a:lnTo>
                  <a:pt x="32" y="140"/>
                </a:lnTo>
                <a:lnTo>
                  <a:pt x="36" y="134"/>
                </a:lnTo>
                <a:lnTo>
                  <a:pt x="38" y="128"/>
                </a:lnTo>
                <a:lnTo>
                  <a:pt x="40" y="120"/>
                </a:lnTo>
                <a:lnTo>
                  <a:pt x="38" y="116"/>
                </a:lnTo>
                <a:lnTo>
                  <a:pt x="36" y="114"/>
                </a:lnTo>
                <a:lnTo>
                  <a:pt x="32" y="114"/>
                </a:lnTo>
                <a:lnTo>
                  <a:pt x="28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8" name="Freeform 137"/>
          <p:cNvSpPr>
            <a:spLocks noEditPoints="1"/>
          </p:cNvSpPr>
          <p:nvPr/>
        </p:nvSpPr>
        <p:spPr bwMode="auto">
          <a:xfrm>
            <a:off x="9259311" y="5817033"/>
            <a:ext cx="374650" cy="466725"/>
          </a:xfrm>
          <a:custGeom>
            <a:avLst/>
            <a:gdLst>
              <a:gd name="T0" fmla="*/ 2147483647 w 136"/>
              <a:gd name="T1" fmla="*/ 2147483647 h 156"/>
              <a:gd name="T2" fmla="*/ 2147483647 w 136"/>
              <a:gd name="T3" fmla="*/ 2147483647 h 156"/>
              <a:gd name="T4" fmla="*/ 2147483647 w 136"/>
              <a:gd name="T5" fmla="*/ 2147483647 h 156"/>
              <a:gd name="T6" fmla="*/ 2147483647 w 136"/>
              <a:gd name="T7" fmla="*/ 2147483647 h 156"/>
              <a:gd name="T8" fmla="*/ 2147483647 w 136"/>
              <a:gd name="T9" fmla="*/ 2147483647 h 156"/>
              <a:gd name="T10" fmla="*/ 2147483647 w 136"/>
              <a:gd name="T11" fmla="*/ 2147483647 h 156"/>
              <a:gd name="T12" fmla="*/ 2147483647 w 136"/>
              <a:gd name="T13" fmla="*/ 2147483647 h 156"/>
              <a:gd name="T14" fmla="*/ 2147483647 w 136"/>
              <a:gd name="T15" fmla="*/ 2147483647 h 156"/>
              <a:gd name="T16" fmla="*/ 2147483647 w 136"/>
              <a:gd name="T17" fmla="*/ 2147483647 h 156"/>
              <a:gd name="T18" fmla="*/ 0 w 136"/>
              <a:gd name="T19" fmla="*/ 2147483647 h 156"/>
              <a:gd name="T20" fmla="*/ 0 w 136"/>
              <a:gd name="T21" fmla="*/ 2147483647 h 156"/>
              <a:gd name="T22" fmla="*/ 2147483647 w 136"/>
              <a:gd name="T23" fmla="*/ 2147483647 h 156"/>
              <a:gd name="T24" fmla="*/ 2147483647 w 136"/>
              <a:gd name="T25" fmla="*/ 2147483647 h 156"/>
              <a:gd name="T26" fmla="*/ 2147483647 w 136"/>
              <a:gd name="T27" fmla="*/ 2147483647 h 156"/>
              <a:gd name="T28" fmla="*/ 2147483647 w 136"/>
              <a:gd name="T29" fmla="*/ 2147483647 h 156"/>
              <a:gd name="T30" fmla="*/ 2147483647 w 136"/>
              <a:gd name="T31" fmla="*/ 2147483647 h 156"/>
              <a:gd name="T32" fmla="*/ 2147483647 w 136"/>
              <a:gd name="T33" fmla="*/ 2147483647 h 156"/>
              <a:gd name="T34" fmla="*/ 2147483647 w 136"/>
              <a:gd name="T35" fmla="*/ 2147483647 h 156"/>
              <a:gd name="T36" fmla="*/ 2147483647 w 136"/>
              <a:gd name="T37" fmla="*/ 2147483647 h 156"/>
              <a:gd name="T38" fmla="*/ 2147483647 w 136"/>
              <a:gd name="T39" fmla="*/ 0 h 156"/>
              <a:gd name="T40" fmla="*/ 2147483647 w 136"/>
              <a:gd name="T41" fmla="*/ 2147483647 h 156"/>
              <a:gd name="T42" fmla="*/ 2147483647 w 136"/>
              <a:gd name="T43" fmla="*/ 2147483647 h 156"/>
              <a:gd name="T44" fmla="*/ 2147483647 w 136"/>
              <a:gd name="T45" fmla="*/ 2147483647 h 156"/>
              <a:gd name="T46" fmla="*/ 2147483647 w 136"/>
              <a:gd name="T47" fmla="*/ 2147483647 h 156"/>
              <a:gd name="T48" fmla="*/ 2147483647 w 136"/>
              <a:gd name="T49" fmla="*/ 2147483647 h 156"/>
              <a:gd name="T50" fmla="*/ 2147483647 w 136"/>
              <a:gd name="T51" fmla="*/ 2147483647 h 156"/>
              <a:gd name="T52" fmla="*/ 2147483647 w 136"/>
              <a:gd name="T53" fmla="*/ 2147483647 h 156"/>
              <a:gd name="T54" fmla="*/ 2147483647 w 136"/>
              <a:gd name="T55" fmla="*/ 2147483647 h 156"/>
              <a:gd name="T56" fmla="*/ 2147483647 w 136"/>
              <a:gd name="T57" fmla="*/ 2147483647 h 156"/>
              <a:gd name="T58" fmla="*/ 2147483647 w 136"/>
              <a:gd name="T59" fmla="*/ 2147483647 h 156"/>
              <a:gd name="T60" fmla="*/ 2147483647 w 136"/>
              <a:gd name="T61" fmla="*/ 2147483647 h 156"/>
              <a:gd name="T62" fmla="*/ 2147483647 w 136"/>
              <a:gd name="T63" fmla="*/ 2147483647 h 156"/>
              <a:gd name="T64" fmla="*/ 2147483647 w 136"/>
              <a:gd name="T65" fmla="*/ 2147483647 h 156"/>
              <a:gd name="T66" fmla="*/ 2147483647 w 136"/>
              <a:gd name="T67" fmla="*/ 2147483647 h 156"/>
              <a:gd name="T68" fmla="*/ 2147483647 w 136"/>
              <a:gd name="T69" fmla="*/ 2147483647 h 156"/>
              <a:gd name="T70" fmla="*/ 2147483647 w 136"/>
              <a:gd name="T71" fmla="*/ 2147483647 h 156"/>
              <a:gd name="T72" fmla="*/ 2147483647 w 136"/>
              <a:gd name="T73" fmla="*/ 2147483647 h 156"/>
              <a:gd name="T74" fmla="*/ 2147483647 w 136"/>
              <a:gd name="T75" fmla="*/ 2147483647 h 156"/>
              <a:gd name="T76" fmla="*/ 2147483647 w 136"/>
              <a:gd name="T77" fmla="*/ 2147483647 h 156"/>
              <a:gd name="T78" fmla="*/ 2147483647 w 136"/>
              <a:gd name="T79" fmla="*/ 2147483647 h 156"/>
              <a:gd name="T80" fmla="*/ 2147483647 w 136"/>
              <a:gd name="T81" fmla="*/ 2147483647 h 156"/>
              <a:gd name="T82" fmla="*/ 2147483647 w 136"/>
              <a:gd name="T83" fmla="*/ 2147483647 h 156"/>
              <a:gd name="T84" fmla="*/ 2147483647 w 136"/>
              <a:gd name="T85" fmla="*/ 2147483647 h 15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36"/>
              <a:gd name="T130" fmla="*/ 0 h 156"/>
              <a:gd name="T131" fmla="*/ 136 w 136"/>
              <a:gd name="T132" fmla="*/ 156 h 15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36" h="156">
                <a:moveTo>
                  <a:pt x="104" y="38"/>
                </a:moveTo>
                <a:lnTo>
                  <a:pt x="62" y="74"/>
                </a:lnTo>
                <a:lnTo>
                  <a:pt x="62" y="56"/>
                </a:lnTo>
                <a:lnTo>
                  <a:pt x="44" y="62"/>
                </a:lnTo>
                <a:lnTo>
                  <a:pt x="30" y="70"/>
                </a:lnTo>
                <a:lnTo>
                  <a:pt x="18" y="82"/>
                </a:lnTo>
                <a:lnTo>
                  <a:pt x="12" y="90"/>
                </a:lnTo>
                <a:lnTo>
                  <a:pt x="8" y="98"/>
                </a:lnTo>
                <a:lnTo>
                  <a:pt x="0" y="98"/>
                </a:lnTo>
                <a:lnTo>
                  <a:pt x="2" y="84"/>
                </a:lnTo>
                <a:lnTo>
                  <a:pt x="6" y="70"/>
                </a:lnTo>
                <a:lnTo>
                  <a:pt x="12" y="58"/>
                </a:lnTo>
                <a:lnTo>
                  <a:pt x="18" y="46"/>
                </a:lnTo>
                <a:lnTo>
                  <a:pt x="26" y="38"/>
                </a:lnTo>
                <a:lnTo>
                  <a:pt x="36" y="28"/>
                </a:lnTo>
                <a:lnTo>
                  <a:pt x="48" y="22"/>
                </a:lnTo>
                <a:lnTo>
                  <a:pt x="62" y="18"/>
                </a:lnTo>
                <a:lnTo>
                  <a:pt x="62" y="0"/>
                </a:lnTo>
                <a:lnTo>
                  <a:pt x="104" y="38"/>
                </a:lnTo>
                <a:close/>
                <a:moveTo>
                  <a:pt x="74" y="102"/>
                </a:moveTo>
                <a:lnTo>
                  <a:pt x="74" y="84"/>
                </a:lnTo>
                <a:lnTo>
                  <a:pt x="28" y="120"/>
                </a:lnTo>
                <a:lnTo>
                  <a:pt x="74" y="156"/>
                </a:lnTo>
                <a:lnTo>
                  <a:pt x="74" y="140"/>
                </a:lnTo>
                <a:lnTo>
                  <a:pt x="88" y="136"/>
                </a:lnTo>
                <a:lnTo>
                  <a:pt x="98" y="128"/>
                </a:lnTo>
                <a:lnTo>
                  <a:pt x="108" y="120"/>
                </a:lnTo>
                <a:lnTo>
                  <a:pt x="118" y="112"/>
                </a:lnTo>
                <a:lnTo>
                  <a:pt x="124" y="100"/>
                </a:lnTo>
                <a:lnTo>
                  <a:pt x="130" y="90"/>
                </a:lnTo>
                <a:lnTo>
                  <a:pt x="134" y="76"/>
                </a:lnTo>
                <a:lnTo>
                  <a:pt x="136" y="62"/>
                </a:lnTo>
                <a:lnTo>
                  <a:pt x="126" y="62"/>
                </a:lnTo>
                <a:lnTo>
                  <a:pt x="116" y="76"/>
                </a:lnTo>
                <a:lnTo>
                  <a:pt x="104" y="88"/>
                </a:lnTo>
                <a:lnTo>
                  <a:pt x="90" y="96"/>
                </a:lnTo>
                <a:lnTo>
                  <a:pt x="74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9" name="Freeform 142"/>
          <p:cNvSpPr>
            <a:spLocks noEditPoints="1"/>
          </p:cNvSpPr>
          <p:nvPr/>
        </p:nvSpPr>
        <p:spPr bwMode="auto">
          <a:xfrm>
            <a:off x="9254548" y="5032808"/>
            <a:ext cx="379413" cy="376237"/>
          </a:xfrm>
          <a:custGeom>
            <a:avLst/>
            <a:gdLst>
              <a:gd name="T0" fmla="*/ 2147483647 w 138"/>
              <a:gd name="T1" fmla="*/ 2147483647 h 126"/>
              <a:gd name="T2" fmla="*/ 2147483647 w 138"/>
              <a:gd name="T3" fmla="*/ 2147483647 h 126"/>
              <a:gd name="T4" fmla="*/ 2147483647 w 138"/>
              <a:gd name="T5" fmla="*/ 2147483647 h 126"/>
              <a:gd name="T6" fmla="*/ 2147483647 w 138"/>
              <a:gd name="T7" fmla="*/ 2147483647 h 126"/>
              <a:gd name="T8" fmla="*/ 2147483647 w 138"/>
              <a:gd name="T9" fmla="*/ 2147483647 h 126"/>
              <a:gd name="T10" fmla="*/ 2147483647 w 138"/>
              <a:gd name="T11" fmla="*/ 2147483647 h 126"/>
              <a:gd name="T12" fmla="*/ 2147483647 w 138"/>
              <a:gd name="T13" fmla="*/ 2147483647 h 126"/>
              <a:gd name="T14" fmla="*/ 2147483647 w 138"/>
              <a:gd name="T15" fmla="*/ 2147483647 h 126"/>
              <a:gd name="T16" fmla="*/ 2147483647 w 138"/>
              <a:gd name="T17" fmla="*/ 2147483647 h 126"/>
              <a:gd name="T18" fmla="*/ 2147483647 w 138"/>
              <a:gd name="T19" fmla="*/ 2147483647 h 126"/>
              <a:gd name="T20" fmla="*/ 2147483647 w 138"/>
              <a:gd name="T21" fmla="*/ 2147483647 h 126"/>
              <a:gd name="T22" fmla="*/ 2147483647 w 138"/>
              <a:gd name="T23" fmla="*/ 2147483647 h 126"/>
              <a:gd name="T24" fmla="*/ 2147483647 w 138"/>
              <a:gd name="T25" fmla="*/ 2147483647 h 126"/>
              <a:gd name="T26" fmla="*/ 2147483647 w 138"/>
              <a:gd name="T27" fmla="*/ 2147483647 h 126"/>
              <a:gd name="T28" fmla="*/ 0 w 138"/>
              <a:gd name="T29" fmla="*/ 2147483647 h 126"/>
              <a:gd name="T30" fmla="*/ 2147483647 w 138"/>
              <a:gd name="T31" fmla="*/ 2147483647 h 126"/>
              <a:gd name="T32" fmla="*/ 2147483647 w 138"/>
              <a:gd name="T33" fmla="*/ 2147483647 h 126"/>
              <a:gd name="T34" fmla="*/ 2147483647 w 138"/>
              <a:gd name="T35" fmla="*/ 2147483647 h 126"/>
              <a:gd name="T36" fmla="*/ 2147483647 w 138"/>
              <a:gd name="T37" fmla="*/ 2147483647 h 126"/>
              <a:gd name="T38" fmla="*/ 2147483647 w 138"/>
              <a:gd name="T39" fmla="*/ 2147483647 h 126"/>
              <a:gd name="T40" fmla="*/ 2147483647 w 138"/>
              <a:gd name="T41" fmla="*/ 2147483647 h 126"/>
              <a:gd name="T42" fmla="*/ 2147483647 w 138"/>
              <a:gd name="T43" fmla="*/ 2147483647 h 126"/>
              <a:gd name="T44" fmla="*/ 2147483647 w 138"/>
              <a:gd name="T45" fmla="*/ 2147483647 h 126"/>
              <a:gd name="T46" fmla="*/ 2147483647 w 138"/>
              <a:gd name="T47" fmla="*/ 2147483647 h 126"/>
              <a:gd name="T48" fmla="*/ 2147483647 w 138"/>
              <a:gd name="T49" fmla="*/ 2147483647 h 126"/>
              <a:gd name="T50" fmla="*/ 2147483647 w 138"/>
              <a:gd name="T51" fmla="*/ 2147483647 h 126"/>
              <a:gd name="T52" fmla="*/ 2147483647 w 138"/>
              <a:gd name="T53" fmla="*/ 2147483647 h 126"/>
              <a:gd name="T54" fmla="*/ 2147483647 w 138"/>
              <a:gd name="T55" fmla="*/ 2147483647 h 126"/>
              <a:gd name="T56" fmla="*/ 2147483647 w 138"/>
              <a:gd name="T57" fmla="*/ 2147483647 h 126"/>
              <a:gd name="T58" fmla="*/ 2147483647 w 138"/>
              <a:gd name="T59" fmla="*/ 2147483647 h 126"/>
              <a:gd name="T60" fmla="*/ 2147483647 w 138"/>
              <a:gd name="T61" fmla="*/ 2147483647 h 126"/>
              <a:gd name="T62" fmla="*/ 2147483647 w 138"/>
              <a:gd name="T63" fmla="*/ 2147483647 h 126"/>
              <a:gd name="T64" fmla="*/ 2147483647 w 138"/>
              <a:gd name="T65" fmla="*/ 2147483647 h 126"/>
              <a:gd name="T66" fmla="*/ 2147483647 w 138"/>
              <a:gd name="T67" fmla="*/ 2147483647 h 126"/>
              <a:gd name="T68" fmla="*/ 2147483647 w 138"/>
              <a:gd name="T69" fmla="*/ 2147483647 h 126"/>
              <a:gd name="T70" fmla="*/ 2147483647 w 138"/>
              <a:gd name="T71" fmla="*/ 2147483647 h 126"/>
              <a:gd name="T72" fmla="*/ 2147483647 w 138"/>
              <a:gd name="T73" fmla="*/ 2147483647 h 126"/>
              <a:gd name="T74" fmla="*/ 2147483647 w 138"/>
              <a:gd name="T75" fmla="*/ 2147483647 h 126"/>
              <a:gd name="T76" fmla="*/ 2147483647 w 138"/>
              <a:gd name="T77" fmla="*/ 2147483647 h 126"/>
              <a:gd name="T78" fmla="*/ 2147483647 w 138"/>
              <a:gd name="T79" fmla="*/ 2147483647 h 126"/>
              <a:gd name="T80" fmla="*/ 2147483647 w 138"/>
              <a:gd name="T81" fmla="*/ 2147483647 h 126"/>
              <a:gd name="T82" fmla="*/ 2147483647 w 138"/>
              <a:gd name="T83" fmla="*/ 2147483647 h 126"/>
              <a:gd name="T84" fmla="*/ 2147483647 w 138"/>
              <a:gd name="T85" fmla="*/ 2147483647 h 126"/>
              <a:gd name="T86" fmla="*/ 2147483647 w 138"/>
              <a:gd name="T87" fmla="*/ 2147483647 h 126"/>
              <a:gd name="T88" fmla="*/ 2147483647 w 138"/>
              <a:gd name="T89" fmla="*/ 2147483647 h 126"/>
              <a:gd name="T90" fmla="*/ 2147483647 w 138"/>
              <a:gd name="T91" fmla="*/ 2147483647 h 126"/>
              <a:gd name="T92" fmla="*/ 2147483647 w 138"/>
              <a:gd name="T93" fmla="*/ 2147483647 h 126"/>
              <a:gd name="T94" fmla="*/ 2147483647 w 138"/>
              <a:gd name="T95" fmla="*/ 2147483647 h 126"/>
              <a:gd name="T96" fmla="*/ 2147483647 w 138"/>
              <a:gd name="T97" fmla="*/ 2147483647 h 126"/>
              <a:gd name="T98" fmla="*/ 2147483647 w 138"/>
              <a:gd name="T99" fmla="*/ 2147483647 h 126"/>
              <a:gd name="T100" fmla="*/ 2147483647 w 138"/>
              <a:gd name="T101" fmla="*/ 2147483647 h 126"/>
              <a:gd name="T102" fmla="*/ 2147483647 w 138"/>
              <a:gd name="T103" fmla="*/ 2147483647 h 126"/>
              <a:gd name="T104" fmla="*/ 2147483647 w 138"/>
              <a:gd name="T105" fmla="*/ 2147483647 h 126"/>
              <a:gd name="T106" fmla="*/ 2147483647 w 138"/>
              <a:gd name="T107" fmla="*/ 2147483647 h 126"/>
              <a:gd name="T108" fmla="*/ 2147483647 w 138"/>
              <a:gd name="T109" fmla="*/ 2147483647 h 126"/>
              <a:gd name="T110" fmla="*/ 2147483647 w 138"/>
              <a:gd name="T111" fmla="*/ 2147483647 h 126"/>
              <a:gd name="T112" fmla="*/ 2147483647 w 138"/>
              <a:gd name="T113" fmla="*/ 2147483647 h 12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38"/>
              <a:gd name="T172" fmla="*/ 0 h 126"/>
              <a:gd name="T173" fmla="*/ 138 w 138"/>
              <a:gd name="T174" fmla="*/ 126 h 12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38" h="126">
                <a:moveTo>
                  <a:pt x="8" y="16"/>
                </a:moveTo>
                <a:lnTo>
                  <a:pt x="22" y="16"/>
                </a:lnTo>
                <a:lnTo>
                  <a:pt x="22" y="14"/>
                </a:lnTo>
                <a:lnTo>
                  <a:pt x="22" y="8"/>
                </a:lnTo>
                <a:lnTo>
                  <a:pt x="26" y="4"/>
                </a:lnTo>
                <a:lnTo>
                  <a:pt x="30" y="2"/>
                </a:lnTo>
                <a:lnTo>
                  <a:pt x="36" y="0"/>
                </a:lnTo>
                <a:lnTo>
                  <a:pt x="40" y="2"/>
                </a:lnTo>
                <a:lnTo>
                  <a:pt x="44" y="4"/>
                </a:lnTo>
                <a:lnTo>
                  <a:pt x="48" y="8"/>
                </a:lnTo>
                <a:lnTo>
                  <a:pt x="48" y="14"/>
                </a:lnTo>
                <a:lnTo>
                  <a:pt x="48" y="16"/>
                </a:lnTo>
                <a:lnTo>
                  <a:pt x="56" y="16"/>
                </a:lnTo>
                <a:lnTo>
                  <a:pt x="56" y="14"/>
                </a:lnTo>
                <a:lnTo>
                  <a:pt x="58" y="8"/>
                </a:lnTo>
                <a:lnTo>
                  <a:pt x="60" y="4"/>
                </a:lnTo>
                <a:lnTo>
                  <a:pt x="64" y="2"/>
                </a:lnTo>
                <a:lnTo>
                  <a:pt x="70" y="0"/>
                </a:lnTo>
                <a:lnTo>
                  <a:pt x="74" y="2"/>
                </a:lnTo>
                <a:lnTo>
                  <a:pt x="80" y="4"/>
                </a:lnTo>
                <a:lnTo>
                  <a:pt x="82" y="8"/>
                </a:lnTo>
                <a:lnTo>
                  <a:pt x="82" y="14"/>
                </a:lnTo>
                <a:lnTo>
                  <a:pt x="82" y="16"/>
                </a:lnTo>
                <a:lnTo>
                  <a:pt x="90" y="16"/>
                </a:lnTo>
                <a:lnTo>
                  <a:pt x="90" y="14"/>
                </a:lnTo>
                <a:lnTo>
                  <a:pt x="90" y="8"/>
                </a:lnTo>
                <a:lnTo>
                  <a:pt x="94" y="4"/>
                </a:lnTo>
                <a:lnTo>
                  <a:pt x="98" y="2"/>
                </a:lnTo>
                <a:lnTo>
                  <a:pt x="102" y="0"/>
                </a:lnTo>
                <a:lnTo>
                  <a:pt x="108" y="2"/>
                </a:lnTo>
                <a:lnTo>
                  <a:pt x="112" y="4"/>
                </a:lnTo>
                <a:lnTo>
                  <a:pt x="116" y="8"/>
                </a:lnTo>
                <a:lnTo>
                  <a:pt x="116" y="14"/>
                </a:lnTo>
                <a:lnTo>
                  <a:pt x="116" y="16"/>
                </a:lnTo>
                <a:lnTo>
                  <a:pt x="130" y="16"/>
                </a:lnTo>
                <a:lnTo>
                  <a:pt x="138" y="16"/>
                </a:lnTo>
                <a:lnTo>
                  <a:pt x="138" y="24"/>
                </a:lnTo>
                <a:lnTo>
                  <a:pt x="138" y="118"/>
                </a:lnTo>
                <a:lnTo>
                  <a:pt x="138" y="126"/>
                </a:lnTo>
                <a:lnTo>
                  <a:pt x="130" y="126"/>
                </a:lnTo>
                <a:lnTo>
                  <a:pt x="38" y="126"/>
                </a:lnTo>
                <a:lnTo>
                  <a:pt x="36" y="126"/>
                </a:lnTo>
                <a:lnTo>
                  <a:pt x="36" y="124"/>
                </a:lnTo>
                <a:lnTo>
                  <a:pt x="6" y="112"/>
                </a:lnTo>
                <a:lnTo>
                  <a:pt x="0" y="110"/>
                </a:lnTo>
                <a:lnTo>
                  <a:pt x="0" y="106"/>
                </a:lnTo>
                <a:lnTo>
                  <a:pt x="0" y="24"/>
                </a:lnTo>
                <a:lnTo>
                  <a:pt x="0" y="16"/>
                </a:lnTo>
                <a:lnTo>
                  <a:pt x="8" y="16"/>
                </a:lnTo>
                <a:close/>
                <a:moveTo>
                  <a:pt x="16" y="94"/>
                </a:moveTo>
                <a:lnTo>
                  <a:pt x="24" y="90"/>
                </a:lnTo>
                <a:lnTo>
                  <a:pt x="28" y="88"/>
                </a:lnTo>
                <a:lnTo>
                  <a:pt x="30" y="92"/>
                </a:lnTo>
                <a:lnTo>
                  <a:pt x="46" y="110"/>
                </a:lnTo>
                <a:lnTo>
                  <a:pt x="122" y="110"/>
                </a:lnTo>
                <a:lnTo>
                  <a:pt x="122" y="32"/>
                </a:lnTo>
                <a:lnTo>
                  <a:pt x="116" y="32"/>
                </a:lnTo>
                <a:lnTo>
                  <a:pt x="116" y="34"/>
                </a:lnTo>
                <a:lnTo>
                  <a:pt x="116" y="40"/>
                </a:lnTo>
                <a:lnTo>
                  <a:pt x="112" y="44"/>
                </a:lnTo>
                <a:lnTo>
                  <a:pt x="108" y="46"/>
                </a:lnTo>
                <a:lnTo>
                  <a:pt x="102" y="48"/>
                </a:lnTo>
                <a:lnTo>
                  <a:pt x="98" y="46"/>
                </a:lnTo>
                <a:lnTo>
                  <a:pt x="94" y="44"/>
                </a:lnTo>
                <a:lnTo>
                  <a:pt x="90" y="40"/>
                </a:lnTo>
                <a:lnTo>
                  <a:pt x="90" y="34"/>
                </a:lnTo>
                <a:lnTo>
                  <a:pt x="90" y="32"/>
                </a:lnTo>
                <a:lnTo>
                  <a:pt x="82" y="32"/>
                </a:lnTo>
                <a:lnTo>
                  <a:pt x="82" y="34"/>
                </a:lnTo>
                <a:lnTo>
                  <a:pt x="82" y="40"/>
                </a:lnTo>
                <a:lnTo>
                  <a:pt x="80" y="44"/>
                </a:lnTo>
                <a:lnTo>
                  <a:pt x="74" y="46"/>
                </a:lnTo>
                <a:lnTo>
                  <a:pt x="70" y="48"/>
                </a:lnTo>
                <a:lnTo>
                  <a:pt x="64" y="46"/>
                </a:lnTo>
                <a:lnTo>
                  <a:pt x="60" y="44"/>
                </a:lnTo>
                <a:lnTo>
                  <a:pt x="58" y="40"/>
                </a:lnTo>
                <a:lnTo>
                  <a:pt x="56" y="34"/>
                </a:lnTo>
                <a:lnTo>
                  <a:pt x="56" y="32"/>
                </a:lnTo>
                <a:lnTo>
                  <a:pt x="48" y="32"/>
                </a:lnTo>
                <a:lnTo>
                  <a:pt x="48" y="34"/>
                </a:lnTo>
                <a:lnTo>
                  <a:pt x="48" y="40"/>
                </a:lnTo>
                <a:lnTo>
                  <a:pt x="44" y="44"/>
                </a:lnTo>
                <a:lnTo>
                  <a:pt x="40" y="46"/>
                </a:lnTo>
                <a:lnTo>
                  <a:pt x="36" y="48"/>
                </a:lnTo>
                <a:lnTo>
                  <a:pt x="30" y="46"/>
                </a:lnTo>
                <a:lnTo>
                  <a:pt x="26" y="44"/>
                </a:lnTo>
                <a:lnTo>
                  <a:pt x="22" y="40"/>
                </a:lnTo>
                <a:lnTo>
                  <a:pt x="22" y="34"/>
                </a:lnTo>
                <a:lnTo>
                  <a:pt x="22" y="32"/>
                </a:lnTo>
                <a:lnTo>
                  <a:pt x="16" y="32"/>
                </a:lnTo>
                <a:lnTo>
                  <a:pt x="16" y="94"/>
                </a:lnTo>
                <a:close/>
                <a:moveTo>
                  <a:pt x="32" y="106"/>
                </a:moveTo>
                <a:lnTo>
                  <a:pt x="26" y="98"/>
                </a:lnTo>
                <a:lnTo>
                  <a:pt x="20" y="102"/>
                </a:lnTo>
                <a:lnTo>
                  <a:pt x="32" y="106"/>
                </a:lnTo>
                <a:close/>
                <a:moveTo>
                  <a:pt x="88" y="78"/>
                </a:moveTo>
                <a:lnTo>
                  <a:pt x="88" y="90"/>
                </a:lnTo>
                <a:lnTo>
                  <a:pt x="106" y="90"/>
                </a:lnTo>
                <a:lnTo>
                  <a:pt x="106" y="78"/>
                </a:lnTo>
                <a:lnTo>
                  <a:pt x="88" y="78"/>
                </a:lnTo>
                <a:close/>
                <a:moveTo>
                  <a:pt x="60" y="78"/>
                </a:moveTo>
                <a:lnTo>
                  <a:pt x="60" y="90"/>
                </a:lnTo>
                <a:lnTo>
                  <a:pt x="80" y="90"/>
                </a:lnTo>
                <a:lnTo>
                  <a:pt x="80" y="78"/>
                </a:lnTo>
                <a:lnTo>
                  <a:pt x="60" y="78"/>
                </a:lnTo>
                <a:close/>
                <a:moveTo>
                  <a:pt x="32" y="78"/>
                </a:moveTo>
                <a:lnTo>
                  <a:pt x="32" y="90"/>
                </a:lnTo>
                <a:lnTo>
                  <a:pt x="52" y="90"/>
                </a:lnTo>
                <a:lnTo>
                  <a:pt x="52" y="78"/>
                </a:lnTo>
                <a:lnTo>
                  <a:pt x="32" y="78"/>
                </a:lnTo>
                <a:close/>
                <a:moveTo>
                  <a:pt x="88" y="58"/>
                </a:moveTo>
                <a:lnTo>
                  <a:pt x="88" y="70"/>
                </a:lnTo>
                <a:lnTo>
                  <a:pt x="106" y="70"/>
                </a:lnTo>
                <a:lnTo>
                  <a:pt x="106" y="58"/>
                </a:lnTo>
                <a:lnTo>
                  <a:pt x="88" y="58"/>
                </a:lnTo>
                <a:close/>
                <a:moveTo>
                  <a:pt x="60" y="58"/>
                </a:moveTo>
                <a:lnTo>
                  <a:pt x="60" y="70"/>
                </a:lnTo>
                <a:lnTo>
                  <a:pt x="80" y="70"/>
                </a:lnTo>
                <a:lnTo>
                  <a:pt x="80" y="58"/>
                </a:lnTo>
                <a:lnTo>
                  <a:pt x="60" y="58"/>
                </a:lnTo>
                <a:close/>
                <a:moveTo>
                  <a:pt x="32" y="58"/>
                </a:moveTo>
                <a:lnTo>
                  <a:pt x="32" y="70"/>
                </a:lnTo>
                <a:lnTo>
                  <a:pt x="52" y="70"/>
                </a:lnTo>
                <a:lnTo>
                  <a:pt x="52" y="58"/>
                </a:lnTo>
                <a:lnTo>
                  <a:pt x="32" y="58"/>
                </a:lnTo>
                <a:close/>
                <a:moveTo>
                  <a:pt x="102" y="8"/>
                </a:moveTo>
                <a:lnTo>
                  <a:pt x="102" y="8"/>
                </a:lnTo>
                <a:lnTo>
                  <a:pt x="100" y="10"/>
                </a:lnTo>
                <a:lnTo>
                  <a:pt x="98" y="14"/>
                </a:lnTo>
                <a:lnTo>
                  <a:pt x="98" y="34"/>
                </a:lnTo>
                <a:lnTo>
                  <a:pt x="100" y="38"/>
                </a:lnTo>
                <a:lnTo>
                  <a:pt x="102" y="40"/>
                </a:lnTo>
                <a:lnTo>
                  <a:pt x="106" y="38"/>
                </a:lnTo>
                <a:lnTo>
                  <a:pt x="108" y="34"/>
                </a:lnTo>
                <a:lnTo>
                  <a:pt x="108" y="14"/>
                </a:lnTo>
                <a:lnTo>
                  <a:pt x="106" y="10"/>
                </a:lnTo>
                <a:lnTo>
                  <a:pt x="102" y="8"/>
                </a:lnTo>
                <a:close/>
                <a:moveTo>
                  <a:pt x="70" y="8"/>
                </a:moveTo>
                <a:lnTo>
                  <a:pt x="70" y="8"/>
                </a:lnTo>
                <a:lnTo>
                  <a:pt x="66" y="10"/>
                </a:lnTo>
                <a:lnTo>
                  <a:pt x="64" y="14"/>
                </a:lnTo>
                <a:lnTo>
                  <a:pt x="64" y="34"/>
                </a:lnTo>
                <a:lnTo>
                  <a:pt x="66" y="38"/>
                </a:lnTo>
                <a:lnTo>
                  <a:pt x="70" y="40"/>
                </a:lnTo>
                <a:lnTo>
                  <a:pt x="74" y="38"/>
                </a:lnTo>
                <a:lnTo>
                  <a:pt x="74" y="34"/>
                </a:lnTo>
                <a:lnTo>
                  <a:pt x="74" y="14"/>
                </a:lnTo>
                <a:lnTo>
                  <a:pt x="74" y="10"/>
                </a:lnTo>
                <a:lnTo>
                  <a:pt x="70" y="8"/>
                </a:lnTo>
                <a:close/>
                <a:moveTo>
                  <a:pt x="36" y="8"/>
                </a:moveTo>
                <a:lnTo>
                  <a:pt x="36" y="8"/>
                </a:lnTo>
                <a:lnTo>
                  <a:pt x="32" y="10"/>
                </a:lnTo>
                <a:lnTo>
                  <a:pt x="30" y="14"/>
                </a:lnTo>
                <a:lnTo>
                  <a:pt x="30" y="34"/>
                </a:lnTo>
                <a:lnTo>
                  <a:pt x="32" y="38"/>
                </a:lnTo>
                <a:lnTo>
                  <a:pt x="36" y="40"/>
                </a:lnTo>
                <a:lnTo>
                  <a:pt x="40" y="38"/>
                </a:lnTo>
                <a:lnTo>
                  <a:pt x="40" y="34"/>
                </a:lnTo>
                <a:lnTo>
                  <a:pt x="40" y="14"/>
                </a:lnTo>
                <a:lnTo>
                  <a:pt x="40" y="10"/>
                </a:lnTo>
                <a:lnTo>
                  <a:pt x="36" y="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0" name="Freeform 143"/>
          <p:cNvSpPr>
            <a:spLocks noEditPoints="1"/>
          </p:cNvSpPr>
          <p:nvPr/>
        </p:nvSpPr>
        <p:spPr bwMode="auto">
          <a:xfrm>
            <a:off x="9265661" y="4181908"/>
            <a:ext cx="444500" cy="371475"/>
          </a:xfrm>
          <a:custGeom>
            <a:avLst/>
            <a:gdLst>
              <a:gd name="T0" fmla="*/ 2147483647 w 162"/>
              <a:gd name="T1" fmla="*/ 0 h 124"/>
              <a:gd name="T2" fmla="*/ 2147483647 w 162"/>
              <a:gd name="T3" fmla="*/ 2147483647 h 124"/>
              <a:gd name="T4" fmla="*/ 2147483647 w 162"/>
              <a:gd name="T5" fmla="*/ 2147483647 h 124"/>
              <a:gd name="T6" fmla="*/ 2147483647 w 162"/>
              <a:gd name="T7" fmla="*/ 2147483647 h 124"/>
              <a:gd name="T8" fmla="*/ 2147483647 w 162"/>
              <a:gd name="T9" fmla="*/ 2147483647 h 124"/>
              <a:gd name="T10" fmla="*/ 2147483647 w 162"/>
              <a:gd name="T11" fmla="*/ 2147483647 h 124"/>
              <a:gd name="T12" fmla="*/ 2147483647 w 162"/>
              <a:gd name="T13" fmla="*/ 2147483647 h 124"/>
              <a:gd name="T14" fmla="*/ 2147483647 w 162"/>
              <a:gd name="T15" fmla="*/ 0 h 124"/>
              <a:gd name="T16" fmla="*/ 2147483647 w 162"/>
              <a:gd name="T17" fmla="*/ 2147483647 h 124"/>
              <a:gd name="T18" fmla="*/ 2147483647 w 162"/>
              <a:gd name="T19" fmla="*/ 2147483647 h 124"/>
              <a:gd name="T20" fmla="*/ 2147483647 w 162"/>
              <a:gd name="T21" fmla="*/ 2147483647 h 124"/>
              <a:gd name="T22" fmla="*/ 2147483647 w 162"/>
              <a:gd name="T23" fmla="*/ 2147483647 h 124"/>
              <a:gd name="T24" fmla="*/ 2147483647 w 162"/>
              <a:gd name="T25" fmla="*/ 2147483647 h 124"/>
              <a:gd name="T26" fmla="*/ 2147483647 w 162"/>
              <a:gd name="T27" fmla="*/ 2147483647 h 124"/>
              <a:gd name="T28" fmla="*/ 2147483647 w 162"/>
              <a:gd name="T29" fmla="*/ 2147483647 h 124"/>
              <a:gd name="T30" fmla="*/ 2147483647 w 162"/>
              <a:gd name="T31" fmla="*/ 2147483647 h 124"/>
              <a:gd name="T32" fmla="*/ 0 w 162"/>
              <a:gd name="T33" fmla="*/ 2147483647 h 124"/>
              <a:gd name="T34" fmla="*/ 0 w 162"/>
              <a:gd name="T35" fmla="*/ 2147483647 h 124"/>
              <a:gd name="T36" fmla="*/ 0 w 162"/>
              <a:gd name="T37" fmla="*/ 2147483647 h 124"/>
              <a:gd name="T38" fmla="*/ 2147483647 w 162"/>
              <a:gd name="T39" fmla="*/ 2147483647 h 124"/>
              <a:gd name="T40" fmla="*/ 2147483647 w 162"/>
              <a:gd name="T41" fmla="*/ 0 h 124"/>
              <a:gd name="T42" fmla="*/ 2147483647 w 162"/>
              <a:gd name="T43" fmla="*/ 2147483647 h 124"/>
              <a:gd name="T44" fmla="*/ 2147483647 w 162"/>
              <a:gd name="T45" fmla="*/ 2147483647 h 124"/>
              <a:gd name="T46" fmla="*/ 2147483647 w 162"/>
              <a:gd name="T47" fmla="*/ 2147483647 h 124"/>
              <a:gd name="T48" fmla="*/ 2147483647 w 162"/>
              <a:gd name="T49" fmla="*/ 2147483647 h 124"/>
              <a:gd name="T50" fmla="*/ 2147483647 w 162"/>
              <a:gd name="T51" fmla="*/ 2147483647 h 124"/>
              <a:gd name="T52" fmla="*/ 2147483647 w 162"/>
              <a:gd name="T53" fmla="*/ 2147483647 h 124"/>
              <a:gd name="T54" fmla="*/ 2147483647 w 162"/>
              <a:gd name="T55" fmla="*/ 2147483647 h 124"/>
              <a:gd name="T56" fmla="*/ 2147483647 w 162"/>
              <a:gd name="T57" fmla="*/ 2147483647 h 124"/>
              <a:gd name="T58" fmla="*/ 2147483647 w 162"/>
              <a:gd name="T59" fmla="*/ 2147483647 h 124"/>
              <a:gd name="T60" fmla="*/ 2147483647 w 162"/>
              <a:gd name="T61" fmla="*/ 2147483647 h 124"/>
              <a:gd name="T62" fmla="*/ 2147483647 w 162"/>
              <a:gd name="T63" fmla="*/ 2147483647 h 124"/>
              <a:gd name="T64" fmla="*/ 2147483647 w 162"/>
              <a:gd name="T65" fmla="*/ 2147483647 h 124"/>
              <a:gd name="T66" fmla="*/ 2147483647 w 162"/>
              <a:gd name="T67" fmla="*/ 2147483647 h 124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62"/>
              <a:gd name="T103" fmla="*/ 0 h 124"/>
              <a:gd name="T104" fmla="*/ 162 w 162"/>
              <a:gd name="T105" fmla="*/ 124 h 124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62" h="124">
                <a:moveTo>
                  <a:pt x="16" y="0"/>
                </a:moveTo>
                <a:lnTo>
                  <a:pt x="20" y="0"/>
                </a:lnTo>
                <a:lnTo>
                  <a:pt x="20" y="30"/>
                </a:lnTo>
                <a:lnTo>
                  <a:pt x="20" y="34"/>
                </a:lnTo>
                <a:lnTo>
                  <a:pt x="24" y="38"/>
                </a:lnTo>
                <a:lnTo>
                  <a:pt x="28" y="42"/>
                </a:lnTo>
                <a:lnTo>
                  <a:pt x="32" y="42"/>
                </a:lnTo>
                <a:lnTo>
                  <a:pt x="86" y="42"/>
                </a:lnTo>
                <a:lnTo>
                  <a:pt x="92" y="42"/>
                </a:lnTo>
                <a:lnTo>
                  <a:pt x="96" y="38"/>
                </a:lnTo>
                <a:lnTo>
                  <a:pt x="98" y="34"/>
                </a:lnTo>
                <a:lnTo>
                  <a:pt x="100" y="30"/>
                </a:lnTo>
                <a:lnTo>
                  <a:pt x="100" y="0"/>
                </a:lnTo>
                <a:lnTo>
                  <a:pt x="104" y="0"/>
                </a:lnTo>
                <a:lnTo>
                  <a:pt x="124" y="24"/>
                </a:lnTo>
                <a:lnTo>
                  <a:pt x="124" y="34"/>
                </a:lnTo>
                <a:lnTo>
                  <a:pt x="122" y="34"/>
                </a:lnTo>
                <a:lnTo>
                  <a:pt x="122" y="54"/>
                </a:lnTo>
                <a:lnTo>
                  <a:pt x="98" y="54"/>
                </a:lnTo>
                <a:lnTo>
                  <a:pt x="98" y="96"/>
                </a:lnTo>
                <a:lnTo>
                  <a:pt x="122" y="96"/>
                </a:lnTo>
                <a:lnTo>
                  <a:pt x="122" y="108"/>
                </a:lnTo>
                <a:lnTo>
                  <a:pt x="122" y="114"/>
                </a:lnTo>
                <a:lnTo>
                  <a:pt x="118" y="120"/>
                </a:lnTo>
                <a:lnTo>
                  <a:pt x="112" y="122"/>
                </a:lnTo>
                <a:lnTo>
                  <a:pt x="106" y="124"/>
                </a:lnTo>
                <a:lnTo>
                  <a:pt x="16" y="124"/>
                </a:lnTo>
                <a:lnTo>
                  <a:pt x="10" y="122"/>
                </a:lnTo>
                <a:lnTo>
                  <a:pt x="4" y="118"/>
                </a:lnTo>
                <a:lnTo>
                  <a:pt x="0" y="114"/>
                </a:lnTo>
                <a:lnTo>
                  <a:pt x="0" y="106"/>
                </a:lnTo>
                <a:lnTo>
                  <a:pt x="0" y="18"/>
                </a:lnTo>
                <a:lnTo>
                  <a:pt x="0" y="12"/>
                </a:lnTo>
                <a:lnTo>
                  <a:pt x="4" y="6"/>
                </a:lnTo>
                <a:lnTo>
                  <a:pt x="10" y="2"/>
                </a:lnTo>
                <a:lnTo>
                  <a:pt x="16" y="0"/>
                </a:lnTo>
                <a:close/>
                <a:moveTo>
                  <a:pt x="104" y="86"/>
                </a:moveTo>
                <a:lnTo>
                  <a:pt x="134" y="86"/>
                </a:lnTo>
                <a:lnTo>
                  <a:pt x="134" y="98"/>
                </a:lnTo>
                <a:lnTo>
                  <a:pt x="162" y="76"/>
                </a:lnTo>
                <a:lnTo>
                  <a:pt x="134" y="52"/>
                </a:lnTo>
                <a:lnTo>
                  <a:pt x="134" y="64"/>
                </a:lnTo>
                <a:lnTo>
                  <a:pt x="104" y="64"/>
                </a:lnTo>
                <a:lnTo>
                  <a:pt x="104" y="86"/>
                </a:lnTo>
                <a:close/>
                <a:moveTo>
                  <a:pt x="32" y="6"/>
                </a:moveTo>
                <a:lnTo>
                  <a:pt x="32" y="30"/>
                </a:lnTo>
                <a:lnTo>
                  <a:pt x="48" y="30"/>
                </a:lnTo>
                <a:lnTo>
                  <a:pt x="48" y="6"/>
                </a:lnTo>
                <a:lnTo>
                  <a:pt x="32" y="6"/>
                </a:lnTo>
                <a:close/>
                <a:moveTo>
                  <a:pt x="10" y="102"/>
                </a:moveTo>
                <a:lnTo>
                  <a:pt x="10" y="110"/>
                </a:lnTo>
                <a:lnTo>
                  <a:pt x="18" y="110"/>
                </a:lnTo>
                <a:lnTo>
                  <a:pt x="18" y="102"/>
                </a:lnTo>
                <a:lnTo>
                  <a:pt x="10" y="102"/>
                </a:lnTo>
                <a:close/>
                <a:moveTo>
                  <a:pt x="102" y="102"/>
                </a:moveTo>
                <a:lnTo>
                  <a:pt x="102" y="110"/>
                </a:lnTo>
                <a:lnTo>
                  <a:pt x="110" y="110"/>
                </a:lnTo>
                <a:lnTo>
                  <a:pt x="110" y="102"/>
                </a:lnTo>
                <a:lnTo>
                  <a:pt x="102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1" name="Freeform 154"/>
          <p:cNvSpPr>
            <a:spLocks noEditPoints="1"/>
          </p:cNvSpPr>
          <p:nvPr/>
        </p:nvSpPr>
        <p:spPr bwMode="auto">
          <a:xfrm>
            <a:off x="10011786" y="5780520"/>
            <a:ext cx="412750" cy="527050"/>
          </a:xfrm>
          <a:custGeom>
            <a:avLst/>
            <a:gdLst>
              <a:gd name="T0" fmla="*/ 2147483647 w 150"/>
              <a:gd name="T1" fmla="*/ 2147483647 h 176"/>
              <a:gd name="T2" fmla="*/ 2147483647 w 150"/>
              <a:gd name="T3" fmla="*/ 2147483647 h 176"/>
              <a:gd name="T4" fmla="*/ 2147483647 w 150"/>
              <a:gd name="T5" fmla="*/ 2147483647 h 176"/>
              <a:gd name="T6" fmla="*/ 2147483647 w 150"/>
              <a:gd name="T7" fmla="*/ 2147483647 h 176"/>
              <a:gd name="T8" fmla="*/ 2147483647 w 150"/>
              <a:gd name="T9" fmla="*/ 2147483647 h 176"/>
              <a:gd name="T10" fmla="*/ 2147483647 w 150"/>
              <a:gd name="T11" fmla="*/ 2147483647 h 176"/>
              <a:gd name="T12" fmla="*/ 2147483647 w 150"/>
              <a:gd name="T13" fmla="*/ 2147483647 h 176"/>
              <a:gd name="T14" fmla="*/ 2147483647 w 150"/>
              <a:gd name="T15" fmla="*/ 2147483647 h 176"/>
              <a:gd name="T16" fmla="*/ 2147483647 w 150"/>
              <a:gd name="T17" fmla="*/ 2147483647 h 176"/>
              <a:gd name="T18" fmla="*/ 2147483647 w 150"/>
              <a:gd name="T19" fmla="*/ 2147483647 h 176"/>
              <a:gd name="T20" fmla="*/ 0 w 150"/>
              <a:gd name="T21" fmla="*/ 2147483647 h 176"/>
              <a:gd name="T22" fmla="*/ 0 w 150"/>
              <a:gd name="T23" fmla="*/ 2147483647 h 176"/>
              <a:gd name="T24" fmla="*/ 0 w 150"/>
              <a:gd name="T25" fmla="*/ 2147483647 h 176"/>
              <a:gd name="T26" fmla="*/ 0 w 150"/>
              <a:gd name="T27" fmla="*/ 2147483647 h 176"/>
              <a:gd name="T28" fmla="*/ 2147483647 w 150"/>
              <a:gd name="T29" fmla="*/ 2147483647 h 176"/>
              <a:gd name="T30" fmla="*/ 2147483647 w 150"/>
              <a:gd name="T31" fmla="*/ 2147483647 h 176"/>
              <a:gd name="T32" fmla="*/ 2147483647 w 150"/>
              <a:gd name="T33" fmla="*/ 2147483647 h 176"/>
              <a:gd name="T34" fmla="*/ 2147483647 w 150"/>
              <a:gd name="T35" fmla="*/ 2147483647 h 176"/>
              <a:gd name="T36" fmla="*/ 2147483647 w 150"/>
              <a:gd name="T37" fmla="*/ 2147483647 h 176"/>
              <a:gd name="T38" fmla="*/ 2147483647 w 150"/>
              <a:gd name="T39" fmla="*/ 2147483647 h 176"/>
              <a:gd name="T40" fmla="*/ 2147483647 w 150"/>
              <a:gd name="T41" fmla="*/ 2147483647 h 176"/>
              <a:gd name="T42" fmla="*/ 2147483647 w 150"/>
              <a:gd name="T43" fmla="*/ 2147483647 h 176"/>
              <a:gd name="T44" fmla="*/ 2147483647 w 150"/>
              <a:gd name="T45" fmla="*/ 2147483647 h 176"/>
              <a:gd name="T46" fmla="*/ 2147483647 w 150"/>
              <a:gd name="T47" fmla="*/ 2147483647 h 176"/>
              <a:gd name="T48" fmla="*/ 2147483647 w 150"/>
              <a:gd name="T49" fmla="*/ 0 h 176"/>
              <a:gd name="T50" fmla="*/ 2147483647 w 150"/>
              <a:gd name="T51" fmla="*/ 0 h 176"/>
              <a:gd name="T52" fmla="*/ 2147483647 w 150"/>
              <a:gd name="T53" fmla="*/ 2147483647 h 176"/>
              <a:gd name="T54" fmla="*/ 2147483647 w 150"/>
              <a:gd name="T55" fmla="*/ 2147483647 h 176"/>
              <a:gd name="T56" fmla="*/ 2147483647 w 150"/>
              <a:gd name="T57" fmla="*/ 2147483647 h 176"/>
              <a:gd name="T58" fmla="*/ 2147483647 w 150"/>
              <a:gd name="T59" fmla="*/ 2147483647 h 176"/>
              <a:gd name="T60" fmla="*/ 2147483647 w 150"/>
              <a:gd name="T61" fmla="*/ 2147483647 h 176"/>
              <a:gd name="T62" fmla="*/ 2147483647 w 150"/>
              <a:gd name="T63" fmla="*/ 2147483647 h 176"/>
              <a:gd name="T64" fmla="*/ 2147483647 w 150"/>
              <a:gd name="T65" fmla="*/ 2147483647 h 176"/>
              <a:gd name="T66" fmla="*/ 2147483647 w 150"/>
              <a:gd name="T67" fmla="*/ 2147483647 h 176"/>
              <a:gd name="T68" fmla="*/ 2147483647 w 150"/>
              <a:gd name="T69" fmla="*/ 2147483647 h 176"/>
              <a:gd name="T70" fmla="*/ 2147483647 w 150"/>
              <a:gd name="T71" fmla="*/ 2147483647 h 176"/>
              <a:gd name="T72" fmla="*/ 2147483647 w 150"/>
              <a:gd name="T73" fmla="*/ 2147483647 h 176"/>
              <a:gd name="T74" fmla="*/ 2147483647 w 150"/>
              <a:gd name="T75" fmla="*/ 2147483647 h 176"/>
              <a:gd name="T76" fmla="*/ 2147483647 w 150"/>
              <a:gd name="T77" fmla="*/ 2147483647 h 176"/>
              <a:gd name="T78" fmla="*/ 2147483647 w 150"/>
              <a:gd name="T79" fmla="*/ 2147483647 h 176"/>
              <a:gd name="T80" fmla="*/ 2147483647 w 150"/>
              <a:gd name="T81" fmla="*/ 2147483647 h 176"/>
              <a:gd name="T82" fmla="*/ 2147483647 w 150"/>
              <a:gd name="T83" fmla="*/ 2147483647 h 176"/>
              <a:gd name="T84" fmla="*/ 2147483647 w 150"/>
              <a:gd name="T85" fmla="*/ 2147483647 h 176"/>
              <a:gd name="T86" fmla="*/ 2147483647 w 150"/>
              <a:gd name="T87" fmla="*/ 2147483647 h 176"/>
              <a:gd name="T88" fmla="*/ 2147483647 w 150"/>
              <a:gd name="T89" fmla="*/ 2147483647 h 176"/>
              <a:gd name="T90" fmla="*/ 2147483647 w 150"/>
              <a:gd name="T91" fmla="*/ 2147483647 h 176"/>
              <a:gd name="T92" fmla="*/ 2147483647 w 150"/>
              <a:gd name="T93" fmla="*/ 2147483647 h 176"/>
              <a:gd name="T94" fmla="*/ 2147483647 w 150"/>
              <a:gd name="T95" fmla="*/ 2147483647 h 176"/>
              <a:gd name="T96" fmla="*/ 2147483647 w 150"/>
              <a:gd name="T97" fmla="*/ 2147483647 h 176"/>
              <a:gd name="T98" fmla="*/ 2147483647 w 150"/>
              <a:gd name="T99" fmla="*/ 2147483647 h 176"/>
              <a:gd name="T100" fmla="*/ 2147483647 w 150"/>
              <a:gd name="T101" fmla="*/ 2147483647 h 17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50"/>
              <a:gd name="T154" fmla="*/ 0 h 176"/>
              <a:gd name="T155" fmla="*/ 150 w 150"/>
              <a:gd name="T156" fmla="*/ 176 h 17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50" h="176">
                <a:moveTo>
                  <a:pt x="30" y="108"/>
                </a:moveTo>
                <a:lnTo>
                  <a:pt x="56" y="94"/>
                </a:lnTo>
                <a:lnTo>
                  <a:pt x="72" y="118"/>
                </a:lnTo>
                <a:lnTo>
                  <a:pt x="94" y="56"/>
                </a:lnTo>
                <a:lnTo>
                  <a:pt x="120" y="70"/>
                </a:lnTo>
                <a:lnTo>
                  <a:pt x="88" y="144"/>
                </a:lnTo>
                <a:lnTo>
                  <a:pt x="64" y="144"/>
                </a:lnTo>
                <a:lnTo>
                  <a:pt x="30" y="108"/>
                </a:lnTo>
                <a:close/>
                <a:moveTo>
                  <a:pt x="8" y="16"/>
                </a:moveTo>
                <a:lnTo>
                  <a:pt x="0" y="16"/>
                </a:lnTo>
                <a:lnTo>
                  <a:pt x="0" y="24"/>
                </a:lnTo>
                <a:lnTo>
                  <a:pt x="0" y="168"/>
                </a:lnTo>
                <a:lnTo>
                  <a:pt x="0" y="176"/>
                </a:lnTo>
                <a:lnTo>
                  <a:pt x="8" y="176"/>
                </a:lnTo>
                <a:lnTo>
                  <a:pt x="140" y="176"/>
                </a:lnTo>
                <a:lnTo>
                  <a:pt x="150" y="176"/>
                </a:lnTo>
                <a:lnTo>
                  <a:pt x="150" y="168"/>
                </a:lnTo>
                <a:lnTo>
                  <a:pt x="150" y="24"/>
                </a:lnTo>
                <a:lnTo>
                  <a:pt x="150" y="16"/>
                </a:lnTo>
                <a:lnTo>
                  <a:pt x="140" y="16"/>
                </a:lnTo>
                <a:lnTo>
                  <a:pt x="114" y="16"/>
                </a:lnTo>
                <a:lnTo>
                  <a:pt x="114" y="8"/>
                </a:lnTo>
                <a:lnTo>
                  <a:pt x="98" y="8"/>
                </a:lnTo>
                <a:lnTo>
                  <a:pt x="98" y="0"/>
                </a:lnTo>
                <a:lnTo>
                  <a:pt x="52" y="0"/>
                </a:lnTo>
                <a:lnTo>
                  <a:pt x="52" y="8"/>
                </a:lnTo>
                <a:lnTo>
                  <a:pt x="34" y="8"/>
                </a:lnTo>
                <a:lnTo>
                  <a:pt x="34" y="16"/>
                </a:lnTo>
                <a:lnTo>
                  <a:pt x="8" y="16"/>
                </a:lnTo>
                <a:close/>
                <a:moveTo>
                  <a:pt x="114" y="32"/>
                </a:moveTo>
                <a:lnTo>
                  <a:pt x="114" y="44"/>
                </a:lnTo>
                <a:lnTo>
                  <a:pt x="34" y="44"/>
                </a:lnTo>
                <a:lnTo>
                  <a:pt x="34" y="32"/>
                </a:lnTo>
                <a:lnTo>
                  <a:pt x="16" y="32"/>
                </a:lnTo>
                <a:lnTo>
                  <a:pt x="16" y="160"/>
                </a:lnTo>
                <a:lnTo>
                  <a:pt x="132" y="160"/>
                </a:lnTo>
                <a:lnTo>
                  <a:pt x="132" y="32"/>
                </a:lnTo>
                <a:lnTo>
                  <a:pt x="114" y="32"/>
                </a:lnTo>
                <a:close/>
                <a:moveTo>
                  <a:pt x="36" y="108"/>
                </a:moveTo>
                <a:lnTo>
                  <a:pt x="66" y="140"/>
                </a:lnTo>
                <a:lnTo>
                  <a:pt x="68" y="140"/>
                </a:lnTo>
                <a:lnTo>
                  <a:pt x="42" y="106"/>
                </a:lnTo>
                <a:lnTo>
                  <a:pt x="36" y="108"/>
                </a:lnTo>
                <a:close/>
                <a:moveTo>
                  <a:pt x="76" y="124"/>
                </a:moveTo>
                <a:lnTo>
                  <a:pt x="80" y="126"/>
                </a:lnTo>
                <a:lnTo>
                  <a:pt x="96" y="64"/>
                </a:lnTo>
                <a:lnTo>
                  <a:pt x="76" y="1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2" name="Freeform 185"/>
          <p:cNvSpPr>
            <a:spLocks noEditPoints="1"/>
          </p:cNvSpPr>
          <p:nvPr/>
        </p:nvSpPr>
        <p:spPr bwMode="auto">
          <a:xfrm>
            <a:off x="10029248" y="1686358"/>
            <a:ext cx="384175" cy="455612"/>
          </a:xfrm>
          <a:custGeom>
            <a:avLst/>
            <a:gdLst>
              <a:gd name="T0" fmla="*/ 2147483647 w 140"/>
              <a:gd name="T1" fmla="*/ 2147483647 h 152"/>
              <a:gd name="T2" fmla="*/ 2147483647 w 140"/>
              <a:gd name="T3" fmla="*/ 2147483647 h 152"/>
              <a:gd name="T4" fmla="*/ 2147483647 w 140"/>
              <a:gd name="T5" fmla="*/ 2147483647 h 152"/>
              <a:gd name="T6" fmla="*/ 2147483647 w 140"/>
              <a:gd name="T7" fmla="*/ 2147483647 h 152"/>
              <a:gd name="T8" fmla="*/ 2147483647 w 140"/>
              <a:gd name="T9" fmla="*/ 2147483647 h 152"/>
              <a:gd name="T10" fmla="*/ 2147483647 w 140"/>
              <a:gd name="T11" fmla="*/ 2147483647 h 152"/>
              <a:gd name="T12" fmla="*/ 2147483647 w 140"/>
              <a:gd name="T13" fmla="*/ 2147483647 h 152"/>
              <a:gd name="T14" fmla="*/ 2147483647 w 140"/>
              <a:gd name="T15" fmla="*/ 2147483647 h 152"/>
              <a:gd name="T16" fmla="*/ 2147483647 w 140"/>
              <a:gd name="T17" fmla="*/ 2147483647 h 152"/>
              <a:gd name="T18" fmla="*/ 2147483647 w 140"/>
              <a:gd name="T19" fmla="*/ 2147483647 h 152"/>
              <a:gd name="T20" fmla="*/ 2147483647 w 140"/>
              <a:gd name="T21" fmla="*/ 2147483647 h 152"/>
              <a:gd name="T22" fmla="*/ 2147483647 w 140"/>
              <a:gd name="T23" fmla="*/ 2147483647 h 152"/>
              <a:gd name="T24" fmla="*/ 2147483647 w 140"/>
              <a:gd name="T25" fmla="*/ 2147483647 h 152"/>
              <a:gd name="T26" fmla="*/ 2147483647 w 140"/>
              <a:gd name="T27" fmla="*/ 2147483647 h 152"/>
              <a:gd name="T28" fmla="*/ 2147483647 w 140"/>
              <a:gd name="T29" fmla="*/ 2147483647 h 152"/>
              <a:gd name="T30" fmla="*/ 2147483647 w 140"/>
              <a:gd name="T31" fmla="*/ 2147483647 h 152"/>
              <a:gd name="T32" fmla="*/ 2147483647 w 140"/>
              <a:gd name="T33" fmla="*/ 2147483647 h 152"/>
              <a:gd name="T34" fmla="*/ 2147483647 w 140"/>
              <a:gd name="T35" fmla="*/ 2147483647 h 152"/>
              <a:gd name="T36" fmla="*/ 2147483647 w 140"/>
              <a:gd name="T37" fmla="*/ 2147483647 h 152"/>
              <a:gd name="T38" fmla="*/ 2147483647 w 140"/>
              <a:gd name="T39" fmla="*/ 2147483647 h 152"/>
              <a:gd name="T40" fmla="*/ 2147483647 w 140"/>
              <a:gd name="T41" fmla="*/ 2147483647 h 152"/>
              <a:gd name="T42" fmla="*/ 2147483647 w 140"/>
              <a:gd name="T43" fmla="*/ 2147483647 h 152"/>
              <a:gd name="T44" fmla="*/ 2147483647 w 140"/>
              <a:gd name="T45" fmla="*/ 2147483647 h 152"/>
              <a:gd name="T46" fmla="*/ 2147483647 w 140"/>
              <a:gd name="T47" fmla="*/ 2147483647 h 152"/>
              <a:gd name="T48" fmla="*/ 2147483647 w 140"/>
              <a:gd name="T49" fmla="*/ 2147483647 h 152"/>
              <a:gd name="T50" fmla="*/ 2147483647 w 140"/>
              <a:gd name="T51" fmla="*/ 2147483647 h 152"/>
              <a:gd name="T52" fmla="*/ 2147483647 w 140"/>
              <a:gd name="T53" fmla="*/ 2147483647 h 152"/>
              <a:gd name="T54" fmla="*/ 2147483647 w 140"/>
              <a:gd name="T55" fmla="*/ 2147483647 h 152"/>
              <a:gd name="T56" fmla="*/ 2147483647 w 140"/>
              <a:gd name="T57" fmla="*/ 2147483647 h 152"/>
              <a:gd name="T58" fmla="*/ 2147483647 w 140"/>
              <a:gd name="T59" fmla="*/ 2147483647 h 152"/>
              <a:gd name="T60" fmla="*/ 2147483647 w 140"/>
              <a:gd name="T61" fmla="*/ 2147483647 h 152"/>
              <a:gd name="T62" fmla="*/ 2147483647 w 140"/>
              <a:gd name="T63" fmla="*/ 2147483647 h 152"/>
              <a:gd name="T64" fmla="*/ 2147483647 w 140"/>
              <a:gd name="T65" fmla="*/ 2147483647 h 152"/>
              <a:gd name="T66" fmla="*/ 2147483647 w 140"/>
              <a:gd name="T67" fmla="*/ 2147483647 h 152"/>
              <a:gd name="T68" fmla="*/ 2147483647 w 140"/>
              <a:gd name="T69" fmla="*/ 2147483647 h 152"/>
              <a:gd name="T70" fmla="*/ 2147483647 w 140"/>
              <a:gd name="T71" fmla="*/ 2147483647 h 152"/>
              <a:gd name="T72" fmla="*/ 2147483647 w 140"/>
              <a:gd name="T73" fmla="*/ 2147483647 h 152"/>
              <a:gd name="T74" fmla="*/ 2147483647 w 140"/>
              <a:gd name="T75" fmla="*/ 2147483647 h 152"/>
              <a:gd name="T76" fmla="*/ 2147483647 w 140"/>
              <a:gd name="T77" fmla="*/ 2147483647 h 152"/>
              <a:gd name="T78" fmla="*/ 2147483647 w 140"/>
              <a:gd name="T79" fmla="*/ 2147483647 h 152"/>
              <a:gd name="T80" fmla="*/ 2147483647 w 140"/>
              <a:gd name="T81" fmla="*/ 2147483647 h 152"/>
              <a:gd name="T82" fmla="*/ 2147483647 w 140"/>
              <a:gd name="T83" fmla="*/ 2147483647 h 152"/>
              <a:gd name="T84" fmla="*/ 2147483647 w 140"/>
              <a:gd name="T85" fmla="*/ 2147483647 h 152"/>
              <a:gd name="T86" fmla="*/ 2147483647 w 140"/>
              <a:gd name="T87" fmla="*/ 2147483647 h 152"/>
              <a:gd name="T88" fmla="*/ 2147483647 w 140"/>
              <a:gd name="T89" fmla="*/ 2147483647 h 152"/>
              <a:gd name="T90" fmla="*/ 2147483647 w 140"/>
              <a:gd name="T91" fmla="*/ 0 h 152"/>
              <a:gd name="T92" fmla="*/ 2147483647 w 140"/>
              <a:gd name="T93" fmla="*/ 2147483647 h 152"/>
              <a:gd name="T94" fmla="*/ 2147483647 w 140"/>
              <a:gd name="T95" fmla="*/ 2147483647 h 152"/>
              <a:gd name="T96" fmla="*/ 2147483647 w 140"/>
              <a:gd name="T97" fmla="*/ 2147483647 h 152"/>
              <a:gd name="T98" fmla="*/ 2147483647 w 140"/>
              <a:gd name="T99" fmla="*/ 2147483647 h 152"/>
              <a:gd name="T100" fmla="*/ 2147483647 w 140"/>
              <a:gd name="T101" fmla="*/ 2147483647 h 152"/>
              <a:gd name="T102" fmla="*/ 0 w 140"/>
              <a:gd name="T103" fmla="*/ 2147483647 h 152"/>
              <a:gd name="T104" fmla="*/ 0 w 140"/>
              <a:gd name="T105" fmla="*/ 0 h 152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40"/>
              <a:gd name="T160" fmla="*/ 0 h 152"/>
              <a:gd name="T161" fmla="*/ 140 w 140"/>
              <a:gd name="T162" fmla="*/ 152 h 152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40" h="152">
                <a:moveTo>
                  <a:pt x="92" y="16"/>
                </a:moveTo>
                <a:lnTo>
                  <a:pt x="14" y="16"/>
                </a:lnTo>
                <a:lnTo>
                  <a:pt x="14" y="72"/>
                </a:lnTo>
                <a:lnTo>
                  <a:pt x="92" y="72"/>
                </a:lnTo>
                <a:lnTo>
                  <a:pt x="92" y="16"/>
                </a:lnTo>
                <a:close/>
                <a:moveTo>
                  <a:pt x="92" y="98"/>
                </a:moveTo>
                <a:lnTo>
                  <a:pt x="98" y="98"/>
                </a:lnTo>
                <a:lnTo>
                  <a:pt x="100" y="98"/>
                </a:lnTo>
                <a:lnTo>
                  <a:pt x="104" y="98"/>
                </a:lnTo>
                <a:lnTo>
                  <a:pt x="104" y="102"/>
                </a:lnTo>
                <a:lnTo>
                  <a:pt x="108" y="118"/>
                </a:lnTo>
                <a:lnTo>
                  <a:pt x="114" y="128"/>
                </a:lnTo>
                <a:lnTo>
                  <a:pt x="118" y="130"/>
                </a:lnTo>
                <a:lnTo>
                  <a:pt x="122" y="134"/>
                </a:lnTo>
                <a:lnTo>
                  <a:pt x="126" y="134"/>
                </a:lnTo>
                <a:lnTo>
                  <a:pt x="130" y="132"/>
                </a:lnTo>
                <a:lnTo>
                  <a:pt x="130" y="128"/>
                </a:lnTo>
                <a:lnTo>
                  <a:pt x="130" y="122"/>
                </a:lnTo>
                <a:lnTo>
                  <a:pt x="126" y="114"/>
                </a:lnTo>
                <a:lnTo>
                  <a:pt x="122" y="104"/>
                </a:lnTo>
                <a:lnTo>
                  <a:pt x="120" y="94"/>
                </a:lnTo>
                <a:lnTo>
                  <a:pt x="120" y="92"/>
                </a:lnTo>
                <a:lnTo>
                  <a:pt x="120" y="76"/>
                </a:lnTo>
                <a:lnTo>
                  <a:pt x="116" y="76"/>
                </a:lnTo>
                <a:lnTo>
                  <a:pt x="116" y="44"/>
                </a:lnTo>
                <a:lnTo>
                  <a:pt x="120" y="44"/>
                </a:lnTo>
                <a:lnTo>
                  <a:pt x="120" y="28"/>
                </a:lnTo>
                <a:lnTo>
                  <a:pt x="110" y="16"/>
                </a:lnTo>
                <a:lnTo>
                  <a:pt x="118" y="10"/>
                </a:lnTo>
                <a:lnTo>
                  <a:pt x="130" y="22"/>
                </a:lnTo>
                <a:lnTo>
                  <a:pt x="130" y="24"/>
                </a:lnTo>
                <a:lnTo>
                  <a:pt x="130" y="26"/>
                </a:lnTo>
                <a:lnTo>
                  <a:pt x="130" y="44"/>
                </a:lnTo>
                <a:lnTo>
                  <a:pt x="134" y="44"/>
                </a:lnTo>
                <a:lnTo>
                  <a:pt x="134" y="76"/>
                </a:lnTo>
                <a:lnTo>
                  <a:pt x="130" y="76"/>
                </a:lnTo>
                <a:lnTo>
                  <a:pt x="130" y="92"/>
                </a:lnTo>
                <a:lnTo>
                  <a:pt x="132" y="102"/>
                </a:lnTo>
                <a:lnTo>
                  <a:pt x="136" y="110"/>
                </a:lnTo>
                <a:lnTo>
                  <a:pt x="140" y="120"/>
                </a:lnTo>
                <a:lnTo>
                  <a:pt x="140" y="128"/>
                </a:lnTo>
                <a:lnTo>
                  <a:pt x="140" y="134"/>
                </a:lnTo>
                <a:lnTo>
                  <a:pt x="138" y="138"/>
                </a:lnTo>
                <a:lnTo>
                  <a:pt x="134" y="142"/>
                </a:lnTo>
                <a:lnTo>
                  <a:pt x="128" y="144"/>
                </a:lnTo>
                <a:lnTo>
                  <a:pt x="124" y="144"/>
                </a:lnTo>
                <a:lnTo>
                  <a:pt x="118" y="142"/>
                </a:lnTo>
                <a:lnTo>
                  <a:pt x="112" y="140"/>
                </a:lnTo>
                <a:lnTo>
                  <a:pt x="106" y="134"/>
                </a:lnTo>
                <a:lnTo>
                  <a:pt x="102" y="128"/>
                </a:lnTo>
                <a:lnTo>
                  <a:pt x="98" y="120"/>
                </a:lnTo>
                <a:lnTo>
                  <a:pt x="96" y="108"/>
                </a:lnTo>
                <a:lnTo>
                  <a:pt x="92" y="108"/>
                </a:lnTo>
                <a:lnTo>
                  <a:pt x="92" y="152"/>
                </a:lnTo>
                <a:lnTo>
                  <a:pt x="14" y="152"/>
                </a:lnTo>
                <a:lnTo>
                  <a:pt x="14" y="98"/>
                </a:lnTo>
                <a:lnTo>
                  <a:pt x="92" y="98"/>
                </a:lnTo>
                <a:close/>
                <a:moveTo>
                  <a:pt x="46" y="58"/>
                </a:moveTo>
                <a:lnTo>
                  <a:pt x="36" y="28"/>
                </a:lnTo>
                <a:lnTo>
                  <a:pt x="52" y="54"/>
                </a:lnTo>
                <a:lnTo>
                  <a:pt x="54" y="54"/>
                </a:lnTo>
                <a:lnTo>
                  <a:pt x="58" y="56"/>
                </a:lnTo>
                <a:lnTo>
                  <a:pt x="62" y="58"/>
                </a:lnTo>
                <a:lnTo>
                  <a:pt x="66" y="62"/>
                </a:lnTo>
                <a:lnTo>
                  <a:pt x="66" y="66"/>
                </a:lnTo>
                <a:lnTo>
                  <a:pt x="40" y="66"/>
                </a:lnTo>
                <a:lnTo>
                  <a:pt x="42" y="62"/>
                </a:lnTo>
                <a:lnTo>
                  <a:pt x="46" y="58"/>
                </a:lnTo>
                <a:close/>
                <a:moveTo>
                  <a:pt x="6" y="0"/>
                </a:moveTo>
                <a:lnTo>
                  <a:pt x="98" y="0"/>
                </a:lnTo>
                <a:lnTo>
                  <a:pt x="106" y="0"/>
                </a:lnTo>
                <a:lnTo>
                  <a:pt x="106" y="8"/>
                </a:lnTo>
                <a:lnTo>
                  <a:pt x="106" y="80"/>
                </a:lnTo>
                <a:lnTo>
                  <a:pt x="106" y="86"/>
                </a:lnTo>
                <a:lnTo>
                  <a:pt x="98" y="86"/>
                </a:lnTo>
                <a:lnTo>
                  <a:pt x="92" y="86"/>
                </a:lnTo>
                <a:lnTo>
                  <a:pt x="14" y="86"/>
                </a:lnTo>
                <a:lnTo>
                  <a:pt x="10" y="86"/>
                </a:lnTo>
                <a:lnTo>
                  <a:pt x="6" y="86"/>
                </a:lnTo>
                <a:lnTo>
                  <a:pt x="0" y="86"/>
                </a:lnTo>
                <a:lnTo>
                  <a:pt x="0" y="80"/>
                </a:lnTo>
                <a:lnTo>
                  <a:pt x="0" y="8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3" name="Freeform 193"/>
          <p:cNvSpPr>
            <a:spLocks noEditPoints="1"/>
          </p:cNvSpPr>
          <p:nvPr/>
        </p:nvSpPr>
        <p:spPr bwMode="auto">
          <a:xfrm>
            <a:off x="9237086" y="1645083"/>
            <a:ext cx="439737" cy="477837"/>
          </a:xfrm>
          <a:custGeom>
            <a:avLst/>
            <a:gdLst>
              <a:gd name="T0" fmla="*/ 0 w 160"/>
              <a:gd name="T1" fmla="*/ 0 h 160"/>
              <a:gd name="T2" fmla="*/ 2147483647 w 160"/>
              <a:gd name="T3" fmla="*/ 0 h 160"/>
              <a:gd name="T4" fmla="*/ 2147483647 w 160"/>
              <a:gd name="T5" fmla="*/ 2147483647 h 160"/>
              <a:gd name="T6" fmla="*/ 2147483647 w 160"/>
              <a:gd name="T7" fmla="*/ 2147483647 h 160"/>
              <a:gd name="T8" fmla="*/ 2147483647 w 160"/>
              <a:gd name="T9" fmla="*/ 2147483647 h 160"/>
              <a:gd name="T10" fmla="*/ 2147483647 w 160"/>
              <a:gd name="T11" fmla="*/ 2147483647 h 160"/>
              <a:gd name="T12" fmla="*/ 0 w 160"/>
              <a:gd name="T13" fmla="*/ 2147483647 h 160"/>
              <a:gd name="T14" fmla="*/ 0 w 160"/>
              <a:gd name="T15" fmla="*/ 2147483647 h 160"/>
              <a:gd name="T16" fmla="*/ 0 w 160"/>
              <a:gd name="T17" fmla="*/ 0 h 160"/>
              <a:gd name="T18" fmla="*/ 0 w 160"/>
              <a:gd name="T19" fmla="*/ 0 h 160"/>
              <a:gd name="T20" fmla="*/ 2147483647 w 160"/>
              <a:gd name="T21" fmla="*/ 2147483647 h 160"/>
              <a:gd name="T22" fmla="*/ 2147483647 w 160"/>
              <a:gd name="T23" fmla="*/ 2147483647 h 160"/>
              <a:gd name="T24" fmla="*/ 2147483647 w 160"/>
              <a:gd name="T25" fmla="*/ 2147483647 h 160"/>
              <a:gd name="T26" fmla="*/ 2147483647 w 160"/>
              <a:gd name="T27" fmla="*/ 2147483647 h 160"/>
              <a:gd name="T28" fmla="*/ 2147483647 w 160"/>
              <a:gd name="T29" fmla="*/ 2147483647 h 160"/>
              <a:gd name="T30" fmla="*/ 2147483647 w 160"/>
              <a:gd name="T31" fmla="*/ 2147483647 h 160"/>
              <a:gd name="T32" fmla="*/ 2147483647 w 160"/>
              <a:gd name="T33" fmla="*/ 2147483647 h 160"/>
              <a:gd name="T34" fmla="*/ 2147483647 w 160"/>
              <a:gd name="T35" fmla="*/ 2147483647 h 160"/>
              <a:gd name="T36" fmla="*/ 2147483647 w 160"/>
              <a:gd name="T37" fmla="*/ 2147483647 h 160"/>
              <a:gd name="T38" fmla="*/ 2147483647 w 160"/>
              <a:gd name="T39" fmla="*/ 2147483647 h 160"/>
              <a:gd name="T40" fmla="*/ 2147483647 w 160"/>
              <a:gd name="T41" fmla="*/ 2147483647 h 160"/>
              <a:gd name="T42" fmla="*/ 2147483647 w 160"/>
              <a:gd name="T43" fmla="*/ 2147483647 h 160"/>
              <a:gd name="T44" fmla="*/ 2147483647 w 160"/>
              <a:gd name="T45" fmla="*/ 2147483647 h 160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160"/>
              <a:gd name="T70" fmla="*/ 0 h 160"/>
              <a:gd name="T71" fmla="*/ 160 w 160"/>
              <a:gd name="T72" fmla="*/ 160 h 160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160" h="160">
                <a:moveTo>
                  <a:pt x="0" y="0"/>
                </a:moveTo>
                <a:lnTo>
                  <a:pt x="18" y="0"/>
                </a:lnTo>
                <a:lnTo>
                  <a:pt x="18" y="142"/>
                </a:lnTo>
                <a:lnTo>
                  <a:pt x="160" y="142"/>
                </a:lnTo>
                <a:lnTo>
                  <a:pt x="160" y="160"/>
                </a:lnTo>
                <a:lnTo>
                  <a:pt x="18" y="160"/>
                </a:lnTo>
                <a:lnTo>
                  <a:pt x="0" y="160"/>
                </a:lnTo>
                <a:lnTo>
                  <a:pt x="0" y="142"/>
                </a:lnTo>
                <a:lnTo>
                  <a:pt x="0" y="0"/>
                </a:lnTo>
                <a:close/>
                <a:moveTo>
                  <a:pt x="28" y="130"/>
                </a:moveTo>
                <a:lnTo>
                  <a:pt x="154" y="130"/>
                </a:lnTo>
                <a:lnTo>
                  <a:pt x="154" y="78"/>
                </a:lnTo>
                <a:lnTo>
                  <a:pt x="140" y="92"/>
                </a:lnTo>
                <a:lnTo>
                  <a:pt x="130" y="78"/>
                </a:lnTo>
                <a:lnTo>
                  <a:pt x="120" y="82"/>
                </a:lnTo>
                <a:lnTo>
                  <a:pt x="106" y="72"/>
                </a:lnTo>
                <a:lnTo>
                  <a:pt x="92" y="94"/>
                </a:lnTo>
                <a:lnTo>
                  <a:pt x="74" y="68"/>
                </a:lnTo>
                <a:lnTo>
                  <a:pt x="66" y="86"/>
                </a:lnTo>
                <a:lnTo>
                  <a:pt x="50" y="58"/>
                </a:lnTo>
                <a:lnTo>
                  <a:pt x="28" y="78"/>
                </a:lnTo>
                <a:lnTo>
                  <a:pt x="28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4" name="Freeform 216"/>
          <p:cNvSpPr>
            <a:spLocks noEditPoints="1"/>
          </p:cNvSpPr>
          <p:nvPr/>
        </p:nvSpPr>
        <p:spPr bwMode="auto">
          <a:xfrm>
            <a:off x="9194223" y="2535670"/>
            <a:ext cx="493713" cy="395288"/>
          </a:xfrm>
          <a:custGeom>
            <a:avLst/>
            <a:gdLst>
              <a:gd name="T0" fmla="*/ 2147483647 w 180"/>
              <a:gd name="T1" fmla="*/ 2147483647 h 132"/>
              <a:gd name="T2" fmla="*/ 2147483647 w 180"/>
              <a:gd name="T3" fmla="*/ 2147483647 h 132"/>
              <a:gd name="T4" fmla="*/ 0 w 180"/>
              <a:gd name="T5" fmla="*/ 2147483647 h 132"/>
              <a:gd name="T6" fmla="*/ 2147483647 w 180"/>
              <a:gd name="T7" fmla="*/ 2147483647 h 132"/>
              <a:gd name="T8" fmla="*/ 2147483647 w 180"/>
              <a:gd name="T9" fmla="*/ 2147483647 h 132"/>
              <a:gd name="T10" fmla="*/ 2147483647 w 180"/>
              <a:gd name="T11" fmla="*/ 2147483647 h 132"/>
              <a:gd name="T12" fmla="*/ 2147483647 w 180"/>
              <a:gd name="T13" fmla="*/ 2147483647 h 132"/>
              <a:gd name="T14" fmla="*/ 2147483647 w 180"/>
              <a:gd name="T15" fmla="*/ 2147483647 h 132"/>
              <a:gd name="T16" fmla="*/ 2147483647 w 180"/>
              <a:gd name="T17" fmla="*/ 2147483647 h 132"/>
              <a:gd name="T18" fmla="*/ 2147483647 w 180"/>
              <a:gd name="T19" fmla="*/ 2147483647 h 132"/>
              <a:gd name="T20" fmla="*/ 2147483647 w 180"/>
              <a:gd name="T21" fmla="*/ 2147483647 h 132"/>
              <a:gd name="T22" fmla="*/ 2147483647 w 180"/>
              <a:gd name="T23" fmla="*/ 2147483647 h 132"/>
              <a:gd name="T24" fmla="*/ 2147483647 w 180"/>
              <a:gd name="T25" fmla="*/ 2147483647 h 132"/>
              <a:gd name="T26" fmla="*/ 2147483647 w 180"/>
              <a:gd name="T27" fmla="*/ 2147483647 h 132"/>
              <a:gd name="T28" fmla="*/ 2147483647 w 180"/>
              <a:gd name="T29" fmla="*/ 2147483647 h 132"/>
              <a:gd name="T30" fmla="*/ 2147483647 w 180"/>
              <a:gd name="T31" fmla="*/ 2147483647 h 132"/>
              <a:gd name="T32" fmla="*/ 2147483647 w 180"/>
              <a:gd name="T33" fmla="*/ 2147483647 h 132"/>
              <a:gd name="T34" fmla="*/ 2147483647 w 180"/>
              <a:gd name="T35" fmla="*/ 2147483647 h 132"/>
              <a:gd name="T36" fmla="*/ 2147483647 w 180"/>
              <a:gd name="T37" fmla="*/ 2147483647 h 132"/>
              <a:gd name="T38" fmla="*/ 2147483647 w 180"/>
              <a:gd name="T39" fmla="*/ 2147483647 h 132"/>
              <a:gd name="T40" fmla="*/ 2147483647 w 180"/>
              <a:gd name="T41" fmla="*/ 2147483647 h 132"/>
              <a:gd name="T42" fmla="*/ 2147483647 w 180"/>
              <a:gd name="T43" fmla="*/ 2147483647 h 132"/>
              <a:gd name="T44" fmla="*/ 2147483647 w 180"/>
              <a:gd name="T45" fmla="*/ 0 h 132"/>
              <a:gd name="T46" fmla="*/ 2147483647 w 180"/>
              <a:gd name="T47" fmla="*/ 2147483647 h 132"/>
              <a:gd name="T48" fmla="*/ 2147483647 w 180"/>
              <a:gd name="T49" fmla="*/ 2147483647 h 132"/>
              <a:gd name="T50" fmla="*/ 2147483647 w 180"/>
              <a:gd name="T51" fmla="*/ 2147483647 h 132"/>
              <a:gd name="T52" fmla="*/ 2147483647 w 180"/>
              <a:gd name="T53" fmla="*/ 2147483647 h 132"/>
              <a:gd name="T54" fmla="*/ 2147483647 w 180"/>
              <a:gd name="T55" fmla="*/ 2147483647 h 132"/>
              <a:gd name="T56" fmla="*/ 2147483647 w 180"/>
              <a:gd name="T57" fmla="*/ 2147483647 h 132"/>
              <a:gd name="T58" fmla="*/ 2147483647 w 180"/>
              <a:gd name="T59" fmla="*/ 2147483647 h 132"/>
              <a:gd name="T60" fmla="*/ 2147483647 w 180"/>
              <a:gd name="T61" fmla="*/ 2147483647 h 132"/>
              <a:gd name="T62" fmla="*/ 2147483647 w 180"/>
              <a:gd name="T63" fmla="*/ 2147483647 h 132"/>
              <a:gd name="T64" fmla="*/ 2147483647 w 180"/>
              <a:gd name="T65" fmla="*/ 2147483647 h 132"/>
              <a:gd name="T66" fmla="*/ 2147483647 w 180"/>
              <a:gd name="T67" fmla="*/ 2147483647 h 132"/>
              <a:gd name="T68" fmla="*/ 2147483647 w 180"/>
              <a:gd name="T69" fmla="*/ 2147483647 h 132"/>
              <a:gd name="T70" fmla="*/ 2147483647 w 180"/>
              <a:gd name="T71" fmla="*/ 2147483647 h 132"/>
              <a:gd name="T72" fmla="*/ 2147483647 w 180"/>
              <a:gd name="T73" fmla="*/ 2147483647 h 132"/>
              <a:gd name="T74" fmla="*/ 2147483647 w 180"/>
              <a:gd name="T75" fmla="*/ 2147483647 h 132"/>
              <a:gd name="T76" fmla="*/ 2147483647 w 180"/>
              <a:gd name="T77" fmla="*/ 2147483647 h 132"/>
              <a:gd name="T78" fmla="*/ 2147483647 w 180"/>
              <a:gd name="T79" fmla="*/ 2147483647 h 132"/>
              <a:gd name="T80" fmla="*/ 2147483647 w 180"/>
              <a:gd name="T81" fmla="*/ 2147483647 h 132"/>
              <a:gd name="T82" fmla="*/ 2147483647 w 180"/>
              <a:gd name="T83" fmla="*/ 2147483647 h 132"/>
              <a:gd name="T84" fmla="*/ 2147483647 w 180"/>
              <a:gd name="T85" fmla="*/ 2147483647 h 132"/>
              <a:gd name="T86" fmla="*/ 2147483647 w 180"/>
              <a:gd name="T87" fmla="*/ 2147483647 h 132"/>
              <a:gd name="T88" fmla="*/ 2147483647 w 180"/>
              <a:gd name="T89" fmla="*/ 2147483647 h 132"/>
              <a:gd name="T90" fmla="*/ 2147483647 w 180"/>
              <a:gd name="T91" fmla="*/ 2147483647 h 132"/>
              <a:gd name="T92" fmla="*/ 2147483647 w 180"/>
              <a:gd name="T93" fmla="*/ 2147483647 h 132"/>
              <a:gd name="T94" fmla="*/ 2147483647 w 180"/>
              <a:gd name="T95" fmla="*/ 2147483647 h 132"/>
              <a:gd name="T96" fmla="*/ 2147483647 w 180"/>
              <a:gd name="T97" fmla="*/ 2147483647 h 132"/>
              <a:gd name="T98" fmla="*/ 2147483647 w 180"/>
              <a:gd name="T99" fmla="*/ 2147483647 h 132"/>
              <a:gd name="T100" fmla="*/ 2147483647 w 180"/>
              <a:gd name="T101" fmla="*/ 2147483647 h 132"/>
              <a:gd name="T102" fmla="*/ 2147483647 w 180"/>
              <a:gd name="T103" fmla="*/ 2147483647 h 132"/>
              <a:gd name="T104" fmla="*/ 2147483647 w 180"/>
              <a:gd name="T105" fmla="*/ 2147483647 h 132"/>
              <a:gd name="T106" fmla="*/ 2147483647 w 180"/>
              <a:gd name="T107" fmla="*/ 2147483647 h 132"/>
              <a:gd name="T108" fmla="*/ 2147483647 w 180"/>
              <a:gd name="T109" fmla="*/ 2147483647 h 132"/>
              <a:gd name="T110" fmla="*/ 2147483647 w 180"/>
              <a:gd name="T111" fmla="*/ 2147483647 h 132"/>
              <a:gd name="T112" fmla="*/ 2147483647 w 180"/>
              <a:gd name="T113" fmla="*/ 2147483647 h 132"/>
              <a:gd name="T114" fmla="*/ 2147483647 w 180"/>
              <a:gd name="T115" fmla="*/ 2147483647 h 132"/>
              <a:gd name="T116" fmla="*/ 2147483647 w 180"/>
              <a:gd name="T117" fmla="*/ 2147483647 h 132"/>
              <a:gd name="T118" fmla="*/ 2147483647 w 180"/>
              <a:gd name="T119" fmla="*/ 2147483647 h 132"/>
              <a:gd name="T120" fmla="*/ 2147483647 w 180"/>
              <a:gd name="T121" fmla="*/ 2147483647 h 132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0"/>
              <a:gd name="T184" fmla="*/ 0 h 132"/>
              <a:gd name="T185" fmla="*/ 180 w 180"/>
              <a:gd name="T186" fmla="*/ 132 h 132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0" h="132">
                <a:moveTo>
                  <a:pt x="0" y="132"/>
                </a:moveTo>
                <a:lnTo>
                  <a:pt x="50" y="132"/>
                </a:lnTo>
                <a:lnTo>
                  <a:pt x="46" y="122"/>
                </a:lnTo>
                <a:lnTo>
                  <a:pt x="20" y="118"/>
                </a:lnTo>
                <a:lnTo>
                  <a:pt x="0" y="132"/>
                </a:lnTo>
                <a:close/>
                <a:moveTo>
                  <a:pt x="158" y="48"/>
                </a:moveTo>
                <a:lnTo>
                  <a:pt x="180" y="50"/>
                </a:lnTo>
                <a:lnTo>
                  <a:pt x="178" y="68"/>
                </a:lnTo>
                <a:lnTo>
                  <a:pt x="162" y="64"/>
                </a:lnTo>
                <a:lnTo>
                  <a:pt x="162" y="68"/>
                </a:lnTo>
                <a:lnTo>
                  <a:pt x="158" y="90"/>
                </a:lnTo>
                <a:lnTo>
                  <a:pt x="160" y="90"/>
                </a:lnTo>
                <a:lnTo>
                  <a:pt x="164" y="92"/>
                </a:lnTo>
                <a:lnTo>
                  <a:pt x="164" y="94"/>
                </a:lnTo>
                <a:lnTo>
                  <a:pt x="160" y="122"/>
                </a:lnTo>
                <a:lnTo>
                  <a:pt x="162" y="128"/>
                </a:lnTo>
                <a:lnTo>
                  <a:pt x="162" y="132"/>
                </a:lnTo>
                <a:lnTo>
                  <a:pt x="134" y="132"/>
                </a:lnTo>
                <a:lnTo>
                  <a:pt x="132" y="128"/>
                </a:lnTo>
                <a:lnTo>
                  <a:pt x="132" y="122"/>
                </a:lnTo>
                <a:lnTo>
                  <a:pt x="50" y="110"/>
                </a:lnTo>
                <a:lnTo>
                  <a:pt x="50" y="116"/>
                </a:lnTo>
                <a:lnTo>
                  <a:pt x="48" y="118"/>
                </a:lnTo>
                <a:lnTo>
                  <a:pt x="44" y="120"/>
                </a:lnTo>
                <a:lnTo>
                  <a:pt x="26" y="116"/>
                </a:lnTo>
                <a:lnTo>
                  <a:pt x="24" y="116"/>
                </a:lnTo>
                <a:lnTo>
                  <a:pt x="22" y="112"/>
                </a:lnTo>
                <a:lnTo>
                  <a:pt x="28" y="74"/>
                </a:lnTo>
                <a:lnTo>
                  <a:pt x="30" y="72"/>
                </a:lnTo>
                <a:lnTo>
                  <a:pt x="34" y="70"/>
                </a:lnTo>
                <a:lnTo>
                  <a:pt x="36" y="72"/>
                </a:lnTo>
                <a:lnTo>
                  <a:pt x="40" y="48"/>
                </a:lnTo>
                <a:lnTo>
                  <a:pt x="40" y="46"/>
                </a:lnTo>
                <a:lnTo>
                  <a:pt x="24" y="44"/>
                </a:lnTo>
                <a:lnTo>
                  <a:pt x="26" y="28"/>
                </a:lnTo>
                <a:lnTo>
                  <a:pt x="48" y="32"/>
                </a:lnTo>
                <a:lnTo>
                  <a:pt x="48" y="40"/>
                </a:lnTo>
                <a:lnTo>
                  <a:pt x="66" y="4"/>
                </a:lnTo>
                <a:lnTo>
                  <a:pt x="66" y="0"/>
                </a:lnTo>
                <a:lnTo>
                  <a:pt x="70" y="2"/>
                </a:lnTo>
                <a:lnTo>
                  <a:pt x="148" y="12"/>
                </a:lnTo>
                <a:lnTo>
                  <a:pt x="152" y="14"/>
                </a:lnTo>
                <a:lnTo>
                  <a:pt x="152" y="16"/>
                </a:lnTo>
                <a:lnTo>
                  <a:pt x="156" y="56"/>
                </a:lnTo>
                <a:lnTo>
                  <a:pt x="158" y="58"/>
                </a:lnTo>
                <a:lnTo>
                  <a:pt x="158" y="48"/>
                </a:lnTo>
                <a:close/>
                <a:moveTo>
                  <a:pt x="146" y="50"/>
                </a:moveTo>
                <a:lnTo>
                  <a:pt x="142" y="22"/>
                </a:lnTo>
                <a:lnTo>
                  <a:pt x="72" y="12"/>
                </a:lnTo>
                <a:lnTo>
                  <a:pt x="60" y="38"/>
                </a:lnTo>
                <a:lnTo>
                  <a:pt x="60" y="36"/>
                </a:lnTo>
                <a:lnTo>
                  <a:pt x="62" y="36"/>
                </a:lnTo>
                <a:lnTo>
                  <a:pt x="64" y="36"/>
                </a:lnTo>
                <a:lnTo>
                  <a:pt x="140" y="48"/>
                </a:lnTo>
                <a:lnTo>
                  <a:pt x="142" y="48"/>
                </a:lnTo>
                <a:lnTo>
                  <a:pt x="144" y="50"/>
                </a:lnTo>
                <a:lnTo>
                  <a:pt x="146" y="50"/>
                </a:lnTo>
                <a:close/>
                <a:moveTo>
                  <a:pt x="82" y="64"/>
                </a:moveTo>
                <a:lnTo>
                  <a:pt x="116" y="68"/>
                </a:lnTo>
                <a:lnTo>
                  <a:pt x="112" y="98"/>
                </a:lnTo>
                <a:lnTo>
                  <a:pt x="136" y="102"/>
                </a:lnTo>
                <a:lnTo>
                  <a:pt x="142" y="70"/>
                </a:lnTo>
                <a:lnTo>
                  <a:pt x="136" y="66"/>
                </a:lnTo>
                <a:lnTo>
                  <a:pt x="64" y="56"/>
                </a:lnTo>
                <a:lnTo>
                  <a:pt x="58" y="58"/>
                </a:lnTo>
                <a:lnTo>
                  <a:pt x="52" y="90"/>
                </a:lnTo>
                <a:lnTo>
                  <a:pt x="78" y="94"/>
                </a:lnTo>
                <a:lnTo>
                  <a:pt x="82" y="64"/>
                </a:lnTo>
                <a:close/>
                <a:moveTo>
                  <a:pt x="128" y="70"/>
                </a:moveTo>
                <a:lnTo>
                  <a:pt x="128" y="70"/>
                </a:lnTo>
                <a:lnTo>
                  <a:pt x="126" y="70"/>
                </a:lnTo>
                <a:lnTo>
                  <a:pt x="122" y="72"/>
                </a:lnTo>
                <a:lnTo>
                  <a:pt x="120" y="74"/>
                </a:lnTo>
                <a:lnTo>
                  <a:pt x="118" y="78"/>
                </a:lnTo>
                <a:lnTo>
                  <a:pt x="118" y="80"/>
                </a:lnTo>
                <a:lnTo>
                  <a:pt x="120" y="84"/>
                </a:lnTo>
                <a:lnTo>
                  <a:pt x="122" y="86"/>
                </a:lnTo>
                <a:lnTo>
                  <a:pt x="126" y="88"/>
                </a:lnTo>
                <a:lnTo>
                  <a:pt x="130" y="88"/>
                </a:lnTo>
                <a:lnTo>
                  <a:pt x="132" y="86"/>
                </a:lnTo>
                <a:lnTo>
                  <a:pt x="136" y="84"/>
                </a:lnTo>
                <a:lnTo>
                  <a:pt x="136" y="80"/>
                </a:lnTo>
                <a:lnTo>
                  <a:pt x="136" y="76"/>
                </a:lnTo>
                <a:lnTo>
                  <a:pt x="134" y="74"/>
                </a:lnTo>
                <a:lnTo>
                  <a:pt x="132" y="70"/>
                </a:lnTo>
                <a:lnTo>
                  <a:pt x="128" y="70"/>
                </a:lnTo>
                <a:close/>
                <a:moveTo>
                  <a:pt x="70" y="60"/>
                </a:moveTo>
                <a:lnTo>
                  <a:pt x="70" y="60"/>
                </a:lnTo>
                <a:lnTo>
                  <a:pt x="66" y="60"/>
                </a:lnTo>
                <a:lnTo>
                  <a:pt x="62" y="62"/>
                </a:lnTo>
                <a:lnTo>
                  <a:pt x="60" y="64"/>
                </a:lnTo>
                <a:lnTo>
                  <a:pt x="58" y="68"/>
                </a:lnTo>
                <a:lnTo>
                  <a:pt x="60" y="72"/>
                </a:lnTo>
                <a:lnTo>
                  <a:pt x="60" y="76"/>
                </a:lnTo>
                <a:lnTo>
                  <a:pt x="64" y="78"/>
                </a:lnTo>
                <a:lnTo>
                  <a:pt x="66" y="78"/>
                </a:lnTo>
                <a:lnTo>
                  <a:pt x="70" y="78"/>
                </a:lnTo>
                <a:lnTo>
                  <a:pt x="74" y="76"/>
                </a:lnTo>
                <a:lnTo>
                  <a:pt x="76" y="74"/>
                </a:lnTo>
                <a:lnTo>
                  <a:pt x="76" y="72"/>
                </a:lnTo>
                <a:lnTo>
                  <a:pt x="76" y="68"/>
                </a:lnTo>
                <a:lnTo>
                  <a:pt x="76" y="64"/>
                </a:lnTo>
                <a:lnTo>
                  <a:pt x="72" y="62"/>
                </a:lnTo>
                <a:lnTo>
                  <a:pt x="7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804032" y="217999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少先队员</a:t>
            </a:r>
            <a:endParaRPr lang="zh-CN" altLang="en-US" sz="6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Freeform 23"/>
          <p:cNvSpPr>
            <a:spLocks noEditPoints="1"/>
          </p:cNvSpPr>
          <p:nvPr/>
        </p:nvSpPr>
        <p:spPr bwMode="auto">
          <a:xfrm>
            <a:off x="3390211" y="419443"/>
            <a:ext cx="884238" cy="881167"/>
          </a:xfrm>
          <a:custGeom>
            <a:avLst/>
            <a:gdLst>
              <a:gd name="T0" fmla="*/ 2147483647 w 166"/>
              <a:gd name="T1" fmla="*/ 2147483647 h 152"/>
              <a:gd name="T2" fmla="*/ 2147483647 w 166"/>
              <a:gd name="T3" fmla="*/ 2147483647 h 152"/>
              <a:gd name="T4" fmla="*/ 2147483647 w 166"/>
              <a:gd name="T5" fmla="*/ 0 h 152"/>
              <a:gd name="T6" fmla="*/ 2147483647 w 166"/>
              <a:gd name="T7" fmla="*/ 0 h 152"/>
              <a:gd name="T8" fmla="*/ 2147483647 w 166"/>
              <a:gd name="T9" fmla="*/ 2147483647 h 152"/>
              <a:gd name="T10" fmla="*/ 2147483647 w 166"/>
              <a:gd name="T11" fmla="*/ 2147483647 h 152"/>
              <a:gd name="T12" fmla="*/ 2147483647 w 166"/>
              <a:gd name="T13" fmla="*/ 2147483647 h 152"/>
              <a:gd name="T14" fmla="*/ 2147483647 w 166"/>
              <a:gd name="T15" fmla="*/ 2147483647 h 152"/>
              <a:gd name="T16" fmla="*/ 2147483647 w 166"/>
              <a:gd name="T17" fmla="*/ 2147483647 h 152"/>
              <a:gd name="T18" fmla="*/ 2147483647 w 166"/>
              <a:gd name="T19" fmla="*/ 2147483647 h 152"/>
              <a:gd name="T20" fmla="*/ 2147483647 w 166"/>
              <a:gd name="T21" fmla="*/ 2147483647 h 152"/>
              <a:gd name="T22" fmla="*/ 2147483647 w 166"/>
              <a:gd name="T23" fmla="*/ 2147483647 h 152"/>
              <a:gd name="T24" fmla="*/ 2147483647 w 166"/>
              <a:gd name="T25" fmla="*/ 2147483647 h 152"/>
              <a:gd name="T26" fmla="*/ 2147483647 w 166"/>
              <a:gd name="T27" fmla="*/ 2147483647 h 152"/>
              <a:gd name="T28" fmla="*/ 2147483647 w 166"/>
              <a:gd name="T29" fmla="*/ 2147483647 h 152"/>
              <a:gd name="T30" fmla="*/ 2147483647 w 166"/>
              <a:gd name="T31" fmla="*/ 2147483647 h 152"/>
              <a:gd name="T32" fmla="*/ 2147483647 w 166"/>
              <a:gd name="T33" fmla="*/ 2147483647 h 152"/>
              <a:gd name="T34" fmla="*/ 2147483647 w 166"/>
              <a:gd name="T35" fmla="*/ 2147483647 h 152"/>
              <a:gd name="T36" fmla="*/ 2147483647 w 166"/>
              <a:gd name="T37" fmla="*/ 2147483647 h 152"/>
              <a:gd name="T38" fmla="*/ 2147483647 w 166"/>
              <a:gd name="T39" fmla="*/ 2147483647 h 152"/>
              <a:gd name="T40" fmla="*/ 2147483647 w 166"/>
              <a:gd name="T41" fmla="*/ 2147483647 h 152"/>
              <a:gd name="T42" fmla="*/ 0 w 166"/>
              <a:gd name="T43" fmla="*/ 2147483647 h 152"/>
              <a:gd name="T44" fmla="*/ 2147483647 w 166"/>
              <a:gd name="T45" fmla="*/ 2147483647 h 152"/>
              <a:gd name="T46" fmla="*/ 2147483647 w 166"/>
              <a:gd name="T47" fmla="*/ 2147483647 h 152"/>
              <a:gd name="T48" fmla="*/ 2147483647 w 166"/>
              <a:gd name="T49" fmla="*/ 2147483647 h 152"/>
              <a:gd name="T50" fmla="*/ 2147483647 w 166"/>
              <a:gd name="T51" fmla="*/ 2147483647 h 152"/>
              <a:gd name="T52" fmla="*/ 2147483647 w 166"/>
              <a:gd name="T53" fmla="*/ 2147483647 h 152"/>
              <a:gd name="T54" fmla="*/ 2147483647 w 166"/>
              <a:gd name="T55" fmla="*/ 2147483647 h 152"/>
              <a:gd name="T56" fmla="*/ 2147483647 w 166"/>
              <a:gd name="T57" fmla="*/ 2147483647 h 152"/>
              <a:gd name="T58" fmla="*/ 2147483647 w 166"/>
              <a:gd name="T59" fmla="*/ 2147483647 h 152"/>
              <a:gd name="T60" fmla="*/ 2147483647 w 166"/>
              <a:gd name="T61" fmla="*/ 2147483647 h 152"/>
              <a:gd name="T62" fmla="*/ 2147483647 w 166"/>
              <a:gd name="T63" fmla="*/ 2147483647 h 152"/>
              <a:gd name="T64" fmla="*/ 2147483647 w 166"/>
              <a:gd name="T65" fmla="*/ 2147483647 h 152"/>
              <a:gd name="T66" fmla="*/ 2147483647 w 166"/>
              <a:gd name="T67" fmla="*/ 2147483647 h 152"/>
              <a:gd name="T68" fmla="*/ 2147483647 w 166"/>
              <a:gd name="T69" fmla="*/ 2147483647 h 152"/>
              <a:gd name="T70" fmla="*/ 2147483647 w 166"/>
              <a:gd name="T71" fmla="*/ 2147483647 h 152"/>
              <a:gd name="T72" fmla="*/ 2147483647 w 166"/>
              <a:gd name="T73" fmla="*/ 2147483647 h 152"/>
              <a:gd name="T74" fmla="*/ 2147483647 w 166"/>
              <a:gd name="T75" fmla="*/ 2147483647 h 152"/>
              <a:gd name="T76" fmla="*/ 2147483647 w 166"/>
              <a:gd name="T77" fmla="*/ 2147483647 h 152"/>
              <a:gd name="T78" fmla="*/ 2147483647 w 166"/>
              <a:gd name="T79" fmla="*/ 2147483647 h 152"/>
              <a:gd name="T80" fmla="*/ 2147483647 w 166"/>
              <a:gd name="T81" fmla="*/ 2147483647 h 152"/>
              <a:gd name="T82" fmla="*/ 2147483647 w 166"/>
              <a:gd name="T83" fmla="*/ 2147483647 h 152"/>
              <a:gd name="T84" fmla="*/ 2147483647 w 166"/>
              <a:gd name="T85" fmla="*/ 2147483647 h 152"/>
              <a:gd name="T86" fmla="*/ 2147483647 w 166"/>
              <a:gd name="T87" fmla="*/ 2147483647 h 152"/>
              <a:gd name="T88" fmla="*/ 2147483647 w 166"/>
              <a:gd name="T89" fmla="*/ 2147483647 h 15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66"/>
              <a:gd name="T136" fmla="*/ 0 h 152"/>
              <a:gd name="T137" fmla="*/ 166 w 166"/>
              <a:gd name="T138" fmla="*/ 152 h 15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66" h="152">
                <a:moveTo>
                  <a:pt x="14" y="22"/>
                </a:moveTo>
                <a:lnTo>
                  <a:pt x="14" y="22"/>
                </a:lnTo>
                <a:lnTo>
                  <a:pt x="24" y="12"/>
                </a:lnTo>
                <a:lnTo>
                  <a:pt x="34" y="6"/>
                </a:lnTo>
                <a:lnTo>
                  <a:pt x="46" y="2"/>
                </a:lnTo>
                <a:lnTo>
                  <a:pt x="58" y="0"/>
                </a:lnTo>
                <a:lnTo>
                  <a:pt x="70" y="0"/>
                </a:lnTo>
                <a:lnTo>
                  <a:pt x="82" y="2"/>
                </a:lnTo>
                <a:lnTo>
                  <a:pt x="92" y="8"/>
                </a:lnTo>
                <a:lnTo>
                  <a:pt x="102" y="16"/>
                </a:lnTo>
                <a:lnTo>
                  <a:pt x="112" y="24"/>
                </a:lnTo>
                <a:lnTo>
                  <a:pt x="118" y="34"/>
                </a:lnTo>
                <a:lnTo>
                  <a:pt x="122" y="46"/>
                </a:lnTo>
                <a:lnTo>
                  <a:pt x="124" y="58"/>
                </a:lnTo>
                <a:lnTo>
                  <a:pt x="124" y="68"/>
                </a:lnTo>
                <a:lnTo>
                  <a:pt x="122" y="78"/>
                </a:lnTo>
                <a:lnTo>
                  <a:pt x="120" y="86"/>
                </a:lnTo>
                <a:lnTo>
                  <a:pt x="116" y="96"/>
                </a:lnTo>
                <a:lnTo>
                  <a:pt x="122" y="100"/>
                </a:lnTo>
                <a:lnTo>
                  <a:pt x="126" y="96"/>
                </a:lnTo>
                <a:lnTo>
                  <a:pt x="166" y="130"/>
                </a:lnTo>
                <a:lnTo>
                  <a:pt x="146" y="152"/>
                </a:lnTo>
                <a:lnTo>
                  <a:pt x="106" y="118"/>
                </a:lnTo>
                <a:lnTo>
                  <a:pt x="112" y="112"/>
                </a:lnTo>
                <a:lnTo>
                  <a:pt x="106" y="108"/>
                </a:lnTo>
                <a:lnTo>
                  <a:pt x="96" y="114"/>
                </a:lnTo>
                <a:lnTo>
                  <a:pt x="88" y="120"/>
                </a:lnTo>
                <a:lnTo>
                  <a:pt x="76" y="124"/>
                </a:lnTo>
                <a:lnTo>
                  <a:pt x="66" y="124"/>
                </a:lnTo>
                <a:lnTo>
                  <a:pt x="54" y="124"/>
                </a:lnTo>
                <a:lnTo>
                  <a:pt x="42" y="122"/>
                </a:lnTo>
                <a:lnTo>
                  <a:pt x="32" y="118"/>
                </a:lnTo>
                <a:lnTo>
                  <a:pt x="20" y="110"/>
                </a:lnTo>
                <a:lnTo>
                  <a:pt x="12" y="100"/>
                </a:lnTo>
                <a:lnTo>
                  <a:pt x="6" y="90"/>
                </a:lnTo>
                <a:lnTo>
                  <a:pt x="2" y="78"/>
                </a:lnTo>
                <a:lnTo>
                  <a:pt x="0" y="66"/>
                </a:lnTo>
                <a:lnTo>
                  <a:pt x="0" y="54"/>
                </a:lnTo>
                <a:lnTo>
                  <a:pt x="2" y="44"/>
                </a:lnTo>
                <a:lnTo>
                  <a:pt x="8" y="32"/>
                </a:lnTo>
                <a:lnTo>
                  <a:pt x="14" y="22"/>
                </a:lnTo>
                <a:close/>
                <a:moveTo>
                  <a:pt x="58" y="20"/>
                </a:moveTo>
                <a:lnTo>
                  <a:pt x="58" y="20"/>
                </a:lnTo>
                <a:lnTo>
                  <a:pt x="50" y="22"/>
                </a:lnTo>
                <a:lnTo>
                  <a:pt x="44" y="24"/>
                </a:lnTo>
                <a:lnTo>
                  <a:pt x="36" y="28"/>
                </a:lnTo>
                <a:lnTo>
                  <a:pt x="30" y="34"/>
                </a:lnTo>
                <a:lnTo>
                  <a:pt x="24" y="42"/>
                </a:lnTo>
                <a:lnTo>
                  <a:pt x="22" y="50"/>
                </a:lnTo>
                <a:lnTo>
                  <a:pt x="20" y="58"/>
                </a:lnTo>
                <a:lnTo>
                  <a:pt x="20" y="66"/>
                </a:lnTo>
                <a:lnTo>
                  <a:pt x="22" y="74"/>
                </a:lnTo>
                <a:lnTo>
                  <a:pt x="24" y="82"/>
                </a:lnTo>
                <a:lnTo>
                  <a:pt x="28" y="88"/>
                </a:lnTo>
                <a:lnTo>
                  <a:pt x="34" y="94"/>
                </a:lnTo>
                <a:lnTo>
                  <a:pt x="42" y="100"/>
                </a:lnTo>
                <a:lnTo>
                  <a:pt x="48" y="102"/>
                </a:lnTo>
                <a:lnTo>
                  <a:pt x="56" y="104"/>
                </a:lnTo>
                <a:lnTo>
                  <a:pt x="64" y="104"/>
                </a:lnTo>
                <a:lnTo>
                  <a:pt x="72" y="104"/>
                </a:lnTo>
                <a:lnTo>
                  <a:pt x="80" y="100"/>
                </a:lnTo>
                <a:lnTo>
                  <a:pt x="88" y="96"/>
                </a:lnTo>
                <a:lnTo>
                  <a:pt x="94" y="90"/>
                </a:lnTo>
                <a:lnTo>
                  <a:pt x="98" y="84"/>
                </a:lnTo>
                <a:lnTo>
                  <a:pt x="102" y="76"/>
                </a:lnTo>
                <a:lnTo>
                  <a:pt x="104" y="68"/>
                </a:lnTo>
                <a:lnTo>
                  <a:pt x="104" y="60"/>
                </a:lnTo>
                <a:lnTo>
                  <a:pt x="102" y="52"/>
                </a:lnTo>
                <a:lnTo>
                  <a:pt x="100" y="44"/>
                </a:lnTo>
                <a:lnTo>
                  <a:pt x="96" y="36"/>
                </a:lnTo>
                <a:lnTo>
                  <a:pt x="90" y="30"/>
                </a:lnTo>
                <a:lnTo>
                  <a:pt x="82" y="26"/>
                </a:lnTo>
                <a:lnTo>
                  <a:pt x="74" y="22"/>
                </a:lnTo>
                <a:lnTo>
                  <a:pt x="66" y="20"/>
                </a:lnTo>
                <a:lnTo>
                  <a:pt x="58" y="2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88" name="直接连接符 87"/>
          <p:cNvCxnSpPr/>
          <p:nvPr/>
        </p:nvCxnSpPr>
        <p:spPr>
          <a:xfrm>
            <a:off x="4629103" y="1296402"/>
            <a:ext cx="382980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B39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2"/>
          <p:cNvSpPr>
            <a:spLocks noEditPoints="1"/>
          </p:cNvSpPr>
          <p:nvPr/>
        </p:nvSpPr>
        <p:spPr bwMode="auto">
          <a:xfrm>
            <a:off x="6376554" y="4883728"/>
            <a:ext cx="458788" cy="474663"/>
          </a:xfrm>
          <a:custGeom>
            <a:avLst/>
            <a:gdLst>
              <a:gd name="T0" fmla="*/ 2147483647 w 168"/>
              <a:gd name="T1" fmla="*/ 2147483647 h 158"/>
              <a:gd name="T2" fmla="*/ 2147483647 w 168"/>
              <a:gd name="T3" fmla="*/ 2147483647 h 158"/>
              <a:gd name="T4" fmla="*/ 2147483647 w 168"/>
              <a:gd name="T5" fmla="*/ 2147483647 h 158"/>
              <a:gd name="T6" fmla="*/ 2147483647 w 168"/>
              <a:gd name="T7" fmla="*/ 2147483647 h 158"/>
              <a:gd name="T8" fmla="*/ 2147483647 w 168"/>
              <a:gd name="T9" fmla="*/ 2147483647 h 158"/>
              <a:gd name="T10" fmla="*/ 2147483647 w 168"/>
              <a:gd name="T11" fmla="*/ 2147483647 h 158"/>
              <a:gd name="T12" fmla="*/ 2147483647 w 168"/>
              <a:gd name="T13" fmla="*/ 2147483647 h 158"/>
              <a:gd name="T14" fmla="*/ 2147483647 w 168"/>
              <a:gd name="T15" fmla="*/ 2147483647 h 158"/>
              <a:gd name="T16" fmla="*/ 2147483647 w 168"/>
              <a:gd name="T17" fmla="*/ 2147483647 h 158"/>
              <a:gd name="T18" fmla="*/ 2147483647 w 168"/>
              <a:gd name="T19" fmla="*/ 2147483647 h 158"/>
              <a:gd name="T20" fmla="*/ 2147483647 w 168"/>
              <a:gd name="T21" fmla="*/ 2147483647 h 158"/>
              <a:gd name="T22" fmla="*/ 2147483647 w 168"/>
              <a:gd name="T23" fmla="*/ 2147483647 h 158"/>
              <a:gd name="T24" fmla="*/ 2147483647 w 168"/>
              <a:gd name="T25" fmla="*/ 2147483647 h 158"/>
              <a:gd name="T26" fmla="*/ 2147483647 w 168"/>
              <a:gd name="T27" fmla="*/ 2147483647 h 158"/>
              <a:gd name="T28" fmla="*/ 2147483647 w 168"/>
              <a:gd name="T29" fmla="*/ 2147483647 h 158"/>
              <a:gd name="T30" fmla="*/ 2147483647 w 168"/>
              <a:gd name="T31" fmla="*/ 2147483647 h 158"/>
              <a:gd name="T32" fmla="*/ 2147483647 w 168"/>
              <a:gd name="T33" fmla="*/ 2147483647 h 158"/>
              <a:gd name="T34" fmla="*/ 2147483647 w 168"/>
              <a:gd name="T35" fmla="*/ 2147483647 h 158"/>
              <a:gd name="T36" fmla="*/ 2147483647 w 168"/>
              <a:gd name="T37" fmla="*/ 2147483647 h 158"/>
              <a:gd name="T38" fmla="*/ 2147483647 w 168"/>
              <a:gd name="T39" fmla="*/ 2147483647 h 158"/>
              <a:gd name="T40" fmla="*/ 2147483647 w 168"/>
              <a:gd name="T41" fmla="*/ 2147483647 h 158"/>
              <a:gd name="T42" fmla="*/ 2147483647 w 168"/>
              <a:gd name="T43" fmla="*/ 2147483647 h 158"/>
              <a:gd name="T44" fmla="*/ 2147483647 w 168"/>
              <a:gd name="T45" fmla="*/ 2147483647 h 158"/>
              <a:gd name="T46" fmla="*/ 2147483647 w 168"/>
              <a:gd name="T47" fmla="*/ 2147483647 h 158"/>
              <a:gd name="T48" fmla="*/ 2147483647 w 168"/>
              <a:gd name="T49" fmla="*/ 2147483647 h 158"/>
              <a:gd name="T50" fmla="*/ 2147483647 w 168"/>
              <a:gd name="T51" fmla="*/ 2147483647 h 158"/>
              <a:gd name="T52" fmla="*/ 2147483647 w 168"/>
              <a:gd name="T53" fmla="*/ 2147483647 h 158"/>
              <a:gd name="T54" fmla="*/ 2147483647 w 168"/>
              <a:gd name="T55" fmla="*/ 2147483647 h 158"/>
              <a:gd name="T56" fmla="*/ 2147483647 w 168"/>
              <a:gd name="T57" fmla="*/ 2147483647 h 158"/>
              <a:gd name="T58" fmla="*/ 2147483647 w 168"/>
              <a:gd name="T59" fmla="*/ 2147483647 h 158"/>
              <a:gd name="T60" fmla="*/ 2147483647 w 168"/>
              <a:gd name="T61" fmla="*/ 2147483647 h 158"/>
              <a:gd name="T62" fmla="*/ 2147483647 w 168"/>
              <a:gd name="T63" fmla="*/ 2147483647 h 158"/>
              <a:gd name="T64" fmla="*/ 2147483647 w 168"/>
              <a:gd name="T65" fmla="*/ 2147483647 h 158"/>
              <a:gd name="T66" fmla="*/ 2147483647 w 168"/>
              <a:gd name="T67" fmla="*/ 2147483647 h 158"/>
              <a:gd name="T68" fmla="*/ 2147483647 w 168"/>
              <a:gd name="T69" fmla="*/ 2147483647 h 158"/>
              <a:gd name="T70" fmla="*/ 2147483647 w 168"/>
              <a:gd name="T71" fmla="*/ 2147483647 h 158"/>
              <a:gd name="T72" fmla="*/ 2147483647 w 168"/>
              <a:gd name="T73" fmla="*/ 2147483647 h 158"/>
              <a:gd name="T74" fmla="*/ 2147483647 w 168"/>
              <a:gd name="T75" fmla="*/ 2147483647 h 158"/>
              <a:gd name="T76" fmla="*/ 2147483647 w 168"/>
              <a:gd name="T77" fmla="*/ 2147483647 h 158"/>
              <a:gd name="T78" fmla="*/ 2147483647 w 168"/>
              <a:gd name="T79" fmla="*/ 2147483647 h 158"/>
              <a:gd name="T80" fmla="*/ 2147483647 w 168"/>
              <a:gd name="T81" fmla="*/ 2147483647 h 158"/>
              <a:gd name="T82" fmla="*/ 2147483647 w 168"/>
              <a:gd name="T83" fmla="*/ 2147483647 h 158"/>
              <a:gd name="T84" fmla="*/ 2147483647 w 168"/>
              <a:gd name="T85" fmla="*/ 2147483647 h 158"/>
              <a:gd name="T86" fmla="*/ 2147483647 w 168"/>
              <a:gd name="T87" fmla="*/ 2147483647 h 158"/>
              <a:gd name="T88" fmla="*/ 2147483647 w 168"/>
              <a:gd name="T89" fmla="*/ 2147483647 h 158"/>
              <a:gd name="T90" fmla="*/ 2147483647 w 168"/>
              <a:gd name="T91" fmla="*/ 2147483647 h 158"/>
              <a:gd name="T92" fmla="*/ 2147483647 w 168"/>
              <a:gd name="T93" fmla="*/ 0 h 158"/>
              <a:gd name="T94" fmla="*/ 2147483647 w 168"/>
              <a:gd name="T95" fmla="*/ 2147483647 h 158"/>
              <a:gd name="T96" fmla="*/ 2147483647 w 168"/>
              <a:gd name="T97" fmla="*/ 2147483647 h 158"/>
              <a:gd name="T98" fmla="*/ 2147483647 w 168"/>
              <a:gd name="T99" fmla="*/ 2147483647 h 158"/>
              <a:gd name="T100" fmla="*/ 2147483647 w 168"/>
              <a:gd name="T101" fmla="*/ 2147483647 h 158"/>
              <a:gd name="T102" fmla="*/ 2147483647 w 168"/>
              <a:gd name="T103" fmla="*/ 2147483647 h 158"/>
              <a:gd name="T104" fmla="*/ 2147483647 w 168"/>
              <a:gd name="T105" fmla="*/ 2147483647 h 158"/>
              <a:gd name="T106" fmla="*/ 2147483647 w 168"/>
              <a:gd name="T107" fmla="*/ 2147483647 h 158"/>
              <a:gd name="T108" fmla="*/ 2147483647 w 168"/>
              <a:gd name="T109" fmla="*/ 2147483647 h 15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68"/>
              <a:gd name="T166" fmla="*/ 0 h 158"/>
              <a:gd name="T167" fmla="*/ 168 w 168"/>
              <a:gd name="T168" fmla="*/ 158 h 15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68" h="158">
                <a:moveTo>
                  <a:pt x="68" y="22"/>
                </a:moveTo>
                <a:lnTo>
                  <a:pt x="68" y="22"/>
                </a:lnTo>
                <a:lnTo>
                  <a:pt x="78" y="26"/>
                </a:lnTo>
                <a:lnTo>
                  <a:pt x="84" y="32"/>
                </a:lnTo>
                <a:lnTo>
                  <a:pt x="90" y="40"/>
                </a:lnTo>
                <a:lnTo>
                  <a:pt x="92" y="50"/>
                </a:lnTo>
                <a:lnTo>
                  <a:pt x="78" y="54"/>
                </a:lnTo>
                <a:lnTo>
                  <a:pt x="66" y="62"/>
                </a:lnTo>
                <a:lnTo>
                  <a:pt x="56" y="72"/>
                </a:lnTo>
                <a:lnTo>
                  <a:pt x="50" y="84"/>
                </a:lnTo>
                <a:lnTo>
                  <a:pt x="38" y="88"/>
                </a:lnTo>
                <a:lnTo>
                  <a:pt x="28" y="80"/>
                </a:lnTo>
                <a:lnTo>
                  <a:pt x="22" y="70"/>
                </a:lnTo>
                <a:lnTo>
                  <a:pt x="20" y="56"/>
                </a:lnTo>
                <a:lnTo>
                  <a:pt x="22" y="44"/>
                </a:lnTo>
                <a:lnTo>
                  <a:pt x="24" y="38"/>
                </a:lnTo>
                <a:lnTo>
                  <a:pt x="28" y="32"/>
                </a:lnTo>
                <a:lnTo>
                  <a:pt x="34" y="26"/>
                </a:lnTo>
                <a:lnTo>
                  <a:pt x="40" y="22"/>
                </a:lnTo>
                <a:lnTo>
                  <a:pt x="48" y="20"/>
                </a:lnTo>
                <a:lnTo>
                  <a:pt x="54" y="20"/>
                </a:lnTo>
                <a:lnTo>
                  <a:pt x="62" y="20"/>
                </a:lnTo>
                <a:lnTo>
                  <a:pt x="68" y="22"/>
                </a:lnTo>
                <a:close/>
                <a:moveTo>
                  <a:pt x="40" y="158"/>
                </a:moveTo>
                <a:lnTo>
                  <a:pt x="40" y="158"/>
                </a:lnTo>
                <a:lnTo>
                  <a:pt x="160" y="158"/>
                </a:lnTo>
                <a:lnTo>
                  <a:pt x="166" y="150"/>
                </a:lnTo>
                <a:lnTo>
                  <a:pt x="168" y="142"/>
                </a:lnTo>
                <a:lnTo>
                  <a:pt x="168" y="134"/>
                </a:lnTo>
                <a:lnTo>
                  <a:pt x="166" y="128"/>
                </a:lnTo>
                <a:lnTo>
                  <a:pt x="160" y="122"/>
                </a:lnTo>
                <a:lnTo>
                  <a:pt x="154" y="118"/>
                </a:lnTo>
                <a:lnTo>
                  <a:pt x="144" y="116"/>
                </a:lnTo>
                <a:lnTo>
                  <a:pt x="132" y="116"/>
                </a:lnTo>
                <a:lnTo>
                  <a:pt x="138" y="114"/>
                </a:lnTo>
                <a:lnTo>
                  <a:pt x="144" y="112"/>
                </a:lnTo>
                <a:lnTo>
                  <a:pt x="150" y="112"/>
                </a:lnTo>
                <a:lnTo>
                  <a:pt x="156" y="112"/>
                </a:lnTo>
                <a:lnTo>
                  <a:pt x="156" y="108"/>
                </a:lnTo>
                <a:lnTo>
                  <a:pt x="154" y="98"/>
                </a:lnTo>
                <a:lnTo>
                  <a:pt x="152" y="90"/>
                </a:lnTo>
                <a:lnTo>
                  <a:pt x="146" y="80"/>
                </a:lnTo>
                <a:lnTo>
                  <a:pt x="140" y="74"/>
                </a:lnTo>
                <a:lnTo>
                  <a:pt x="134" y="68"/>
                </a:lnTo>
                <a:lnTo>
                  <a:pt x="124" y="62"/>
                </a:lnTo>
                <a:lnTo>
                  <a:pt x="116" y="60"/>
                </a:lnTo>
                <a:lnTo>
                  <a:pt x="106" y="58"/>
                </a:lnTo>
                <a:lnTo>
                  <a:pt x="96" y="60"/>
                </a:lnTo>
                <a:lnTo>
                  <a:pt x="90" y="62"/>
                </a:lnTo>
                <a:lnTo>
                  <a:pt x="82" y="64"/>
                </a:lnTo>
                <a:lnTo>
                  <a:pt x="76" y="68"/>
                </a:lnTo>
                <a:lnTo>
                  <a:pt x="70" y="74"/>
                </a:lnTo>
                <a:lnTo>
                  <a:pt x="64" y="80"/>
                </a:lnTo>
                <a:lnTo>
                  <a:pt x="60" y="86"/>
                </a:lnTo>
                <a:lnTo>
                  <a:pt x="58" y="94"/>
                </a:lnTo>
                <a:lnTo>
                  <a:pt x="50" y="94"/>
                </a:lnTo>
                <a:lnTo>
                  <a:pt x="44" y="96"/>
                </a:lnTo>
                <a:lnTo>
                  <a:pt x="38" y="100"/>
                </a:lnTo>
                <a:lnTo>
                  <a:pt x="34" y="104"/>
                </a:lnTo>
                <a:lnTo>
                  <a:pt x="28" y="110"/>
                </a:lnTo>
                <a:lnTo>
                  <a:pt x="26" y="116"/>
                </a:lnTo>
                <a:lnTo>
                  <a:pt x="24" y="122"/>
                </a:lnTo>
                <a:lnTo>
                  <a:pt x="24" y="128"/>
                </a:lnTo>
                <a:lnTo>
                  <a:pt x="24" y="138"/>
                </a:lnTo>
                <a:lnTo>
                  <a:pt x="28" y="146"/>
                </a:lnTo>
                <a:lnTo>
                  <a:pt x="34" y="154"/>
                </a:lnTo>
                <a:lnTo>
                  <a:pt x="40" y="158"/>
                </a:lnTo>
                <a:close/>
                <a:moveTo>
                  <a:pt x="40" y="148"/>
                </a:moveTo>
                <a:lnTo>
                  <a:pt x="40" y="148"/>
                </a:lnTo>
                <a:lnTo>
                  <a:pt x="34" y="142"/>
                </a:lnTo>
                <a:lnTo>
                  <a:pt x="32" y="134"/>
                </a:lnTo>
                <a:lnTo>
                  <a:pt x="32" y="128"/>
                </a:lnTo>
                <a:lnTo>
                  <a:pt x="32" y="120"/>
                </a:lnTo>
                <a:lnTo>
                  <a:pt x="36" y="114"/>
                </a:lnTo>
                <a:lnTo>
                  <a:pt x="40" y="108"/>
                </a:lnTo>
                <a:lnTo>
                  <a:pt x="46" y="104"/>
                </a:lnTo>
                <a:lnTo>
                  <a:pt x="52" y="100"/>
                </a:lnTo>
                <a:lnTo>
                  <a:pt x="44" y="110"/>
                </a:lnTo>
                <a:lnTo>
                  <a:pt x="38" y="120"/>
                </a:lnTo>
                <a:lnTo>
                  <a:pt x="36" y="126"/>
                </a:lnTo>
                <a:lnTo>
                  <a:pt x="36" y="134"/>
                </a:lnTo>
                <a:lnTo>
                  <a:pt x="38" y="140"/>
                </a:lnTo>
                <a:lnTo>
                  <a:pt x="40" y="148"/>
                </a:lnTo>
                <a:close/>
                <a:moveTo>
                  <a:pt x="72" y="112"/>
                </a:moveTo>
                <a:lnTo>
                  <a:pt x="72" y="112"/>
                </a:lnTo>
                <a:lnTo>
                  <a:pt x="70" y="104"/>
                </a:lnTo>
                <a:lnTo>
                  <a:pt x="72" y="96"/>
                </a:lnTo>
                <a:lnTo>
                  <a:pt x="72" y="90"/>
                </a:lnTo>
                <a:lnTo>
                  <a:pt x="76" y="84"/>
                </a:lnTo>
                <a:lnTo>
                  <a:pt x="84" y="76"/>
                </a:lnTo>
                <a:lnTo>
                  <a:pt x="94" y="68"/>
                </a:lnTo>
                <a:lnTo>
                  <a:pt x="88" y="70"/>
                </a:lnTo>
                <a:lnTo>
                  <a:pt x="80" y="74"/>
                </a:lnTo>
                <a:lnTo>
                  <a:pt x="76" y="78"/>
                </a:lnTo>
                <a:lnTo>
                  <a:pt x="70" y="84"/>
                </a:lnTo>
                <a:lnTo>
                  <a:pt x="68" y="90"/>
                </a:lnTo>
                <a:lnTo>
                  <a:pt x="66" y="98"/>
                </a:lnTo>
                <a:lnTo>
                  <a:pt x="68" y="104"/>
                </a:lnTo>
                <a:lnTo>
                  <a:pt x="72" y="112"/>
                </a:lnTo>
                <a:close/>
                <a:moveTo>
                  <a:pt x="30" y="2"/>
                </a:moveTo>
                <a:lnTo>
                  <a:pt x="30" y="2"/>
                </a:lnTo>
                <a:lnTo>
                  <a:pt x="32" y="6"/>
                </a:lnTo>
                <a:lnTo>
                  <a:pt x="30" y="12"/>
                </a:lnTo>
                <a:lnTo>
                  <a:pt x="30" y="16"/>
                </a:lnTo>
                <a:lnTo>
                  <a:pt x="32" y="22"/>
                </a:lnTo>
                <a:lnTo>
                  <a:pt x="38" y="18"/>
                </a:lnTo>
                <a:lnTo>
                  <a:pt x="46" y="16"/>
                </a:lnTo>
                <a:lnTo>
                  <a:pt x="44" y="10"/>
                </a:lnTo>
                <a:lnTo>
                  <a:pt x="40" y="6"/>
                </a:lnTo>
                <a:lnTo>
                  <a:pt x="36" y="4"/>
                </a:lnTo>
                <a:lnTo>
                  <a:pt x="30" y="2"/>
                </a:lnTo>
                <a:close/>
                <a:moveTo>
                  <a:pt x="0" y="36"/>
                </a:moveTo>
                <a:lnTo>
                  <a:pt x="0" y="36"/>
                </a:lnTo>
                <a:lnTo>
                  <a:pt x="4" y="40"/>
                </a:lnTo>
                <a:lnTo>
                  <a:pt x="6" y="44"/>
                </a:lnTo>
                <a:lnTo>
                  <a:pt x="10" y="46"/>
                </a:lnTo>
                <a:lnTo>
                  <a:pt x="14" y="50"/>
                </a:lnTo>
                <a:lnTo>
                  <a:pt x="16" y="42"/>
                </a:lnTo>
                <a:lnTo>
                  <a:pt x="20" y="36"/>
                </a:lnTo>
                <a:lnTo>
                  <a:pt x="16" y="34"/>
                </a:lnTo>
                <a:lnTo>
                  <a:pt x="10" y="32"/>
                </a:lnTo>
                <a:lnTo>
                  <a:pt x="4" y="34"/>
                </a:lnTo>
                <a:lnTo>
                  <a:pt x="0" y="36"/>
                </a:lnTo>
                <a:close/>
                <a:moveTo>
                  <a:pt x="2" y="82"/>
                </a:moveTo>
                <a:lnTo>
                  <a:pt x="2" y="82"/>
                </a:lnTo>
                <a:lnTo>
                  <a:pt x="6" y="82"/>
                </a:lnTo>
                <a:lnTo>
                  <a:pt x="12" y="82"/>
                </a:lnTo>
                <a:lnTo>
                  <a:pt x="16" y="82"/>
                </a:lnTo>
                <a:lnTo>
                  <a:pt x="22" y="82"/>
                </a:lnTo>
                <a:lnTo>
                  <a:pt x="18" y="74"/>
                </a:lnTo>
                <a:lnTo>
                  <a:pt x="16" y="68"/>
                </a:lnTo>
                <a:lnTo>
                  <a:pt x="10" y="70"/>
                </a:lnTo>
                <a:lnTo>
                  <a:pt x="6" y="72"/>
                </a:lnTo>
                <a:lnTo>
                  <a:pt x="4" y="76"/>
                </a:lnTo>
                <a:lnTo>
                  <a:pt x="2" y="82"/>
                </a:lnTo>
                <a:close/>
                <a:moveTo>
                  <a:pt x="110" y="30"/>
                </a:moveTo>
                <a:lnTo>
                  <a:pt x="110" y="30"/>
                </a:lnTo>
                <a:lnTo>
                  <a:pt x="106" y="30"/>
                </a:lnTo>
                <a:lnTo>
                  <a:pt x="100" y="30"/>
                </a:lnTo>
                <a:lnTo>
                  <a:pt x="96" y="30"/>
                </a:lnTo>
                <a:lnTo>
                  <a:pt x="90" y="32"/>
                </a:lnTo>
                <a:lnTo>
                  <a:pt x="94" y="38"/>
                </a:lnTo>
                <a:lnTo>
                  <a:pt x="98" y="44"/>
                </a:lnTo>
                <a:lnTo>
                  <a:pt x="102" y="44"/>
                </a:lnTo>
                <a:lnTo>
                  <a:pt x="106" y="40"/>
                </a:lnTo>
                <a:lnTo>
                  <a:pt x="110" y="36"/>
                </a:lnTo>
                <a:lnTo>
                  <a:pt x="110" y="30"/>
                </a:lnTo>
                <a:close/>
                <a:moveTo>
                  <a:pt x="16" y="22"/>
                </a:moveTo>
                <a:lnTo>
                  <a:pt x="22" y="32"/>
                </a:lnTo>
                <a:lnTo>
                  <a:pt x="24" y="28"/>
                </a:lnTo>
                <a:lnTo>
                  <a:pt x="28" y="26"/>
                </a:lnTo>
                <a:lnTo>
                  <a:pt x="16" y="22"/>
                </a:lnTo>
                <a:close/>
                <a:moveTo>
                  <a:pt x="4" y="60"/>
                </a:moveTo>
                <a:lnTo>
                  <a:pt x="14" y="54"/>
                </a:lnTo>
                <a:lnTo>
                  <a:pt x="14" y="58"/>
                </a:lnTo>
                <a:lnTo>
                  <a:pt x="14" y="64"/>
                </a:lnTo>
                <a:lnTo>
                  <a:pt x="4" y="60"/>
                </a:lnTo>
                <a:close/>
                <a:moveTo>
                  <a:pt x="22" y="96"/>
                </a:moveTo>
                <a:lnTo>
                  <a:pt x="32" y="90"/>
                </a:lnTo>
                <a:lnTo>
                  <a:pt x="28" y="88"/>
                </a:lnTo>
                <a:lnTo>
                  <a:pt x="26" y="84"/>
                </a:lnTo>
                <a:lnTo>
                  <a:pt x="22" y="96"/>
                </a:lnTo>
                <a:close/>
                <a:moveTo>
                  <a:pt x="92" y="16"/>
                </a:moveTo>
                <a:lnTo>
                  <a:pt x="80" y="22"/>
                </a:lnTo>
                <a:lnTo>
                  <a:pt x="84" y="24"/>
                </a:lnTo>
                <a:lnTo>
                  <a:pt x="88" y="28"/>
                </a:lnTo>
                <a:lnTo>
                  <a:pt x="92" y="16"/>
                </a:lnTo>
                <a:close/>
                <a:moveTo>
                  <a:pt x="52" y="4"/>
                </a:moveTo>
                <a:lnTo>
                  <a:pt x="58" y="14"/>
                </a:lnTo>
                <a:lnTo>
                  <a:pt x="54" y="14"/>
                </a:lnTo>
                <a:lnTo>
                  <a:pt x="50" y="14"/>
                </a:lnTo>
                <a:lnTo>
                  <a:pt x="52" y="4"/>
                </a:lnTo>
                <a:close/>
                <a:moveTo>
                  <a:pt x="76" y="0"/>
                </a:moveTo>
                <a:lnTo>
                  <a:pt x="76" y="0"/>
                </a:lnTo>
                <a:lnTo>
                  <a:pt x="74" y="4"/>
                </a:lnTo>
                <a:lnTo>
                  <a:pt x="70" y="6"/>
                </a:lnTo>
                <a:lnTo>
                  <a:pt x="66" y="10"/>
                </a:lnTo>
                <a:lnTo>
                  <a:pt x="64" y="14"/>
                </a:lnTo>
                <a:lnTo>
                  <a:pt x="70" y="16"/>
                </a:lnTo>
                <a:lnTo>
                  <a:pt x="78" y="20"/>
                </a:lnTo>
                <a:lnTo>
                  <a:pt x="80" y="14"/>
                </a:lnTo>
                <a:lnTo>
                  <a:pt x="80" y="10"/>
                </a:lnTo>
                <a:lnTo>
                  <a:pt x="80" y="4"/>
                </a:lnTo>
                <a:lnTo>
                  <a:pt x="76" y="0"/>
                </a:lnTo>
                <a:close/>
                <a:moveTo>
                  <a:pt x="34" y="42"/>
                </a:moveTo>
                <a:lnTo>
                  <a:pt x="34" y="42"/>
                </a:lnTo>
                <a:lnTo>
                  <a:pt x="40" y="36"/>
                </a:lnTo>
                <a:lnTo>
                  <a:pt x="46" y="34"/>
                </a:lnTo>
                <a:lnTo>
                  <a:pt x="52" y="32"/>
                </a:lnTo>
                <a:lnTo>
                  <a:pt x="58" y="32"/>
                </a:lnTo>
                <a:lnTo>
                  <a:pt x="72" y="34"/>
                </a:lnTo>
                <a:lnTo>
                  <a:pt x="86" y="42"/>
                </a:lnTo>
                <a:lnTo>
                  <a:pt x="80" y="34"/>
                </a:lnTo>
                <a:lnTo>
                  <a:pt x="74" y="30"/>
                </a:lnTo>
                <a:lnTo>
                  <a:pt x="66" y="26"/>
                </a:lnTo>
                <a:lnTo>
                  <a:pt x="58" y="24"/>
                </a:lnTo>
                <a:lnTo>
                  <a:pt x="50" y="26"/>
                </a:lnTo>
                <a:lnTo>
                  <a:pt x="44" y="28"/>
                </a:lnTo>
                <a:lnTo>
                  <a:pt x="38" y="34"/>
                </a:lnTo>
                <a:lnTo>
                  <a:pt x="34" y="42"/>
                </a:lnTo>
                <a:close/>
                <a:moveTo>
                  <a:pt x="42" y="82"/>
                </a:moveTo>
                <a:lnTo>
                  <a:pt x="42" y="82"/>
                </a:lnTo>
                <a:lnTo>
                  <a:pt x="34" y="76"/>
                </a:lnTo>
                <a:lnTo>
                  <a:pt x="30" y="68"/>
                </a:lnTo>
                <a:lnTo>
                  <a:pt x="24" y="58"/>
                </a:lnTo>
                <a:lnTo>
                  <a:pt x="24" y="64"/>
                </a:lnTo>
                <a:lnTo>
                  <a:pt x="28" y="72"/>
                </a:lnTo>
                <a:lnTo>
                  <a:pt x="34" y="78"/>
                </a:lnTo>
                <a:lnTo>
                  <a:pt x="38" y="82"/>
                </a:lnTo>
                <a:lnTo>
                  <a:pt x="42" y="82"/>
                </a:lnTo>
                <a:close/>
                <a:moveTo>
                  <a:pt x="28" y="62"/>
                </a:moveTo>
                <a:lnTo>
                  <a:pt x="28" y="62"/>
                </a:lnTo>
                <a:lnTo>
                  <a:pt x="28" y="52"/>
                </a:lnTo>
                <a:lnTo>
                  <a:pt x="30" y="44"/>
                </a:lnTo>
                <a:lnTo>
                  <a:pt x="34" y="32"/>
                </a:lnTo>
                <a:lnTo>
                  <a:pt x="30" y="36"/>
                </a:lnTo>
                <a:lnTo>
                  <a:pt x="26" y="44"/>
                </a:lnTo>
                <a:lnTo>
                  <a:pt x="24" y="54"/>
                </a:lnTo>
                <a:lnTo>
                  <a:pt x="26" y="58"/>
                </a:lnTo>
                <a:lnTo>
                  <a:pt x="28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reeform 93"/>
          <p:cNvSpPr>
            <a:spLocks noEditPoints="1"/>
          </p:cNvSpPr>
          <p:nvPr/>
        </p:nvSpPr>
        <p:spPr bwMode="auto">
          <a:xfrm>
            <a:off x="5633604" y="5701291"/>
            <a:ext cx="447675" cy="503237"/>
          </a:xfrm>
          <a:custGeom>
            <a:avLst/>
            <a:gdLst>
              <a:gd name="T0" fmla="*/ 2147483647 w 164"/>
              <a:gd name="T1" fmla="*/ 2147483647 h 168"/>
              <a:gd name="T2" fmla="*/ 2147483647 w 164"/>
              <a:gd name="T3" fmla="*/ 2147483647 h 168"/>
              <a:gd name="T4" fmla="*/ 2147483647 w 164"/>
              <a:gd name="T5" fmla="*/ 2147483647 h 168"/>
              <a:gd name="T6" fmla="*/ 2147483647 w 164"/>
              <a:gd name="T7" fmla="*/ 2147483647 h 168"/>
              <a:gd name="T8" fmla="*/ 2147483647 w 164"/>
              <a:gd name="T9" fmla="*/ 2147483647 h 168"/>
              <a:gd name="T10" fmla="*/ 2147483647 w 164"/>
              <a:gd name="T11" fmla="*/ 2147483647 h 168"/>
              <a:gd name="T12" fmla="*/ 2147483647 w 164"/>
              <a:gd name="T13" fmla="*/ 2147483647 h 168"/>
              <a:gd name="T14" fmla="*/ 2147483647 w 164"/>
              <a:gd name="T15" fmla="*/ 2147483647 h 168"/>
              <a:gd name="T16" fmla="*/ 2147483647 w 164"/>
              <a:gd name="T17" fmla="*/ 2147483647 h 168"/>
              <a:gd name="T18" fmla="*/ 2147483647 w 164"/>
              <a:gd name="T19" fmla="*/ 2147483647 h 168"/>
              <a:gd name="T20" fmla="*/ 2147483647 w 164"/>
              <a:gd name="T21" fmla="*/ 2147483647 h 168"/>
              <a:gd name="T22" fmla="*/ 2147483647 w 164"/>
              <a:gd name="T23" fmla="*/ 2147483647 h 168"/>
              <a:gd name="T24" fmla="*/ 2147483647 w 164"/>
              <a:gd name="T25" fmla="*/ 2147483647 h 168"/>
              <a:gd name="T26" fmla="*/ 2147483647 w 164"/>
              <a:gd name="T27" fmla="*/ 2147483647 h 168"/>
              <a:gd name="T28" fmla="*/ 2147483647 w 164"/>
              <a:gd name="T29" fmla="*/ 2147483647 h 168"/>
              <a:gd name="T30" fmla="*/ 2147483647 w 164"/>
              <a:gd name="T31" fmla="*/ 2147483647 h 168"/>
              <a:gd name="T32" fmla="*/ 2147483647 w 164"/>
              <a:gd name="T33" fmla="*/ 2147483647 h 168"/>
              <a:gd name="T34" fmla="*/ 2147483647 w 164"/>
              <a:gd name="T35" fmla="*/ 2147483647 h 168"/>
              <a:gd name="T36" fmla="*/ 2147483647 w 164"/>
              <a:gd name="T37" fmla="*/ 2147483647 h 168"/>
              <a:gd name="T38" fmla="*/ 2147483647 w 164"/>
              <a:gd name="T39" fmla="*/ 2147483647 h 168"/>
              <a:gd name="T40" fmla="*/ 0 w 164"/>
              <a:gd name="T41" fmla="*/ 2147483647 h 168"/>
              <a:gd name="T42" fmla="*/ 2147483647 w 164"/>
              <a:gd name="T43" fmla="*/ 2147483647 h 168"/>
              <a:gd name="T44" fmla="*/ 2147483647 w 164"/>
              <a:gd name="T45" fmla="*/ 2147483647 h 168"/>
              <a:gd name="T46" fmla="*/ 2147483647 w 164"/>
              <a:gd name="T47" fmla="*/ 2147483647 h 168"/>
              <a:gd name="T48" fmla="*/ 2147483647 w 164"/>
              <a:gd name="T49" fmla="*/ 2147483647 h 168"/>
              <a:gd name="T50" fmla="*/ 2147483647 w 164"/>
              <a:gd name="T51" fmla="*/ 2147483647 h 168"/>
              <a:gd name="T52" fmla="*/ 2147483647 w 164"/>
              <a:gd name="T53" fmla="*/ 2147483647 h 168"/>
              <a:gd name="T54" fmla="*/ 2147483647 w 164"/>
              <a:gd name="T55" fmla="*/ 2147483647 h 168"/>
              <a:gd name="T56" fmla="*/ 2147483647 w 164"/>
              <a:gd name="T57" fmla="*/ 2147483647 h 168"/>
              <a:gd name="T58" fmla="*/ 2147483647 w 164"/>
              <a:gd name="T59" fmla="*/ 2147483647 h 168"/>
              <a:gd name="T60" fmla="*/ 2147483647 w 164"/>
              <a:gd name="T61" fmla="*/ 2147483647 h 168"/>
              <a:gd name="T62" fmla="*/ 2147483647 w 164"/>
              <a:gd name="T63" fmla="*/ 2147483647 h 168"/>
              <a:gd name="T64" fmla="*/ 2147483647 w 164"/>
              <a:gd name="T65" fmla="*/ 2147483647 h 168"/>
              <a:gd name="T66" fmla="*/ 2147483647 w 164"/>
              <a:gd name="T67" fmla="*/ 2147483647 h 168"/>
              <a:gd name="T68" fmla="*/ 2147483647 w 164"/>
              <a:gd name="T69" fmla="*/ 2147483647 h 168"/>
              <a:gd name="T70" fmla="*/ 2147483647 w 164"/>
              <a:gd name="T71" fmla="*/ 2147483647 h 168"/>
              <a:gd name="T72" fmla="*/ 2147483647 w 164"/>
              <a:gd name="T73" fmla="*/ 2147483647 h 168"/>
              <a:gd name="T74" fmla="*/ 2147483647 w 164"/>
              <a:gd name="T75" fmla="*/ 2147483647 h 168"/>
              <a:gd name="T76" fmla="*/ 2147483647 w 164"/>
              <a:gd name="T77" fmla="*/ 2147483647 h 168"/>
              <a:gd name="T78" fmla="*/ 2147483647 w 164"/>
              <a:gd name="T79" fmla="*/ 2147483647 h 168"/>
              <a:gd name="T80" fmla="*/ 2147483647 w 164"/>
              <a:gd name="T81" fmla="*/ 2147483647 h 168"/>
              <a:gd name="T82" fmla="*/ 2147483647 w 164"/>
              <a:gd name="T83" fmla="*/ 2147483647 h 168"/>
              <a:gd name="T84" fmla="*/ 2147483647 w 164"/>
              <a:gd name="T85" fmla="*/ 2147483647 h 168"/>
              <a:gd name="T86" fmla="*/ 2147483647 w 164"/>
              <a:gd name="T87" fmla="*/ 2147483647 h 168"/>
              <a:gd name="T88" fmla="*/ 2147483647 w 164"/>
              <a:gd name="T89" fmla="*/ 2147483647 h 168"/>
              <a:gd name="T90" fmla="*/ 2147483647 w 164"/>
              <a:gd name="T91" fmla="*/ 2147483647 h 168"/>
              <a:gd name="T92" fmla="*/ 2147483647 w 164"/>
              <a:gd name="T93" fmla="*/ 2147483647 h 168"/>
              <a:gd name="T94" fmla="*/ 2147483647 w 164"/>
              <a:gd name="T95" fmla="*/ 2147483647 h 16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64"/>
              <a:gd name="T145" fmla="*/ 0 h 168"/>
              <a:gd name="T146" fmla="*/ 164 w 164"/>
              <a:gd name="T147" fmla="*/ 168 h 16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64" h="168">
                <a:moveTo>
                  <a:pt x="64" y="130"/>
                </a:moveTo>
                <a:lnTo>
                  <a:pt x="64" y="130"/>
                </a:lnTo>
                <a:lnTo>
                  <a:pt x="64" y="124"/>
                </a:lnTo>
                <a:lnTo>
                  <a:pt x="64" y="118"/>
                </a:lnTo>
                <a:lnTo>
                  <a:pt x="68" y="108"/>
                </a:lnTo>
                <a:lnTo>
                  <a:pt x="74" y="100"/>
                </a:lnTo>
                <a:lnTo>
                  <a:pt x="82" y="94"/>
                </a:lnTo>
                <a:lnTo>
                  <a:pt x="78" y="96"/>
                </a:lnTo>
                <a:lnTo>
                  <a:pt x="72" y="98"/>
                </a:lnTo>
                <a:lnTo>
                  <a:pt x="68" y="102"/>
                </a:lnTo>
                <a:lnTo>
                  <a:pt x="64" y="106"/>
                </a:lnTo>
                <a:lnTo>
                  <a:pt x="62" y="112"/>
                </a:lnTo>
                <a:lnTo>
                  <a:pt x="60" y="118"/>
                </a:lnTo>
                <a:lnTo>
                  <a:pt x="62" y="124"/>
                </a:lnTo>
                <a:lnTo>
                  <a:pt x="64" y="130"/>
                </a:lnTo>
                <a:close/>
                <a:moveTo>
                  <a:pt x="40" y="160"/>
                </a:moveTo>
                <a:lnTo>
                  <a:pt x="40" y="160"/>
                </a:lnTo>
                <a:lnTo>
                  <a:pt x="38" y="152"/>
                </a:lnTo>
                <a:lnTo>
                  <a:pt x="36" y="146"/>
                </a:lnTo>
                <a:lnTo>
                  <a:pt x="38" y="136"/>
                </a:lnTo>
                <a:lnTo>
                  <a:pt x="42" y="128"/>
                </a:lnTo>
                <a:lnTo>
                  <a:pt x="50" y="120"/>
                </a:lnTo>
                <a:lnTo>
                  <a:pt x="44" y="124"/>
                </a:lnTo>
                <a:lnTo>
                  <a:pt x="40" y="128"/>
                </a:lnTo>
                <a:lnTo>
                  <a:pt x="36" y="132"/>
                </a:lnTo>
                <a:lnTo>
                  <a:pt x="34" y="136"/>
                </a:lnTo>
                <a:lnTo>
                  <a:pt x="32" y="142"/>
                </a:lnTo>
                <a:lnTo>
                  <a:pt x="32" y="148"/>
                </a:lnTo>
                <a:lnTo>
                  <a:pt x="36" y="154"/>
                </a:lnTo>
                <a:lnTo>
                  <a:pt x="40" y="160"/>
                </a:lnTo>
                <a:close/>
                <a:moveTo>
                  <a:pt x="40" y="168"/>
                </a:moveTo>
                <a:lnTo>
                  <a:pt x="40" y="168"/>
                </a:lnTo>
                <a:lnTo>
                  <a:pt x="34" y="162"/>
                </a:lnTo>
                <a:lnTo>
                  <a:pt x="30" y="158"/>
                </a:lnTo>
                <a:lnTo>
                  <a:pt x="26" y="150"/>
                </a:lnTo>
                <a:lnTo>
                  <a:pt x="26" y="142"/>
                </a:lnTo>
                <a:lnTo>
                  <a:pt x="28" y="132"/>
                </a:lnTo>
                <a:lnTo>
                  <a:pt x="34" y="124"/>
                </a:lnTo>
                <a:lnTo>
                  <a:pt x="42" y="118"/>
                </a:lnTo>
                <a:lnTo>
                  <a:pt x="54" y="116"/>
                </a:lnTo>
                <a:lnTo>
                  <a:pt x="58" y="104"/>
                </a:lnTo>
                <a:lnTo>
                  <a:pt x="68" y="94"/>
                </a:lnTo>
                <a:lnTo>
                  <a:pt x="78" y="88"/>
                </a:lnTo>
                <a:lnTo>
                  <a:pt x="92" y="86"/>
                </a:lnTo>
                <a:lnTo>
                  <a:pt x="100" y="88"/>
                </a:lnTo>
                <a:lnTo>
                  <a:pt x="108" y="90"/>
                </a:lnTo>
                <a:lnTo>
                  <a:pt x="114" y="94"/>
                </a:lnTo>
                <a:lnTo>
                  <a:pt x="120" y="98"/>
                </a:lnTo>
                <a:lnTo>
                  <a:pt x="126" y="104"/>
                </a:lnTo>
                <a:lnTo>
                  <a:pt x="128" y="112"/>
                </a:lnTo>
                <a:lnTo>
                  <a:pt x="132" y="118"/>
                </a:lnTo>
                <a:lnTo>
                  <a:pt x="132" y="128"/>
                </a:lnTo>
                <a:lnTo>
                  <a:pt x="132" y="130"/>
                </a:lnTo>
                <a:lnTo>
                  <a:pt x="128" y="130"/>
                </a:lnTo>
                <a:lnTo>
                  <a:pt x="122" y="130"/>
                </a:lnTo>
                <a:lnTo>
                  <a:pt x="118" y="132"/>
                </a:lnTo>
                <a:lnTo>
                  <a:pt x="114" y="134"/>
                </a:lnTo>
                <a:lnTo>
                  <a:pt x="124" y="132"/>
                </a:lnTo>
                <a:lnTo>
                  <a:pt x="130" y="134"/>
                </a:lnTo>
                <a:lnTo>
                  <a:pt x="136" y="138"/>
                </a:lnTo>
                <a:lnTo>
                  <a:pt x="140" y="142"/>
                </a:lnTo>
                <a:lnTo>
                  <a:pt x="142" y="148"/>
                </a:lnTo>
                <a:lnTo>
                  <a:pt x="142" y="154"/>
                </a:lnTo>
                <a:lnTo>
                  <a:pt x="140" y="162"/>
                </a:lnTo>
                <a:lnTo>
                  <a:pt x="136" y="168"/>
                </a:lnTo>
                <a:lnTo>
                  <a:pt x="40" y="168"/>
                </a:lnTo>
                <a:close/>
                <a:moveTo>
                  <a:pt x="8" y="140"/>
                </a:moveTo>
                <a:lnTo>
                  <a:pt x="8" y="140"/>
                </a:lnTo>
                <a:lnTo>
                  <a:pt x="2" y="134"/>
                </a:lnTo>
                <a:lnTo>
                  <a:pt x="0" y="130"/>
                </a:lnTo>
                <a:lnTo>
                  <a:pt x="0" y="126"/>
                </a:lnTo>
                <a:lnTo>
                  <a:pt x="2" y="118"/>
                </a:lnTo>
                <a:lnTo>
                  <a:pt x="6" y="114"/>
                </a:lnTo>
                <a:lnTo>
                  <a:pt x="10" y="110"/>
                </a:lnTo>
                <a:lnTo>
                  <a:pt x="16" y="108"/>
                </a:lnTo>
                <a:lnTo>
                  <a:pt x="20" y="102"/>
                </a:lnTo>
                <a:lnTo>
                  <a:pt x="26" y="96"/>
                </a:lnTo>
                <a:lnTo>
                  <a:pt x="32" y="92"/>
                </a:lnTo>
                <a:lnTo>
                  <a:pt x="40" y="92"/>
                </a:lnTo>
                <a:lnTo>
                  <a:pt x="48" y="92"/>
                </a:lnTo>
                <a:lnTo>
                  <a:pt x="56" y="96"/>
                </a:lnTo>
                <a:lnTo>
                  <a:pt x="48" y="110"/>
                </a:lnTo>
                <a:lnTo>
                  <a:pt x="38" y="112"/>
                </a:lnTo>
                <a:lnTo>
                  <a:pt x="28" y="120"/>
                </a:lnTo>
                <a:lnTo>
                  <a:pt x="22" y="130"/>
                </a:lnTo>
                <a:lnTo>
                  <a:pt x="20" y="140"/>
                </a:lnTo>
                <a:lnTo>
                  <a:pt x="8" y="140"/>
                </a:lnTo>
                <a:close/>
                <a:moveTo>
                  <a:pt x="46" y="14"/>
                </a:moveTo>
                <a:lnTo>
                  <a:pt x="54" y="22"/>
                </a:lnTo>
                <a:lnTo>
                  <a:pt x="66" y="28"/>
                </a:lnTo>
                <a:lnTo>
                  <a:pt x="58" y="36"/>
                </a:lnTo>
                <a:lnTo>
                  <a:pt x="58" y="50"/>
                </a:lnTo>
                <a:lnTo>
                  <a:pt x="48" y="46"/>
                </a:lnTo>
                <a:lnTo>
                  <a:pt x="34" y="50"/>
                </a:lnTo>
                <a:lnTo>
                  <a:pt x="36" y="38"/>
                </a:lnTo>
                <a:lnTo>
                  <a:pt x="28" y="28"/>
                </a:lnTo>
                <a:lnTo>
                  <a:pt x="38" y="24"/>
                </a:lnTo>
                <a:lnTo>
                  <a:pt x="46" y="14"/>
                </a:lnTo>
                <a:close/>
                <a:moveTo>
                  <a:pt x="20" y="46"/>
                </a:moveTo>
                <a:lnTo>
                  <a:pt x="14" y="52"/>
                </a:lnTo>
                <a:lnTo>
                  <a:pt x="8" y="54"/>
                </a:lnTo>
                <a:lnTo>
                  <a:pt x="12" y="60"/>
                </a:lnTo>
                <a:lnTo>
                  <a:pt x="12" y="66"/>
                </a:lnTo>
                <a:lnTo>
                  <a:pt x="20" y="64"/>
                </a:lnTo>
                <a:lnTo>
                  <a:pt x="26" y="66"/>
                </a:lnTo>
                <a:lnTo>
                  <a:pt x="26" y="60"/>
                </a:lnTo>
                <a:lnTo>
                  <a:pt x="30" y="54"/>
                </a:lnTo>
                <a:lnTo>
                  <a:pt x="24" y="52"/>
                </a:lnTo>
                <a:lnTo>
                  <a:pt x="20" y="46"/>
                </a:lnTo>
                <a:close/>
                <a:moveTo>
                  <a:pt x="90" y="20"/>
                </a:moveTo>
                <a:lnTo>
                  <a:pt x="94" y="26"/>
                </a:lnTo>
                <a:lnTo>
                  <a:pt x="100" y="28"/>
                </a:lnTo>
                <a:lnTo>
                  <a:pt x="96" y="34"/>
                </a:lnTo>
                <a:lnTo>
                  <a:pt x="96" y="42"/>
                </a:lnTo>
                <a:lnTo>
                  <a:pt x="90" y="38"/>
                </a:lnTo>
                <a:lnTo>
                  <a:pt x="82" y="42"/>
                </a:lnTo>
                <a:lnTo>
                  <a:pt x="82" y="34"/>
                </a:lnTo>
                <a:lnTo>
                  <a:pt x="78" y="28"/>
                </a:lnTo>
                <a:lnTo>
                  <a:pt x="84" y="26"/>
                </a:lnTo>
                <a:lnTo>
                  <a:pt x="90" y="20"/>
                </a:lnTo>
                <a:close/>
                <a:moveTo>
                  <a:pt x="124" y="0"/>
                </a:moveTo>
                <a:lnTo>
                  <a:pt x="124" y="0"/>
                </a:lnTo>
                <a:lnTo>
                  <a:pt x="132" y="2"/>
                </a:lnTo>
                <a:lnTo>
                  <a:pt x="140" y="6"/>
                </a:lnTo>
                <a:lnTo>
                  <a:pt x="146" y="12"/>
                </a:lnTo>
                <a:lnTo>
                  <a:pt x="152" y="18"/>
                </a:lnTo>
                <a:lnTo>
                  <a:pt x="156" y="24"/>
                </a:lnTo>
                <a:lnTo>
                  <a:pt x="160" y="32"/>
                </a:lnTo>
                <a:lnTo>
                  <a:pt x="162" y="40"/>
                </a:lnTo>
                <a:lnTo>
                  <a:pt x="164" y="48"/>
                </a:lnTo>
                <a:lnTo>
                  <a:pt x="162" y="58"/>
                </a:lnTo>
                <a:lnTo>
                  <a:pt x="160" y="66"/>
                </a:lnTo>
                <a:lnTo>
                  <a:pt x="158" y="72"/>
                </a:lnTo>
                <a:lnTo>
                  <a:pt x="152" y="80"/>
                </a:lnTo>
                <a:lnTo>
                  <a:pt x="148" y="86"/>
                </a:lnTo>
                <a:lnTo>
                  <a:pt x="142" y="90"/>
                </a:lnTo>
                <a:lnTo>
                  <a:pt x="134" y="94"/>
                </a:lnTo>
                <a:lnTo>
                  <a:pt x="126" y="98"/>
                </a:lnTo>
                <a:lnTo>
                  <a:pt x="120" y="90"/>
                </a:lnTo>
                <a:lnTo>
                  <a:pt x="112" y="86"/>
                </a:lnTo>
                <a:lnTo>
                  <a:pt x="102" y="82"/>
                </a:lnTo>
                <a:lnTo>
                  <a:pt x="92" y="82"/>
                </a:lnTo>
                <a:lnTo>
                  <a:pt x="84" y="82"/>
                </a:lnTo>
                <a:lnTo>
                  <a:pt x="78" y="84"/>
                </a:lnTo>
                <a:lnTo>
                  <a:pt x="72" y="76"/>
                </a:lnTo>
                <a:lnTo>
                  <a:pt x="66" y="68"/>
                </a:lnTo>
                <a:lnTo>
                  <a:pt x="64" y="58"/>
                </a:lnTo>
                <a:lnTo>
                  <a:pt x="64" y="48"/>
                </a:lnTo>
                <a:lnTo>
                  <a:pt x="64" y="44"/>
                </a:lnTo>
                <a:lnTo>
                  <a:pt x="70" y="54"/>
                </a:lnTo>
                <a:lnTo>
                  <a:pt x="78" y="62"/>
                </a:lnTo>
                <a:lnTo>
                  <a:pt x="88" y="66"/>
                </a:lnTo>
                <a:lnTo>
                  <a:pt x="100" y="68"/>
                </a:lnTo>
                <a:lnTo>
                  <a:pt x="108" y="68"/>
                </a:lnTo>
                <a:lnTo>
                  <a:pt x="114" y="66"/>
                </a:lnTo>
                <a:lnTo>
                  <a:pt x="122" y="62"/>
                </a:lnTo>
                <a:lnTo>
                  <a:pt x="128" y="56"/>
                </a:lnTo>
                <a:lnTo>
                  <a:pt x="132" y="52"/>
                </a:lnTo>
                <a:lnTo>
                  <a:pt x="136" y="44"/>
                </a:lnTo>
                <a:lnTo>
                  <a:pt x="138" y="38"/>
                </a:lnTo>
                <a:lnTo>
                  <a:pt x="138" y="30"/>
                </a:lnTo>
                <a:lnTo>
                  <a:pt x="138" y="20"/>
                </a:lnTo>
                <a:lnTo>
                  <a:pt x="134" y="14"/>
                </a:lnTo>
                <a:lnTo>
                  <a:pt x="130" y="6"/>
                </a:lnTo>
                <a:lnTo>
                  <a:pt x="1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94"/>
          <p:cNvSpPr>
            <a:spLocks noEditPoints="1"/>
          </p:cNvSpPr>
          <p:nvPr/>
        </p:nvSpPr>
        <p:spPr bwMode="auto">
          <a:xfrm>
            <a:off x="6333692" y="5736216"/>
            <a:ext cx="546100" cy="420687"/>
          </a:xfrm>
          <a:custGeom>
            <a:avLst/>
            <a:gdLst>
              <a:gd name="T0" fmla="*/ 2147483647 w 200"/>
              <a:gd name="T1" fmla="*/ 2147483647 h 140"/>
              <a:gd name="T2" fmla="*/ 2147483647 w 200"/>
              <a:gd name="T3" fmla="*/ 2147483647 h 140"/>
              <a:gd name="T4" fmla="*/ 2147483647 w 200"/>
              <a:gd name="T5" fmla="*/ 2147483647 h 140"/>
              <a:gd name="T6" fmla="*/ 2147483647 w 200"/>
              <a:gd name="T7" fmla="*/ 2147483647 h 140"/>
              <a:gd name="T8" fmla="*/ 2147483647 w 200"/>
              <a:gd name="T9" fmla="*/ 2147483647 h 140"/>
              <a:gd name="T10" fmla="*/ 2147483647 w 200"/>
              <a:gd name="T11" fmla="*/ 2147483647 h 140"/>
              <a:gd name="T12" fmla="*/ 2147483647 w 200"/>
              <a:gd name="T13" fmla="*/ 2147483647 h 140"/>
              <a:gd name="T14" fmla="*/ 2147483647 w 200"/>
              <a:gd name="T15" fmla="*/ 2147483647 h 140"/>
              <a:gd name="T16" fmla="*/ 2147483647 w 200"/>
              <a:gd name="T17" fmla="*/ 2147483647 h 140"/>
              <a:gd name="T18" fmla="*/ 2147483647 w 200"/>
              <a:gd name="T19" fmla="*/ 2147483647 h 140"/>
              <a:gd name="T20" fmla="*/ 2147483647 w 200"/>
              <a:gd name="T21" fmla="*/ 2147483647 h 140"/>
              <a:gd name="T22" fmla="*/ 2147483647 w 200"/>
              <a:gd name="T23" fmla="*/ 2147483647 h 140"/>
              <a:gd name="T24" fmla="*/ 2147483647 w 200"/>
              <a:gd name="T25" fmla="*/ 2147483647 h 140"/>
              <a:gd name="T26" fmla="*/ 2147483647 w 200"/>
              <a:gd name="T27" fmla="*/ 2147483647 h 140"/>
              <a:gd name="T28" fmla="*/ 2147483647 w 200"/>
              <a:gd name="T29" fmla="*/ 2147483647 h 140"/>
              <a:gd name="T30" fmla="*/ 2147483647 w 200"/>
              <a:gd name="T31" fmla="*/ 2147483647 h 140"/>
              <a:gd name="T32" fmla="*/ 2147483647 w 200"/>
              <a:gd name="T33" fmla="*/ 2147483647 h 140"/>
              <a:gd name="T34" fmla="*/ 2147483647 w 200"/>
              <a:gd name="T35" fmla="*/ 2147483647 h 140"/>
              <a:gd name="T36" fmla="*/ 2147483647 w 200"/>
              <a:gd name="T37" fmla="*/ 2147483647 h 140"/>
              <a:gd name="T38" fmla="*/ 2147483647 w 200"/>
              <a:gd name="T39" fmla="*/ 2147483647 h 140"/>
              <a:gd name="T40" fmla="*/ 2147483647 w 200"/>
              <a:gd name="T41" fmla="*/ 2147483647 h 140"/>
              <a:gd name="T42" fmla="*/ 2147483647 w 200"/>
              <a:gd name="T43" fmla="*/ 2147483647 h 140"/>
              <a:gd name="T44" fmla="*/ 2147483647 w 200"/>
              <a:gd name="T45" fmla="*/ 2147483647 h 140"/>
              <a:gd name="T46" fmla="*/ 2147483647 w 200"/>
              <a:gd name="T47" fmla="*/ 2147483647 h 140"/>
              <a:gd name="T48" fmla="*/ 2147483647 w 200"/>
              <a:gd name="T49" fmla="*/ 2147483647 h 140"/>
              <a:gd name="T50" fmla="*/ 2147483647 w 200"/>
              <a:gd name="T51" fmla="*/ 2147483647 h 140"/>
              <a:gd name="T52" fmla="*/ 2147483647 w 200"/>
              <a:gd name="T53" fmla="*/ 2147483647 h 140"/>
              <a:gd name="T54" fmla="*/ 2147483647 w 200"/>
              <a:gd name="T55" fmla="*/ 2147483647 h 140"/>
              <a:gd name="T56" fmla="*/ 2147483647 w 200"/>
              <a:gd name="T57" fmla="*/ 2147483647 h 140"/>
              <a:gd name="T58" fmla="*/ 2147483647 w 200"/>
              <a:gd name="T59" fmla="*/ 2147483647 h 140"/>
              <a:gd name="T60" fmla="*/ 2147483647 w 200"/>
              <a:gd name="T61" fmla="*/ 2147483647 h 140"/>
              <a:gd name="T62" fmla="*/ 2147483647 w 200"/>
              <a:gd name="T63" fmla="*/ 2147483647 h 140"/>
              <a:gd name="T64" fmla="*/ 2147483647 w 200"/>
              <a:gd name="T65" fmla="*/ 2147483647 h 140"/>
              <a:gd name="T66" fmla="*/ 2147483647 w 200"/>
              <a:gd name="T67" fmla="*/ 2147483647 h 140"/>
              <a:gd name="T68" fmla="*/ 2147483647 w 200"/>
              <a:gd name="T69" fmla="*/ 2147483647 h 140"/>
              <a:gd name="T70" fmla="*/ 2147483647 w 200"/>
              <a:gd name="T71" fmla="*/ 2147483647 h 140"/>
              <a:gd name="T72" fmla="*/ 2147483647 w 200"/>
              <a:gd name="T73" fmla="*/ 2147483647 h 140"/>
              <a:gd name="T74" fmla="*/ 2147483647 w 200"/>
              <a:gd name="T75" fmla="*/ 2147483647 h 140"/>
              <a:gd name="T76" fmla="*/ 2147483647 w 200"/>
              <a:gd name="T77" fmla="*/ 2147483647 h 140"/>
              <a:gd name="T78" fmla="*/ 2147483647 w 200"/>
              <a:gd name="T79" fmla="*/ 2147483647 h 140"/>
              <a:gd name="T80" fmla="*/ 2147483647 w 200"/>
              <a:gd name="T81" fmla="*/ 2147483647 h 140"/>
              <a:gd name="T82" fmla="*/ 2147483647 w 200"/>
              <a:gd name="T83" fmla="*/ 2147483647 h 140"/>
              <a:gd name="T84" fmla="*/ 2147483647 w 200"/>
              <a:gd name="T85" fmla="*/ 2147483647 h 140"/>
              <a:gd name="T86" fmla="*/ 2147483647 w 200"/>
              <a:gd name="T87" fmla="*/ 2147483647 h 140"/>
              <a:gd name="T88" fmla="*/ 2147483647 w 200"/>
              <a:gd name="T89" fmla="*/ 2147483647 h 140"/>
              <a:gd name="T90" fmla="*/ 2147483647 w 200"/>
              <a:gd name="T91" fmla="*/ 2147483647 h 140"/>
              <a:gd name="T92" fmla="*/ 2147483647 w 200"/>
              <a:gd name="T93" fmla="*/ 2147483647 h 140"/>
              <a:gd name="T94" fmla="*/ 2147483647 w 200"/>
              <a:gd name="T95" fmla="*/ 2147483647 h 140"/>
              <a:gd name="T96" fmla="*/ 2147483647 w 200"/>
              <a:gd name="T97" fmla="*/ 2147483647 h 140"/>
              <a:gd name="T98" fmla="*/ 2147483647 w 200"/>
              <a:gd name="T99" fmla="*/ 2147483647 h 140"/>
              <a:gd name="T100" fmla="*/ 2147483647 w 200"/>
              <a:gd name="T101" fmla="*/ 2147483647 h 140"/>
              <a:gd name="T102" fmla="*/ 2147483647 w 200"/>
              <a:gd name="T103" fmla="*/ 2147483647 h 140"/>
              <a:gd name="T104" fmla="*/ 2147483647 w 200"/>
              <a:gd name="T105" fmla="*/ 2147483647 h 140"/>
              <a:gd name="T106" fmla="*/ 2147483647 w 200"/>
              <a:gd name="T107" fmla="*/ 2147483647 h 140"/>
              <a:gd name="T108" fmla="*/ 2147483647 w 200"/>
              <a:gd name="T109" fmla="*/ 2147483647 h 140"/>
              <a:gd name="T110" fmla="*/ 2147483647 w 200"/>
              <a:gd name="T111" fmla="*/ 2147483647 h 14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00"/>
              <a:gd name="T169" fmla="*/ 0 h 140"/>
              <a:gd name="T170" fmla="*/ 200 w 200"/>
              <a:gd name="T171" fmla="*/ 140 h 14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00" h="140">
                <a:moveTo>
                  <a:pt x="60" y="138"/>
                </a:moveTo>
                <a:lnTo>
                  <a:pt x="60" y="138"/>
                </a:lnTo>
                <a:lnTo>
                  <a:pt x="52" y="132"/>
                </a:lnTo>
                <a:lnTo>
                  <a:pt x="44" y="124"/>
                </a:lnTo>
                <a:lnTo>
                  <a:pt x="40" y="114"/>
                </a:lnTo>
                <a:lnTo>
                  <a:pt x="38" y="102"/>
                </a:lnTo>
                <a:lnTo>
                  <a:pt x="40" y="94"/>
                </a:lnTo>
                <a:lnTo>
                  <a:pt x="42" y="86"/>
                </a:lnTo>
                <a:lnTo>
                  <a:pt x="46" y="78"/>
                </a:lnTo>
                <a:lnTo>
                  <a:pt x="50" y="72"/>
                </a:lnTo>
                <a:lnTo>
                  <a:pt x="60" y="66"/>
                </a:lnTo>
                <a:lnTo>
                  <a:pt x="70" y="62"/>
                </a:lnTo>
                <a:lnTo>
                  <a:pt x="72" y="62"/>
                </a:lnTo>
                <a:lnTo>
                  <a:pt x="76" y="60"/>
                </a:lnTo>
                <a:lnTo>
                  <a:pt x="84" y="46"/>
                </a:lnTo>
                <a:lnTo>
                  <a:pt x="96" y="36"/>
                </a:lnTo>
                <a:lnTo>
                  <a:pt x="102" y="30"/>
                </a:lnTo>
                <a:lnTo>
                  <a:pt x="112" y="26"/>
                </a:lnTo>
                <a:lnTo>
                  <a:pt x="120" y="24"/>
                </a:lnTo>
                <a:lnTo>
                  <a:pt x="130" y="24"/>
                </a:lnTo>
                <a:lnTo>
                  <a:pt x="142" y="24"/>
                </a:lnTo>
                <a:lnTo>
                  <a:pt x="152" y="28"/>
                </a:lnTo>
                <a:lnTo>
                  <a:pt x="162" y="34"/>
                </a:lnTo>
                <a:lnTo>
                  <a:pt x="170" y="40"/>
                </a:lnTo>
                <a:lnTo>
                  <a:pt x="178" y="50"/>
                </a:lnTo>
                <a:lnTo>
                  <a:pt x="182" y="58"/>
                </a:lnTo>
                <a:lnTo>
                  <a:pt x="186" y="70"/>
                </a:lnTo>
                <a:lnTo>
                  <a:pt x="188" y="82"/>
                </a:lnTo>
                <a:lnTo>
                  <a:pt x="188" y="84"/>
                </a:lnTo>
                <a:lnTo>
                  <a:pt x="188" y="86"/>
                </a:lnTo>
                <a:lnTo>
                  <a:pt x="188" y="88"/>
                </a:lnTo>
                <a:lnTo>
                  <a:pt x="192" y="92"/>
                </a:lnTo>
                <a:lnTo>
                  <a:pt x="196" y="96"/>
                </a:lnTo>
                <a:lnTo>
                  <a:pt x="200" y="104"/>
                </a:lnTo>
                <a:lnTo>
                  <a:pt x="200" y="114"/>
                </a:lnTo>
                <a:lnTo>
                  <a:pt x="198" y="126"/>
                </a:lnTo>
                <a:lnTo>
                  <a:pt x="190" y="138"/>
                </a:lnTo>
                <a:lnTo>
                  <a:pt x="186" y="140"/>
                </a:lnTo>
                <a:lnTo>
                  <a:pt x="64" y="140"/>
                </a:lnTo>
                <a:lnTo>
                  <a:pt x="60" y="138"/>
                </a:lnTo>
                <a:close/>
                <a:moveTo>
                  <a:pt x="22" y="24"/>
                </a:moveTo>
                <a:lnTo>
                  <a:pt x="22" y="24"/>
                </a:lnTo>
                <a:lnTo>
                  <a:pt x="14" y="26"/>
                </a:lnTo>
                <a:lnTo>
                  <a:pt x="8" y="30"/>
                </a:lnTo>
                <a:lnTo>
                  <a:pt x="2" y="40"/>
                </a:lnTo>
                <a:lnTo>
                  <a:pt x="0" y="50"/>
                </a:lnTo>
                <a:lnTo>
                  <a:pt x="2" y="58"/>
                </a:lnTo>
                <a:lnTo>
                  <a:pt x="4" y="64"/>
                </a:lnTo>
                <a:lnTo>
                  <a:pt x="8" y="70"/>
                </a:lnTo>
                <a:lnTo>
                  <a:pt x="14" y="74"/>
                </a:lnTo>
                <a:lnTo>
                  <a:pt x="18" y="74"/>
                </a:lnTo>
                <a:lnTo>
                  <a:pt x="38" y="74"/>
                </a:lnTo>
                <a:lnTo>
                  <a:pt x="44" y="66"/>
                </a:lnTo>
                <a:lnTo>
                  <a:pt x="48" y="62"/>
                </a:lnTo>
                <a:lnTo>
                  <a:pt x="20" y="62"/>
                </a:lnTo>
                <a:lnTo>
                  <a:pt x="14" y="58"/>
                </a:lnTo>
                <a:lnTo>
                  <a:pt x="12" y="50"/>
                </a:lnTo>
                <a:lnTo>
                  <a:pt x="14" y="44"/>
                </a:lnTo>
                <a:lnTo>
                  <a:pt x="18" y="40"/>
                </a:lnTo>
                <a:lnTo>
                  <a:pt x="24" y="36"/>
                </a:lnTo>
                <a:lnTo>
                  <a:pt x="36" y="36"/>
                </a:lnTo>
                <a:lnTo>
                  <a:pt x="42" y="40"/>
                </a:lnTo>
                <a:lnTo>
                  <a:pt x="46" y="46"/>
                </a:lnTo>
                <a:lnTo>
                  <a:pt x="48" y="48"/>
                </a:lnTo>
                <a:lnTo>
                  <a:pt x="52" y="50"/>
                </a:lnTo>
                <a:lnTo>
                  <a:pt x="56" y="48"/>
                </a:lnTo>
                <a:lnTo>
                  <a:pt x="56" y="44"/>
                </a:lnTo>
                <a:lnTo>
                  <a:pt x="54" y="38"/>
                </a:lnTo>
                <a:lnTo>
                  <a:pt x="50" y="32"/>
                </a:lnTo>
                <a:lnTo>
                  <a:pt x="46" y="28"/>
                </a:lnTo>
                <a:lnTo>
                  <a:pt x="38" y="24"/>
                </a:lnTo>
                <a:lnTo>
                  <a:pt x="36" y="24"/>
                </a:lnTo>
                <a:lnTo>
                  <a:pt x="42" y="18"/>
                </a:lnTo>
                <a:lnTo>
                  <a:pt x="50" y="14"/>
                </a:lnTo>
                <a:lnTo>
                  <a:pt x="58" y="12"/>
                </a:lnTo>
                <a:lnTo>
                  <a:pt x="68" y="14"/>
                </a:lnTo>
                <a:lnTo>
                  <a:pt x="76" y="20"/>
                </a:lnTo>
                <a:lnTo>
                  <a:pt x="80" y="26"/>
                </a:lnTo>
                <a:lnTo>
                  <a:pt x="82" y="34"/>
                </a:lnTo>
                <a:lnTo>
                  <a:pt x="86" y="30"/>
                </a:lnTo>
                <a:lnTo>
                  <a:pt x="92" y="26"/>
                </a:lnTo>
                <a:lnTo>
                  <a:pt x="88" y="18"/>
                </a:lnTo>
                <a:lnTo>
                  <a:pt x="84" y="12"/>
                </a:lnTo>
                <a:lnTo>
                  <a:pt x="78" y="8"/>
                </a:lnTo>
                <a:lnTo>
                  <a:pt x="72" y="4"/>
                </a:lnTo>
                <a:lnTo>
                  <a:pt x="64" y="2"/>
                </a:lnTo>
                <a:lnTo>
                  <a:pt x="58" y="0"/>
                </a:lnTo>
                <a:lnTo>
                  <a:pt x="46" y="2"/>
                </a:lnTo>
                <a:lnTo>
                  <a:pt x="36" y="8"/>
                </a:lnTo>
                <a:lnTo>
                  <a:pt x="28" y="14"/>
                </a:lnTo>
                <a:lnTo>
                  <a:pt x="24" y="24"/>
                </a:lnTo>
                <a:lnTo>
                  <a:pt x="22" y="24"/>
                </a:lnTo>
                <a:close/>
                <a:moveTo>
                  <a:pt x="88" y="60"/>
                </a:moveTo>
                <a:lnTo>
                  <a:pt x="88" y="60"/>
                </a:lnTo>
                <a:lnTo>
                  <a:pt x="96" y="62"/>
                </a:lnTo>
                <a:lnTo>
                  <a:pt x="108" y="66"/>
                </a:lnTo>
                <a:lnTo>
                  <a:pt x="116" y="74"/>
                </a:lnTo>
                <a:lnTo>
                  <a:pt x="122" y="82"/>
                </a:lnTo>
                <a:lnTo>
                  <a:pt x="124" y="92"/>
                </a:lnTo>
                <a:lnTo>
                  <a:pt x="126" y="102"/>
                </a:lnTo>
                <a:lnTo>
                  <a:pt x="124" y="112"/>
                </a:lnTo>
                <a:lnTo>
                  <a:pt x="120" y="116"/>
                </a:lnTo>
                <a:lnTo>
                  <a:pt x="116" y="116"/>
                </a:lnTo>
                <a:lnTo>
                  <a:pt x="112" y="114"/>
                </a:lnTo>
                <a:lnTo>
                  <a:pt x="112" y="110"/>
                </a:lnTo>
                <a:lnTo>
                  <a:pt x="114" y="102"/>
                </a:lnTo>
                <a:lnTo>
                  <a:pt x="112" y="94"/>
                </a:lnTo>
                <a:lnTo>
                  <a:pt x="110" y="88"/>
                </a:lnTo>
                <a:lnTo>
                  <a:pt x="108" y="82"/>
                </a:lnTo>
                <a:lnTo>
                  <a:pt x="102" y="76"/>
                </a:lnTo>
                <a:lnTo>
                  <a:pt x="94" y="74"/>
                </a:lnTo>
                <a:lnTo>
                  <a:pt x="84" y="72"/>
                </a:lnTo>
                <a:lnTo>
                  <a:pt x="74" y="74"/>
                </a:lnTo>
                <a:lnTo>
                  <a:pt x="66" y="76"/>
                </a:lnTo>
                <a:lnTo>
                  <a:pt x="60" y="82"/>
                </a:lnTo>
                <a:lnTo>
                  <a:pt x="54" y="90"/>
                </a:lnTo>
                <a:lnTo>
                  <a:pt x="52" y="96"/>
                </a:lnTo>
                <a:lnTo>
                  <a:pt x="50" y="102"/>
                </a:lnTo>
                <a:lnTo>
                  <a:pt x="52" y="110"/>
                </a:lnTo>
                <a:lnTo>
                  <a:pt x="54" y="118"/>
                </a:lnTo>
                <a:lnTo>
                  <a:pt x="60" y="122"/>
                </a:lnTo>
                <a:lnTo>
                  <a:pt x="64" y="128"/>
                </a:lnTo>
                <a:lnTo>
                  <a:pt x="184" y="128"/>
                </a:lnTo>
                <a:lnTo>
                  <a:pt x="188" y="120"/>
                </a:lnTo>
                <a:lnTo>
                  <a:pt x="188" y="114"/>
                </a:lnTo>
                <a:lnTo>
                  <a:pt x="188" y="108"/>
                </a:lnTo>
                <a:lnTo>
                  <a:pt x="186" y="102"/>
                </a:lnTo>
                <a:lnTo>
                  <a:pt x="184" y="98"/>
                </a:lnTo>
                <a:lnTo>
                  <a:pt x="178" y="96"/>
                </a:lnTo>
                <a:lnTo>
                  <a:pt x="170" y="94"/>
                </a:lnTo>
                <a:lnTo>
                  <a:pt x="160" y="96"/>
                </a:lnTo>
                <a:lnTo>
                  <a:pt x="156" y="96"/>
                </a:lnTo>
                <a:lnTo>
                  <a:pt x="154" y="94"/>
                </a:lnTo>
                <a:lnTo>
                  <a:pt x="152" y="90"/>
                </a:lnTo>
                <a:lnTo>
                  <a:pt x="154" y="86"/>
                </a:lnTo>
                <a:lnTo>
                  <a:pt x="162" y="82"/>
                </a:lnTo>
                <a:lnTo>
                  <a:pt x="168" y="78"/>
                </a:lnTo>
                <a:lnTo>
                  <a:pt x="176" y="78"/>
                </a:lnTo>
                <a:lnTo>
                  <a:pt x="174" y="70"/>
                </a:lnTo>
                <a:lnTo>
                  <a:pt x="172" y="62"/>
                </a:lnTo>
                <a:lnTo>
                  <a:pt x="168" y="56"/>
                </a:lnTo>
                <a:lnTo>
                  <a:pt x="162" y="48"/>
                </a:lnTo>
                <a:lnTo>
                  <a:pt x="156" y="44"/>
                </a:lnTo>
                <a:lnTo>
                  <a:pt x="148" y="40"/>
                </a:lnTo>
                <a:lnTo>
                  <a:pt x="138" y="36"/>
                </a:lnTo>
                <a:lnTo>
                  <a:pt x="130" y="36"/>
                </a:lnTo>
                <a:lnTo>
                  <a:pt x="122" y="36"/>
                </a:lnTo>
                <a:lnTo>
                  <a:pt x="116" y="38"/>
                </a:lnTo>
                <a:lnTo>
                  <a:pt x="102" y="44"/>
                </a:lnTo>
                <a:lnTo>
                  <a:pt x="94" y="52"/>
                </a:lnTo>
                <a:lnTo>
                  <a:pt x="88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reeform 95"/>
          <p:cNvSpPr>
            <a:spLocks noEditPoints="1"/>
          </p:cNvSpPr>
          <p:nvPr/>
        </p:nvSpPr>
        <p:spPr bwMode="auto">
          <a:xfrm>
            <a:off x="4071504" y="5707641"/>
            <a:ext cx="541338" cy="492125"/>
          </a:xfrm>
          <a:custGeom>
            <a:avLst/>
            <a:gdLst>
              <a:gd name="T0" fmla="*/ 2147483647 w 198"/>
              <a:gd name="T1" fmla="*/ 2147483647 h 164"/>
              <a:gd name="T2" fmla="*/ 2147483647 w 198"/>
              <a:gd name="T3" fmla="*/ 2147483647 h 164"/>
              <a:gd name="T4" fmla="*/ 2147483647 w 198"/>
              <a:gd name="T5" fmla="*/ 2147483647 h 164"/>
              <a:gd name="T6" fmla="*/ 0 w 198"/>
              <a:gd name="T7" fmla="*/ 2147483647 h 164"/>
              <a:gd name="T8" fmla="*/ 2147483647 w 198"/>
              <a:gd name="T9" fmla="*/ 2147483647 h 164"/>
              <a:gd name="T10" fmla="*/ 2147483647 w 198"/>
              <a:gd name="T11" fmla="*/ 2147483647 h 164"/>
              <a:gd name="T12" fmla="*/ 2147483647 w 198"/>
              <a:gd name="T13" fmla="*/ 2147483647 h 164"/>
              <a:gd name="T14" fmla="*/ 2147483647 w 198"/>
              <a:gd name="T15" fmla="*/ 2147483647 h 164"/>
              <a:gd name="T16" fmla="*/ 2147483647 w 198"/>
              <a:gd name="T17" fmla="*/ 2147483647 h 164"/>
              <a:gd name="T18" fmla="*/ 2147483647 w 198"/>
              <a:gd name="T19" fmla="*/ 2147483647 h 164"/>
              <a:gd name="T20" fmla="*/ 2147483647 w 198"/>
              <a:gd name="T21" fmla="*/ 2147483647 h 164"/>
              <a:gd name="T22" fmla="*/ 2147483647 w 198"/>
              <a:gd name="T23" fmla="*/ 2147483647 h 164"/>
              <a:gd name="T24" fmla="*/ 2147483647 w 198"/>
              <a:gd name="T25" fmla="*/ 2147483647 h 164"/>
              <a:gd name="T26" fmla="*/ 2147483647 w 198"/>
              <a:gd name="T27" fmla="*/ 2147483647 h 164"/>
              <a:gd name="T28" fmla="*/ 2147483647 w 198"/>
              <a:gd name="T29" fmla="*/ 0 h 164"/>
              <a:gd name="T30" fmla="*/ 2147483647 w 198"/>
              <a:gd name="T31" fmla="*/ 2147483647 h 164"/>
              <a:gd name="T32" fmla="*/ 2147483647 w 198"/>
              <a:gd name="T33" fmla="*/ 2147483647 h 164"/>
              <a:gd name="T34" fmla="*/ 2147483647 w 198"/>
              <a:gd name="T35" fmla="*/ 2147483647 h 164"/>
              <a:gd name="T36" fmla="*/ 2147483647 w 198"/>
              <a:gd name="T37" fmla="*/ 2147483647 h 164"/>
              <a:gd name="T38" fmla="*/ 2147483647 w 198"/>
              <a:gd name="T39" fmla="*/ 2147483647 h 164"/>
              <a:gd name="T40" fmla="*/ 2147483647 w 198"/>
              <a:gd name="T41" fmla="*/ 2147483647 h 164"/>
              <a:gd name="T42" fmla="*/ 2147483647 w 198"/>
              <a:gd name="T43" fmla="*/ 2147483647 h 164"/>
              <a:gd name="T44" fmla="*/ 2147483647 w 198"/>
              <a:gd name="T45" fmla="*/ 2147483647 h 164"/>
              <a:gd name="T46" fmla="*/ 2147483647 w 198"/>
              <a:gd name="T47" fmla="*/ 2147483647 h 164"/>
              <a:gd name="T48" fmla="*/ 2147483647 w 198"/>
              <a:gd name="T49" fmla="*/ 2147483647 h 164"/>
              <a:gd name="T50" fmla="*/ 2147483647 w 198"/>
              <a:gd name="T51" fmla="*/ 2147483647 h 164"/>
              <a:gd name="T52" fmla="*/ 2147483647 w 198"/>
              <a:gd name="T53" fmla="*/ 2147483647 h 164"/>
              <a:gd name="T54" fmla="*/ 2147483647 w 198"/>
              <a:gd name="T55" fmla="*/ 2147483647 h 164"/>
              <a:gd name="T56" fmla="*/ 2147483647 w 198"/>
              <a:gd name="T57" fmla="*/ 2147483647 h 164"/>
              <a:gd name="T58" fmla="*/ 2147483647 w 198"/>
              <a:gd name="T59" fmla="*/ 2147483647 h 164"/>
              <a:gd name="T60" fmla="*/ 2147483647 w 198"/>
              <a:gd name="T61" fmla="*/ 2147483647 h 164"/>
              <a:gd name="T62" fmla="*/ 2147483647 w 198"/>
              <a:gd name="T63" fmla="*/ 2147483647 h 164"/>
              <a:gd name="T64" fmla="*/ 2147483647 w 198"/>
              <a:gd name="T65" fmla="*/ 2147483647 h 164"/>
              <a:gd name="T66" fmla="*/ 2147483647 w 198"/>
              <a:gd name="T67" fmla="*/ 2147483647 h 164"/>
              <a:gd name="T68" fmla="*/ 2147483647 w 198"/>
              <a:gd name="T69" fmla="*/ 2147483647 h 164"/>
              <a:gd name="T70" fmla="*/ 2147483647 w 198"/>
              <a:gd name="T71" fmla="*/ 2147483647 h 164"/>
              <a:gd name="T72" fmla="*/ 2147483647 w 198"/>
              <a:gd name="T73" fmla="*/ 2147483647 h 164"/>
              <a:gd name="T74" fmla="*/ 2147483647 w 198"/>
              <a:gd name="T75" fmla="*/ 2147483647 h 164"/>
              <a:gd name="T76" fmla="*/ 2147483647 w 198"/>
              <a:gd name="T77" fmla="*/ 2147483647 h 164"/>
              <a:gd name="T78" fmla="*/ 2147483647 w 198"/>
              <a:gd name="T79" fmla="*/ 2147483647 h 164"/>
              <a:gd name="T80" fmla="*/ 2147483647 w 198"/>
              <a:gd name="T81" fmla="*/ 2147483647 h 164"/>
              <a:gd name="T82" fmla="*/ 2147483647 w 198"/>
              <a:gd name="T83" fmla="*/ 2147483647 h 164"/>
              <a:gd name="T84" fmla="*/ 2147483647 w 198"/>
              <a:gd name="T85" fmla="*/ 2147483647 h 164"/>
              <a:gd name="T86" fmla="*/ 2147483647 w 198"/>
              <a:gd name="T87" fmla="*/ 2147483647 h 164"/>
              <a:gd name="T88" fmla="*/ 2147483647 w 198"/>
              <a:gd name="T89" fmla="*/ 2147483647 h 164"/>
              <a:gd name="T90" fmla="*/ 2147483647 w 198"/>
              <a:gd name="T91" fmla="*/ 2147483647 h 164"/>
              <a:gd name="T92" fmla="*/ 2147483647 w 198"/>
              <a:gd name="T93" fmla="*/ 2147483647 h 164"/>
              <a:gd name="T94" fmla="*/ 2147483647 w 198"/>
              <a:gd name="T95" fmla="*/ 2147483647 h 164"/>
              <a:gd name="T96" fmla="*/ 2147483647 w 198"/>
              <a:gd name="T97" fmla="*/ 2147483647 h 164"/>
              <a:gd name="T98" fmla="*/ 2147483647 w 198"/>
              <a:gd name="T99" fmla="*/ 2147483647 h 164"/>
              <a:gd name="T100" fmla="*/ 2147483647 w 198"/>
              <a:gd name="T101" fmla="*/ 2147483647 h 164"/>
              <a:gd name="T102" fmla="*/ 2147483647 w 198"/>
              <a:gd name="T103" fmla="*/ 2147483647 h 164"/>
              <a:gd name="T104" fmla="*/ 2147483647 w 198"/>
              <a:gd name="T105" fmla="*/ 2147483647 h 164"/>
              <a:gd name="T106" fmla="*/ 2147483647 w 198"/>
              <a:gd name="T107" fmla="*/ 2147483647 h 164"/>
              <a:gd name="T108" fmla="*/ 2147483647 w 198"/>
              <a:gd name="T109" fmla="*/ 2147483647 h 164"/>
              <a:gd name="T110" fmla="*/ 2147483647 w 198"/>
              <a:gd name="T111" fmla="*/ 2147483647 h 16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98"/>
              <a:gd name="T169" fmla="*/ 0 h 164"/>
              <a:gd name="T170" fmla="*/ 198 w 198"/>
              <a:gd name="T171" fmla="*/ 164 h 16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98" h="164">
                <a:moveTo>
                  <a:pt x="14" y="54"/>
                </a:moveTo>
                <a:lnTo>
                  <a:pt x="184" y="54"/>
                </a:lnTo>
                <a:lnTo>
                  <a:pt x="190" y="54"/>
                </a:lnTo>
                <a:lnTo>
                  <a:pt x="194" y="58"/>
                </a:lnTo>
                <a:lnTo>
                  <a:pt x="198" y="62"/>
                </a:lnTo>
                <a:lnTo>
                  <a:pt x="198" y="66"/>
                </a:lnTo>
                <a:lnTo>
                  <a:pt x="198" y="96"/>
                </a:lnTo>
                <a:lnTo>
                  <a:pt x="198" y="102"/>
                </a:lnTo>
                <a:lnTo>
                  <a:pt x="194" y="106"/>
                </a:lnTo>
                <a:lnTo>
                  <a:pt x="190" y="108"/>
                </a:lnTo>
                <a:lnTo>
                  <a:pt x="184" y="110"/>
                </a:lnTo>
                <a:lnTo>
                  <a:pt x="14" y="110"/>
                </a:lnTo>
                <a:lnTo>
                  <a:pt x="8" y="108"/>
                </a:lnTo>
                <a:lnTo>
                  <a:pt x="4" y="106"/>
                </a:lnTo>
                <a:lnTo>
                  <a:pt x="2" y="102"/>
                </a:lnTo>
                <a:lnTo>
                  <a:pt x="0" y="96"/>
                </a:lnTo>
                <a:lnTo>
                  <a:pt x="0" y="66"/>
                </a:lnTo>
                <a:lnTo>
                  <a:pt x="2" y="62"/>
                </a:lnTo>
                <a:lnTo>
                  <a:pt x="4" y="58"/>
                </a:lnTo>
                <a:lnTo>
                  <a:pt x="8" y="54"/>
                </a:lnTo>
                <a:lnTo>
                  <a:pt x="14" y="54"/>
                </a:lnTo>
                <a:close/>
                <a:moveTo>
                  <a:pt x="44" y="34"/>
                </a:moveTo>
                <a:lnTo>
                  <a:pt x="54" y="34"/>
                </a:lnTo>
                <a:lnTo>
                  <a:pt x="58" y="24"/>
                </a:lnTo>
                <a:lnTo>
                  <a:pt x="64" y="18"/>
                </a:lnTo>
                <a:lnTo>
                  <a:pt x="54" y="24"/>
                </a:lnTo>
                <a:lnTo>
                  <a:pt x="48" y="30"/>
                </a:lnTo>
                <a:lnTo>
                  <a:pt x="44" y="34"/>
                </a:lnTo>
                <a:close/>
                <a:moveTo>
                  <a:pt x="134" y="18"/>
                </a:moveTo>
                <a:lnTo>
                  <a:pt x="134" y="18"/>
                </a:lnTo>
                <a:lnTo>
                  <a:pt x="138" y="24"/>
                </a:lnTo>
                <a:lnTo>
                  <a:pt x="144" y="34"/>
                </a:lnTo>
                <a:lnTo>
                  <a:pt x="152" y="34"/>
                </a:lnTo>
                <a:lnTo>
                  <a:pt x="150" y="30"/>
                </a:lnTo>
                <a:lnTo>
                  <a:pt x="142" y="24"/>
                </a:lnTo>
                <a:lnTo>
                  <a:pt x="134" y="18"/>
                </a:lnTo>
                <a:close/>
                <a:moveTo>
                  <a:pt x="150" y="132"/>
                </a:moveTo>
                <a:lnTo>
                  <a:pt x="142" y="132"/>
                </a:lnTo>
                <a:lnTo>
                  <a:pt x="138" y="138"/>
                </a:lnTo>
                <a:lnTo>
                  <a:pt x="134" y="146"/>
                </a:lnTo>
                <a:lnTo>
                  <a:pt x="142" y="140"/>
                </a:lnTo>
                <a:lnTo>
                  <a:pt x="150" y="132"/>
                </a:lnTo>
                <a:close/>
                <a:moveTo>
                  <a:pt x="64" y="146"/>
                </a:moveTo>
                <a:lnTo>
                  <a:pt x="64" y="146"/>
                </a:lnTo>
                <a:lnTo>
                  <a:pt x="58" y="138"/>
                </a:lnTo>
                <a:lnTo>
                  <a:pt x="54" y="132"/>
                </a:lnTo>
                <a:lnTo>
                  <a:pt x="46" y="132"/>
                </a:lnTo>
                <a:lnTo>
                  <a:pt x="48" y="132"/>
                </a:lnTo>
                <a:lnTo>
                  <a:pt x="54" y="140"/>
                </a:lnTo>
                <a:lnTo>
                  <a:pt x="64" y="146"/>
                </a:lnTo>
                <a:close/>
                <a:moveTo>
                  <a:pt x="98" y="0"/>
                </a:moveTo>
                <a:lnTo>
                  <a:pt x="98" y="0"/>
                </a:lnTo>
                <a:lnTo>
                  <a:pt x="114" y="2"/>
                </a:lnTo>
                <a:lnTo>
                  <a:pt x="130" y="6"/>
                </a:lnTo>
                <a:lnTo>
                  <a:pt x="144" y="14"/>
                </a:lnTo>
                <a:lnTo>
                  <a:pt x="156" y="24"/>
                </a:lnTo>
                <a:lnTo>
                  <a:pt x="164" y="32"/>
                </a:lnTo>
                <a:lnTo>
                  <a:pt x="170" y="42"/>
                </a:lnTo>
                <a:lnTo>
                  <a:pt x="28" y="42"/>
                </a:lnTo>
                <a:lnTo>
                  <a:pt x="34" y="32"/>
                </a:lnTo>
                <a:lnTo>
                  <a:pt x="40" y="24"/>
                </a:lnTo>
                <a:lnTo>
                  <a:pt x="52" y="14"/>
                </a:lnTo>
                <a:lnTo>
                  <a:pt x="66" y="6"/>
                </a:lnTo>
                <a:lnTo>
                  <a:pt x="82" y="2"/>
                </a:lnTo>
                <a:lnTo>
                  <a:pt x="98" y="0"/>
                </a:lnTo>
                <a:close/>
                <a:moveTo>
                  <a:pt x="168" y="124"/>
                </a:moveTo>
                <a:lnTo>
                  <a:pt x="168" y="124"/>
                </a:lnTo>
                <a:lnTo>
                  <a:pt x="162" y="132"/>
                </a:lnTo>
                <a:lnTo>
                  <a:pt x="156" y="140"/>
                </a:lnTo>
                <a:lnTo>
                  <a:pt x="144" y="150"/>
                </a:lnTo>
                <a:lnTo>
                  <a:pt x="130" y="156"/>
                </a:lnTo>
                <a:lnTo>
                  <a:pt x="114" y="162"/>
                </a:lnTo>
                <a:lnTo>
                  <a:pt x="98" y="164"/>
                </a:lnTo>
                <a:lnTo>
                  <a:pt x="82" y="162"/>
                </a:lnTo>
                <a:lnTo>
                  <a:pt x="66" y="156"/>
                </a:lnTo>
                <a:lnTo>
                  <a:pt x="52" y="150"/>
                </a:lnTo>
                <a:lnTo>
                  <a:pt x="40" y="140"/>
                </a:lnTo>
                <a:lnTo>
                  <a:pt x="34" y="132"/>
                </a:lnTo>
                <a:lnTo>
                  <a:pt x="28" y="124"/>
                </a:lnTo>
                <a:lnTo>
                  <a:pt x="168" y="124"/>
                </a:lnTo>
                <a:close/>
                <a:moveTo>
                  <a:pt x="64" y="34"/>
                </a:moveTo>
                <a:lnTo>
                  <a:pt x="80" y="34"/>
                </a:lnTo>
                <a:lnTo>
                  <a:pt x="80" y="26"/>
                </a:lnTo>
                <a:lnTo>
                  <a:pt x="86" y="12"/>
                </a:lnTo>
                <a:lnTo>
                  <a:pt x="76" y="20"/>
                </a:lnTo>
                <a:lnTo>
                  <a:pt x="66" y="30"/>
                </a:lnTo>
                <a:lnTo>
                  <a:pt x="64" y="34"/>
                </a:lnTo>
                <a:close/>
                <a:moveTo>
                  <a:pt x="112" y="12"/>
                </a:moveTo>
                <a:lnTo>
                  <a:pt x="112" y="12"/>
                </a:lnTo>
                <a:lnTo>
                  <a:pt x="116" y="26"/>
                </a:lnTo>
                <a:lnTo>
                  <a:pt x="118" y="34"/>
                </a:lnTo>
                <a:lnTo>
                  <a:pt x="132" y="34"/>
                </a:lnTo>
                <a:lnTo>
                  <a:pt x="130" y="30"/>
                </a:lnTo>
                <a:lnTo>
                  <a:pt x="122" y="20"/>
                </a:lnTo>
                <a:lnTo>
                  <a:pt x="112" y="12"/>
                </a:lnTo>
                <a:close/>
                <a:moveTo>
                  <a:pt x="132" y="132"/>
                </a:moveTo>
                <a:lnTo>
                  <a:pt x="118" y="132"/>
                </a:lnTo>
                <a:lnTo>
                  <a:pt x="116" y="138"/>
                </a:lnTo>
                <a:lnTo>
                  <a:pt x="112" y="152"/>
                </a:lnTo>
                <a:lnTo>
                  <a:pt x="122" y="144"/>
                </a:lnTo>
                <a:lnTo>
                  <a:pt x="130" y="134"/>
                </a:lnTo>
                <a:lnTo>
                  <a:pt x="132" y="132"/>
                </a:lnTo>
                <a:close/>
                <a:moveTo>
                  <a:pt x="86" y="152"/>
                </a:moveTo>
                <a:lnTo>
                  <a:pt x="86" y="152"/>
                </a:lnTo>
                <a:lnTo>
                  <a:pt x="80" y="138"/>
                </a:lnTo>
                <a:lnTo>
                  <a:pt x="80" y="132"/>
                </a:lnTo>
                <a:lnTo>
                  <a:pt x="66" y="132"/>
                </a:lnTo>
                <a:lnTo>
                  <a:pt x="66" y="134"/>
                </a:lnTo>
                <a:lnTo>
                  <a:pt x="76" y="144"/>
                </a:lnTo>
                <a:lnTo>
                  <a:pt x="86" y="152"/>
                </a:lnTo>
                <a:close/>
                <a:moveTo>
                  <a:pt x="108" y="132"/>
                </a:moveTo>
                <a:lnTo>
                  <a:pt x="90" y="132"/>
                </a:lnTo>
                <a:lnTo>
                  <a:pt x="90" y="136"/>
                </a:lnTo>
                <a:lnTo>
                  <a:pt x="94" y="150"/>
                </a:lnTo>
                <a:lnTo>
                  <a:pt x="96" y="152"/>
                </a:lnTo>
                <a:lnTo>
                  <a:pt x="98" y="154"/>
                </a:lnTo>
                <a:lnTo>
                  <a:pt x="100" y="152"/>
                </a:lnTo>
                <a:lnTo>
                  <a:pt x="102" y="150"/>
                </a:lnTo>
                <a:lnTo>
                  <a:pt x="108" y="136"/>
                </a:lnTo>
                <a:lnTo>
                  <a:pt x="108" y="132"/>
                </a:lnTo>
                <a:close/>
                <a:moveTo>
                  <a:pt x="108" y="28"/>
                </a:moveTo>
                <a:lnTo>
                  <a:pt x="108" y="28"/>
                </a:lnTo>
                <a:lnTo>
                  <a:pt x="102" y="14"/>
                </a:lnTo>
                <a:lnTo>
                  <a:pt x="100" y="10"/>
                </a:lnTo>
                <a:lnTo>
                  <a:pt x="98" y="10"/>
                </a:lnTo>
                <a:lnTo>
                  <a:pt x="96" y="10"/>
                </a:lnTo>
                <a:lnTo>
                  <a:pt x="94" y="14"/>
                </a:lnTo>
                <a:lnTo>
                  <a:pt x="90" y="28"/>
                </a:lnTo>
                <a:lnTo>
                  <a:pt x="88" y="34"/>
                </a:lnTo>
                <a:lnTo>
                  <a:pt x="108" y="34"/>
                </a:lnTo>
                <a:lnTo>
                  <a:pt x="108" y="28"/>
                </a:lnTo>
                <a:close/>
                <a:moveTo>
                  <a:pt x="60" y="104"/>
                </a:moveTo>
                <a:lnTo>
                  <a:pt x="60" y="62"/>
                </a:lnTo>
                <a:lnTo>
                  <a:pt x="52" y="62"/>
                </a:lnTo>
                <a:lnTo>
                  <a:pt x="52" y="82"/>
                </a:lnTo>
                <a:lnTo>
                  <a:pt x="46" y="62"/>
                </a:lnTo>
                <a:lnTo>
                  <a:pt x="36" y="62"/>
                </a:lnTo>
                <a:lnTo>
                  <a:pt x="36" y="104"/>
                </a:lnTo>
                <a:lnTo>
                  <a:pt x="44" y="104"/>
                </a:lnTo>
                <a:lnTo>
                  <a:pt x="44" y="82"/>
                </a:lnTo>
                <a:lnTo>
                  <a:pt x="50" y="104"/>
                </a:lnTo>
                <a:lnTo>
                  <a:pt x="60" y="104"/>
                </a:lnTo>
                <a:close/>
                <a:moveTo>
                  <a:pt x="88" y="104"/>
                </a:moveTo>
                <a:lnTo>
                  <a:pt x="88" y="98"/>
                </a:lnTo>
                <a:lnTo>
                  <a:pt x="80" y="98"/>
                </a:lnTo>
                <a:lnTo>
                  <a:pt x="80" y="84"/>
                </a:lnTo>
                <a:lnTo>
                  <a:pt x="88" y="84"/>
                </a:lnTo>
                <a:lnTo>
                  <a:pt x="88" y="78"/>
                </a:lnTo>
                <a:lnTo>
                  <a:pt x="80" y="78"/>
                </a:lnTo>
                <a:lnTo>
                  <a:pt x="80" y="68"/>
                </a:lnTo>
                <a:lnTo>
                  <a:pt x="88" y="68"/>
                </a:lnTo>
                <a:lnTo>
                  <a:pt x="88" y="62"/>
                </a:lnTo>
                <a:lnTo>
                  <a:pt x="72" y="62"/>
                </a:lnTo>
                <a:lnTo>
                  <a:pt x="72" y="104"/>
                </a:lnTo>
                <a:lnTo>
                  <a:pt x="88" y="104"/>
                </a:lnTo>
                <a:close/>
                <a:moveTo>
                  <a:pt x="136" y="62"/>
                </a:moveTo>
                <a:lnTo>
                  <a:pt x="128" y="62"/>
                </a:lnTo>
                <a:lnTo>
                  <a:pt x="126" y="82"/>
                </a:lnTo>
                <a:lnTo>
                  <a:pt x="124" y="62"/>
                </a:lnTo>
                <a:lnTo>
                  <a:pt x="112" y="62"/>
                </a:lnTo>
                <a:lnTo>
                  <a:pt x="110" y="82"/>
                </a:lnTo>
                <a:lnTo>
                  <a:pt x="108" y="62"/>
                </a:lnTo>
                <a:lnTo>
                  <a:pt x="100" y="62"/>
                </a:lnTo>
                <a:lnTo>
                  <a:pt x="104" y="104"/>
                </a:lnTo>
                <a:lnTo>
                  <a:pt x="114" y="104"/>
                </a:lnTo>
                <a:lnTo>
                  <a:pt x="116" y="82"/>
                </a:lnTo>
                <a:lnTo>
                  <a:pt x="120" y="104"/>
                </a:lnTo>
                <a:lnTo>
                  <a:pt x="130" y="104"/>
                </a:lnTo>
                <a:lnTo>
                  <a:pt x="136" y="62"/>
                </a:lnTo>
                <a:close/>
                <a:moveTo>
                  <a:pt x="146" y="88"/>
                </a:moveTo>
                <a:lnTo>
                  <a:pt x="146" y="96"/>
                </a:lnTo>
                <a:lnTo>
                  <a:pt x="148" y="100"/>
                </a:lnTo>
                <a:lnTo>
                  <a:pt x="150" y="102"/>
                </a:lnTo>
                <a:lnTo>
                  <a:pt x="158" y="104"/>
                </a:lnTo>
                <a:lnTo>
                  <a:pt x="162" y="104"/>
                </a:lnTo>
                <a:lnTo>
                  <a:pt x="164" y="102"/>
                </a:lnTo>
                <a:lnTo>
                  <a:pt x="166" y="100"/>
                </a:lnTo>
                <a:lnTo>
                  <a:pt x="168" y="96"/>
                </a:lnTo>
                <a:lnTo>
                  <a:pt x="168" y="90"/>
                </a:lnTo>
                <a:lnTo>
                  <a:pt x="166" y="86"/>
                </a:lnTo>
                <a:lnTo>
                  <a:pt x="158" y="78"/>
                </a:lnTo>
                <a:lnTo>
                  <a:pt x="156" y="72"/>
                </a:lnTo>
                <a:lnTo>
                  <a:pt x="156" y="70"/>
                </a:lnTo>
                <a:lnTo>
                  <a:pt x="156" y="68"/>
                </a:lnTo>
                <a:lnTo>
                  <a:pt x="158" y="68"/>
                </a:lnTo>
                <a:lnTo>
                  <a:pt x="158" y="70"/>
                </a:lnTo>
                <a:lnTo>
                  <a:pt x="158" y="76"/>
                </a:lnTo>
                <a:lnTo>
                  <a:pt x="166" y="76"/>
                </a:lnTo>
                <a:lnTo>
                  <a:pt x="166" y="70"/>
                </a:lnTo>
                <a:lnTo>
                  <a:pt x="166" y="66"/>
                </a:lnTo>
                <a:lnTo>
                  <a:pt x="164" y="64"/>
                </a:lnTo>
                <a:lnTo>
                  <a:pt x="158" y="62"/>
                </a:lnTo>
                <a:lnTo>
                  <a:pt x="152" y="62"/>
                </a:lnTo>
                <a:lnTo>
                  <a:pt x="150" y="64"/>
                </a:lnTo>
                <a:lnTo>
                  <a:pt x="148" y="66"/>
                </a:lnTo>
                <a:lnTo>
                  <a:pt x="146" y="70"/>
                </a:lnTo>
                <a:lnTo>
                  <a:pt x="146" y="74"/>
                </a:lnTo>
                <a:lnTo>
                  <a:pt x="148" y="80"/>
                </a:lnTo>
                <a:lnTo>
                  <a:pt x="156" y="86"/>
                </a:lnTo>
                <a:lnTo>
                  <a:pt x="158" y="92"/>
                </a:lnTo>
                <a:lnTo>
                  <a:pt x="158" y="96"/>
                </a:lnTo>
                <a:lnTo>
                  <a:pt x="156" y="98"/>
                </a:lnTo>
                <a:lnTo>
                  <a:pt x="156" y="96"/>
                </a:lnTo>
                <a:lnTo>
                  <a:pt x="156" y="88"/>
                </a:lnTo>
                <a:lnTo>
                  <a:pt x="146" y="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reeform 96"/>
          <p:cNvSpPr>
            <a:spLocks noEditPoints="1"/>
          </p:cNvSpPr>
          <p:nvPr/>
        </p:nvSpPr>
        <p:spPr bwMode="auto">
          <a:xfrm>
            <a:off x="4890654" y="5766378"/>
            <a:ext cx="415925" cy="390525"/>
          </a:xfrm>
          <a:custGeom>
            <a:avLst/>
            <a:gdLst>
              <a:gd name="T0" fmla="*/ 2147483647 w 152"/>
              <a:gd name="T1" fmla="*/ 2147483647 h 130"/>
              <a:gd name="T2" fmla="*/ 2147483647 w 152"/>
              <a:gd name="T3" fmla="*/ 2147483647 h 130"/>
              <a:gd name="T4" fmla="*/ 2147483647 w 152"/>
              <a:gd name="T5" fmla="*/ 2147483647 h 130"/>
              <a:gd name="T6" fmla="*/ 2147483647 w 152"/>
              <a:gd name="T7" fmla="*/ 2147483647 h 130"/>
              <a:gd name="T8" fmla="*/ 2147483647 w 152"/>
              <a:gd name="T9" fmla="*/ 2147483647 h 130"/>
              <a:gd name="T10" fmla="*/ 2147483647 w 152"/>
              <a:gd name="T11" fmla="*/ 2147483647 h 130"/>
              <a:gd name="T12" fmla="*/ 2147483647 w 152"/>
              <a:gd name="T13" fmla="*/ 2147483647 h 130"/>
              <a:gd name="T14" fmla="*/ 2147483647 w 152"/>
              <a:gd name="T15" fmla="*/ 2147483647 h 130"/>
              <a:gd name="T16" fmla="*/ 2147483647 w 152"/>
              <a:gd name="T17" fmla="*/ 2147483647 h 130"/>
              <a:gd name="T18" fmla="*/ 2147483647 w 152"/>
              <a:gd name="T19" fmla="*/ 2147483647 h 130"/>
              <a:gd name="T20" fmla="*/ 0 w 152"/>
              <a:gd name="T21" fmla="*/ 2147483647 h 130"/>
              <a:gd name="T22" fmla="*/ 0 w 152"/>
              <a:gd name="T23" fmla="*/ 2147483647 h 130"/>
              <a:gd name="T24" fmla="*/ 2147483647 w 152"/>
              <a:gd name="T25" fmla="*/ 2147483647 h 130"/>
              <a:gd name="T26" fmla="*/ 2147483647 w 152"/>
              <a:gd name="T27" fmla="*/ 2147483647 h 130"/>
              <a:gd name="T28" fmla="*/ 2147483647 w 152"/>
              <a:gd name="T29" fmla="*/ 2147483647 h 130"/>
              <a:gd name="T30" fmla="*/ 2147483647 w 152"/>
              <a:gd name="T31" fmla="*/ 2147483647 h 130"/>
              <a:gd name="T32" fmla="*/ 2147483647 w 152"/>
              <a:gd name="T33" fmla="*/ 2147483647 h 130"/>
              <a:gd name="T34" fmla="*/ 2147483647 w 152"/>
              <a:gd name="T35" fmla="*/ 2147483647 h 130"/>
              <a:gd name="T36" fmla="*/ 2147483647 w 152"/>
              <a:gd name="T37" fmla="*/ 2147483647 h 130"/>
              <a:gd name="T38" fmla="*/ 2147483647 w 152"/>
              <a:gd name="T39" fmla="*/ 2147483647 h 130"/>
              <a:gd name="T40" fmla="*/ 2147483647 w 152"/>
              <a:gd name="T41" fmla="*/ 2147483647 h 130"/>
              <a:gd name="T42" fmla="*/ 2147483647 w 152"/>
              <a:gd name="T43" fmla="*/ 2147483647 h 130"/>
              <a:gd name="T44" fmla="*/ 2147483647 w 152"/>
              <a:gd name="T45" fmla="*/ 2147483647 h 130"/>
              <a:gd name="T46" fmla="*/ 2147483647 w 152"/>
              <a:gd name="T47" fmla="*/ 2147483647 h 130"/>
              <a:gd name="T48" fmla="*/ 2147483647 w 152"/>
              <a:gd name="T49" fmla="*/ 2147483647 h 130"/>
              <a:gd name="T50" fmla="*/ 2147483647 w 152"/>
              <a:gd name="T51" fmla="*/ 2147483647 h 130"/>
              <a:gd name="T52" fmla="*/ 2147483647 w 152"/>
              <a:gd name="T53" fmla="*/ 2147483647 h 130"/>
              <a:gd name="T54" fmla="*/ 2147483647 w 152"/>
              <a:gd name="T55" fmla="*/ 2147483647 h 130"/>
              <a:gd name="T56" fmla="*/ 2147483647 w 152"/>
              <a:gd name="T57" fmla="*/ 2147483647 h 130"/>
              <a:gd name="T58" fmla="*/ 2147483647 w 152"/>
              <a:gd name="T59" fmla="*/ 2147483647 h 130"/>
              <a:gd name="T60" fmla="*/ 2147483647 w 152"/>
              <a:gd name="T61" fmla="*/ 2147483647 h 130"/>
              <a:gd name="T62" fmla="*/ 2147483647 w 152"/>
              <a:gd name="T63" fmla="*/ 2147483647 h 130"/>
              <a:gd name="T64" fmla="*/ 2147483647 w 152"/>
              <a:gd name="T65" fmla="*/ 2147483647 h 130"/>
              <a:gd name="T66" fmla="*/ 2147483647 w 152"/>
              <a:gd name="T67" fmla="*/ 2147483647 h 130"/>
              <a:gd name="T68" fmla="*/ 2147483647 w 152"/>
              <a:gd name="T69" fmla="*/ 2147483647 h 130"/>
              <a:gd name="T70" fmla="*/ 2147483647 w 152"/>
              <a:gd name="T71" fmla="*/ 2147483647 h 130"/>
              <a:gd name="T72" fmla="*/ 2147483647 w 152"/>
              <a:gd name="T73" fmla="*/ 2147483647 h 130"/>
              <a:gd name="T74" fmla="*/ 2147483647 w 152"/>
              <a:gd name="T75" fmla="*/ 2147483647 h 130"/>
              <a:gd name="T76" fmla="*/ 2147483647 w 152"/>
              <a:gd name="T77" fmla="*/ 2147483647 h 130"/>
              <a:gd name="T78" fmla="*/ 2147483647 w 152"/>
              <a:gd name="T79" fmla="*/ 2147483647 h 130"/>
              <a:gd name="T80" fmla="*/ 2147483647 w 152"/>
              <a:gd name="T81" fmla="*/ 2147483647 h 130"/>
              <a:gd name="T82" fmla="*/ 2147483647 w 152"/>
              <a:gd name="T83" fmla="*/ 2147483647 h 130"/>
              <a:gd name="T84" fmla="*/ 2147483647 w 152"/>
              <a:gd name="T85" fmla="*/ 2147483647 h 130"/>
              <a:gd name="T86" fmla="*/ 2147483647 w 152"/>
              <a:gd name="T87" fmla="*/ 2147483647 h 130"/>
              <a:gd name="T88" fmla="*/ 2147483647 w 152"/>
              <a:gd name="T89" fmla="*/ 2147483647 h 130"/>
              <a:gd name="T90" fmla="*/ 2147483647 w 152"/>
              <a:gd name="T91" fmla="*/ 2147483647 h 130"/>
              <a:gd name="T92" fmla="*/ 2147483647 w 152"/>
              <a:gd name="T93" fmla="*/ 2147483647 h 130"/>
              <a:gd name="T94" fmla="*/ 2147483647 w 152"/>
              <a:gd name="T95" fmla="*/ 2147483647 h 130"/>
              <a:gd name="T96" fmla="*/ 2147483647 w 152"/>
              <a:gd name="T97" fmla="*/ 2147483647 h 130"/>
              <a:gd name="T98" fmla="*/ 2147483647 w 152"/>
              <a:gd name="T99" fmla="*/ 2147483647 h 130"/>
              <a:gd name="T100" fmla="*/ 2147483647 w 152"/>
              <a:gd name="T101" fmla="*/ 2147483647 h 130"/>
              <a:gd name="T102" fmla="*/ 2147483647 w 152"/>
              <a:gd name="T103" fmla="*/ 2147483647 h 130"/>
              <a:gd name="T104" fmla="*/ 2147483647 w 152"/>
              <a:gd name="T105" fmla="*/ 2147483647 h 130"/>
              <a:gd name="T106" fmla="*/ 2147483647 w 152"/>
              <a:gd name="T107" fmla="*/ 2147483647 h 130"/>
              <a:gd name="T108" fmla="*/ 2147483647 w 152"/>
              <a:gd name="T109" fmla="*/ 2147483647 h 130"/>
              <a:gd name="T110" fmla="*/ 2147483647 w 152"/>
              <a:gd name="T111" fmla="*/ 2147483647 h 130"/>
              <a:gd name="T112" fmla="*/ 2147483647 w 152"/>
              <a:gd name="T113" fmla="*/ 2147483647 h 130"/>
              <a:gd name="T114" fmla="*/ 2147483647 w 152"/>
              <a:gd name="T115" fmla="*/ 2147483647 h 130"/>
              <a:gd name="T116" fmla="*/ 2147483647 w 152"/>
              <a:gd name="T117" fmla="*/ 2147483647 h 130"/>
              <a:gd name="T118" fmla="*/ 2147483647 w 152"/>
              <a:gd name="T119" fmla="*/ 2147483647 h 13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52"/>
              <a:gd name="T181" fmla="*/ 0 h 130"/>
              <a:gd name="T182" fmla="*/ 152 w 152"/>
              <a:gd name="T183" fmla="*/ 130 h 130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52" h="130">
                <a:moveTo>
                  <a:pt x="4" y="0"/>
                </a:moveTo>
                <a:lnTo>
                  <a:pt x="110" y="0"/>
                </a:lnTo>
                <a:lnTo>
                  <a:pt x="114" y="2"/>
                </a:lnTo>
                <a:lnTo>
                  <a:pt x="116" y="4"/>
                </a:lnTo>
                <a:lnTo>
                  <a:pt x="118" y="4"/>
                </a:lnTo>
                <a:lnTo>
                  <a:pt x="136" y="4"/>
                </a:lnTo>
                <a:lnTo>
                  <a:pt x="138" y="4"/>
                </a:lnTo>
                <a:lnTo>
                  <a:pt x="140" y="4"/>
                </a:lnTo>
                <a:lnTo>
                  <a:pt x="144" y="4"/>
                </a:lnTo>
                <a:lnTo>
                  <a:pt x="148" y="6"/>
                </a:lnTo>
                <a:lnTo>
                  <a:pt x="150" y="10"/>
                </a:lnTo>
                <a:lnTo>
                  <a:pt x="152" y="16"/>
                </a:lnTo>
                <a:lnTo>
                  <a:pt x="152" y="18"/>
                </a:lnTo>
                <a:lnTo>
                  <a:pt x="152" y="124"/>
                </a:lnTo>
                <a:lnTo>
                  <a:pt x="150" y="128"/>
                </a:lnTo>
                <a:lnTo>
                  <a:pt x="146" y="130"/>
                </a:lnTo>
                <a:lnTo>
                  <a:pt x="144" y="128"/>
                </a:lnTo>
                <a:lnTo>
                  <a:pt x="28" y="128"/>
                </a:lnTo>
                <a:lnTo>
                  <a:pt x="24" y="128"/>
                </a:lnTo>
                <a:lnTo>
                  <a:pt x="24" y="124"/>
                </a:lnTo>
                <a:lnTo>
                  <a:pt x="24" y="116"/>
                </a:lnTo>
                <a:lnTo>
                  <a:pt x="16" y="116"/>
                </a:lnTo>
                <a:lnTo>
                  <a:pt x="10" y="114"/>
                </a:lnTo>
                <a:lnTo>
                  <a:pt x="4" y="108"/>
                </a:lnTo>
                <a:lnTo>
                  <a:pt x="0" y="102"/>
                </a:lnTo>
                <a:lnTo>
                  <a:pt x="0" y="90"/>
                </a:lnTo>
                <a:lnTo>
                  <a:pt x="0" y="6"/>
                </a:lnTo>
                <a:lnTo>
                  <a:pt x="0" y="2"/>
                </a:lnTo>
                <a:lnTo>
                  <a:pt x="4" y="0"/>
                </a:lnTo>
                <a:close/>
                <a:moveTo>
                  <a:pt x="20" y="94"/>
                </a:moveTo>
                <a:lnTo>
                  <a:pt x="20" y="98"/>
                </a:lnTo>
                <a:lnTo>
                  <a:pt x="98" y="98"/>
                </a:lnTo>
                <a:lnTo>
                  <a:pt x="98" y="94"/>
                </a:lnTo>
                <a:lnTo>
                  <a:pt x="20" y="94"/>
                </a:lnTo>
                <a:close/>
                <a:moveTo>
                  <a:pt x="20" y="82"/>
                </a:moveTo>
                <a:lnTo>
                  <a:pt x="20" y="88"/>
                </a:lnTo>
                <a:lnTo>
                  <a:pt x="98" y="88"/>
                </a:lnTo>
                <a:lnTo>
                  <a:pt x="98" y="82"/>
                </a:lnTo>
                <a:lnTo>
                  <a:pt x="20" y="82"/>
                </a:lnTo>
                <a:close/>
                <a:moveTo>
                  <a:pt x="20" y="72"/>
                </a:moveTo>
                <a:lnTo>
                  <a:pt x="20" y="78"/>
                </a:lnTo>
                <a:lnTo>
                  <a:pt x="98" y="78"/>
                </a:lnTo>
                <a:lnTo>
                  <a:pt x="98" y="72"/>
                </a:lnTo>
                <a:lnTo>
                  <a:pt x="20" y="72"/>
                </a:lnTo>
                <a:close/>
                <a:moveTo>
                  <a:pt x="20" y="62"/>
                </a:moveTo>
                <a:lnTo>
                  <a:pt x="20" y="66"/>
                </a:lnTo>
                <a:lnTo>
                  <a:pt x="98" y="66"/>
                </a:lnTo>
                <a:lnTo>
                  <a:pt x="98" y="62"/>
                </a:lnTo>
                <a:lnTo>
                  <a:pt x="20" y="62"/>
                </a:lnTo>
                <a:close/>
                <a:moveTo>
                  <a:pt x="84" y="40"/>
                </a:moveTo>
                <a:lnTo>
                  <a:pt x="84" y="46"/>
                </a:lnTo>
                <a:lnTo>
                  <a:pt x="84" y="50"/>
                </a:lnTo>
                <a:lnTo>
                  <a:pt x="86" y="52"/>
                </a:lnTo>
                <a:lnTo>
                  <a:pt x="92" y="52"/>
                </a:lnTo>
                <a:lnTo>
                  <a:pt x="98" y="52"/>
                </a:lnTo>
                <a:lnTo>
                  <a:pt x="100" y="50"/>
                </a:lnTo>
                <a:lnTo>
                  <a:pt x="100" y="46"/>
                </a:lnTo>
                <a:lnTo>
                  <a:pt x="100" y="42"/>
                </a:lnTo>
                <a:lnTo>
                  <a:pt x="98" y="38"/>
                </a:lnTo>
                <a:lnTo>
                  <a:pt x="92" y="32"/>
                </a:lnTo>
                <a:lnTo>
                  <a:pt x="90" y="28"/>
                </a:lnTo>
                <a:lnTo>
                  <a:pt x="90" y="26"/>
                </a:lnTo>
                <a:lnTo>
                  <a:pt x="92" y="24"/>
                </a:lnTo>
                <a:lnTo>
                  <a:pt x="92" y="30"/>
                </a:lnTo>
                <a:lnTo>
                  <a:pt x="100" y="30"/>
                </a:lnTo>
                <a:lnTo>
                  <a:pt x="100" y="24"/>
                </a:lnTo>
                <a:lnTo>
                  <a:pt x="98" y="20"/>
                </a:lnTo>
                <a:lnTo>
                  <a:pt x="92" y="20"/>
                </a:lnTo>
                <a:lnTo>
                  <a:pt x="86" y="20"/>
                </a:lnTo>
                <a:lnTo>
                  <a:pt x="84" y="22"/>
                </a:lnTo>
                <a:lnTo>
                  <a:pt x="84" y="26"/>
                </a:lnTo>
                <a:lnTo>
                  <a:pt x="84" y="30"/>
                </a:lnTo>
                <a:lnTo>
                  <a:pt x="84" y="32"/>
                </a:lnTo>
                <a:lnTo>
                  <a:pt x="90" y="38"/>
                </a:lnTo>
                <a:lnTo>
                  <a:pt x="92" y="42"/>
                </a:lnTo>
                <a:lnTo>
                  <a:pt x="92" y="46"/>
                </a:lnTo>
                <a:lnTo>
                  <a:pt x="92" y="48"/>
                </a:lnTo>
                <a:lnTo>
                  <a:pt x="90" y="46"/>
                </a:lnTo>
                <a:lnTo>
                  <a:pt x="90" y="40"/>
                </a:lnTo>
                <a:lnTo>
                  <a:pt x="84" y="40"/>
                </a:lnTo>
                <a:close/>
                <a:moveTo>
                  <a:pt x="36" y="52"/>
                </a:moveTo>
                <a:lnTo>
                  <a:pt x="36" y="20"/>
                </a:lnTo>
                <a:lnTo>
                  <a:pt x="30" y="20"/>
                </a:lnTo>
                <a:lnTo>
                  <a:pt x="30" y="34"/>
                </a:lnTo>
                <a:lnTo>
                  <a:pt x="26" y="20"/>
                </a:lnTo>
                <a:lnTo>
                  <a:pt x="18" y="20"/>
                </a:lnTo>
                <a:lnTo>
                  <a:pt x="18" y="52"/>
                </a:lnTo>
                <a:lnTo>
                  <a:pt x="24" y="52"/>
                </a:lnTo>
                <a:lnTo>
                  <a:pt x="24" y="34"/>
                </a:lnTo>
                <a:lnTo>
                  <a:pt x="30" y="52"/>
                </a:lnTo>
                <a:lnTo>
                  <a:pt x="36" y="52"/>
                </a:lnTo>
                <a:close/>
                <a:moveTo>
                  <a:pt x="52" y="52"/>
                </a:moveTo>
                <a:lnTo>
                  <a:pt x="52" y="48"/>
                </a:lnTo>
                <a:lnTo>
                  <a:pt x="46" y="48"/>
                </a:lnTo>
                <a:lnTo>
                  <a:pt x="46" y="36"/>
                </a:lnTo>
                <a:lnTo>
                  <a:pt x="52" y="36"/>
                </a:lnTo>
                <a:lnTo>
                  <a:pt x="52" y="32"/>
                </a:lnTo>
                <a:lnTo>
                  <a:pt x="46" y="32"/>
                </a:lnTo>
                <a:lnTo>
                  <a:pt x="46" y="24"/>
                </a:lnTo>
                <a:lnTo>
                  <a:pt x="52" y="24"/>
                </a:lnTo>
                <a:lnTo>
                  <a:pt x="52" y="20"/>
                </a:lnTo>
                <a:lnTo>
                  <a:pt x="38" y="20"/>
                </a:lnTo>
                <a:lnTo>
                  <a:pt x="38" y="52"/>
                </a:lnTo>
                <a:lnTo>
                  <a:pt x="52" y="52"/>
                </a:lnTo>
                <a:close/>
                <a:moveTo>
                  <a:pt x="82" y="20"/>
                </a:moveTo>
                <a:lnTo>
                  <a:pt x="76" y="20"/>
                </a:lnTo>
                <a:lnTo>
                  <a:pt x="74" y="34"/>
                </a:lnTo>
                <a:lnTo>
                  <a:pt x="72" y="20"/>
                </a:lnTo>
                <a:lnTo>
                  <a:pt x="64" y="20"/>
                </a:lnTo>
                <a:lnTo>
                  <a:pt x="62" y="34"/>
                </a:lnTo>
                <a:lnTo>
                  <a:pt x="60" y="20"/>
                </a:lnTo>
                <a:lnTo>
                  <a:pt x="52" y="20"/>
                </a:lnTo>
                <a:lnTo>
                  <a:pt x="58" y="52"/>
                </a:lnTo>
                <a:lnTo>
                  <a:pt x="64" y="52"/>
                </a:lnTo>
                <a:lnTo>
                  <a:pt x="66" y="34"/>
                </a:lnTo>
                <a:lnTo>
                  <a:pt x="70" y="52"/>
                </a:lnTo>
                <a:lnTo>
                  <a:pt x="78" y="52"/>
                </a:lnTo>
                <a:lnTo>
                  <a:pt x="82" y="20"/>
                </a:lnTo>
                <a:close/>
                <a:moveTo>
                  <a:pt x="116" y="14"/>
                </a:moveTo>
                <a:lnTo>
                  <a:pt x="116" y="88"/>
                </a:lnTo>
                <a:lnTo>
                  <a:pt x="116" y="90"/>
                </a:lnTo>
                <a:lnTo>
                  <a:pt x="116" y="98"/>
                </a:lnTo>
                <a:lnTo>
                  <a:pt x="118" y="104"/>
                </a:lnTo>
                <a:lnTo>
                  <a:pt x="122" y="106"/>
                </a:lnTo>
                <a:lnTo>
                  <a:pt x="124" y="102"/>
                </a:lnTo>
                <a:lnTo>
                  <a:pt x="126" y="88"/>
                </a:lnTo>
                <a:lnTo>
                  <a:pt x="126" y="16"/>
                </a:lnTo>
                <a:lnTo>
                  <a:pt x="126" y="14"/>
                </a:lnTo>
                <a:lnTo>
                  <a:pt x="118" y="14"/>
                </a:lnTo>
                <a:lnTo>
                  <a:pt x="116" y="14"/>
                </a:lnTo>
                <a:close/>
                <a:moveTo>
                  <a:pt x="138" y="14"/>
                </a:moveTo>
                <a:lnTo>
                  <a:pt x="138" y="14"/>
                </a:lnTo>
                <a:lnTo>
                  <a:pt x="136" y="14"/>
                </a:lnTo>
                <a:lnTo>
                  <a:pt x="136" y="16"/>
                </a:lnTo>
                <a:lnTo>
                  <a:pt x="136" y="88"/>
                </a:lnTo>
                <a:lnTo>
                  <a:pt x="134" y="98"/>
                </a:lnTo>
                <a:lnTo>
                  <a:pt x="134" y="106"/>
                </a:lnTo>
                <a:lnTo>
                  <a:pt x="130" y="112"/>
                </a:lnTo>
                <a:lnTo>
                  <a:pt x="124" y="116"/>
                </a:lnTo>
                <a:lnTo>
                  <a:pt x="34" y="116"/>
                </a:lnTo>
                <a:lnTo>
                  <a:pt x="34" y="118"/>
                </a:lnTo>
                <a:lnTo>
                  <a:pt x="142" y="118"/>
                </a:lnTo>
                <a:lnTo>
                  <a:pt x="142" y="18"/>
                </a:lnTo>
                <a:lnTo>
                  <a:pt x="142" y="16"/>
                </a:lnTo>
                <a:lnTo>
                  <a:pt x="140" y="14"/>
                </a:lnTo>
                <a:lnTo>
                  <a:pt x="138" y="14"/>
                </a:lnTo>
                <a:close/>
                <a:moveTo>
                  <a:pt x="106" y="10"/>
                </a:moveTo>
                <a:lnTo>
                  <a:pt x="10" y="10"/>
                </a:lnTo>
                <a:lnTo>
                  <a:pt x="10" y="90"/>
                </a:lnTo>
                <a:lnTo>
                  <a:pt x="10" y="98"/>
                </a:lnTo>
                <a:lnTo>
                  <a:pt x="12" y="102"/>
                </a:lnTo>
                <a:lnTo>
                  <a:pt x="18" y="106"/>
                </a:lnTo>
                <a:lnTo>
                  <a:pt x="108" y="106"/>
                </a:lnTo>
                <a:lnTo>
                  <a:pt x="106" y="98"/>
                </a:lnTo>
                <a:lnTo>
                  <a:pt x="106" y="88"/>
                </a:lnTo>
                <a:lnTo>
                  <a:pt x="106" y="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Freeform 97"/>
          <p:cNvSpPr>
            <a:spLocks noEditPoints="1"/>
          </p:cNvSpPr>
          <p:nvPr/>
        </p:nvSpPr>
        <p:spPr bwMode="auto">
          <a:xfrm>
            <a:off x="3311092" y="4836103"/>
            <a:ext cx="563562" cy="546100"/>
          </a:xfrm>
          <a:custGeom>
            <a:avLst/>
            <a:gdLst>
              <a:gd name="T0" fmla="*/ 0 w 206"/>
              <a:gd name="T1" fmla="*/ 2147483647 h 182"/>
              <a:gd name="T2" fmla="*/ 2147483647 w 206"/>
              <a:gd name="T3" fmla="*/ 2147483647 h 182"/>
              <a:gd name="T4" fmla="*/ 2147483647 w 206"/>
              <a:gd name="T5" fmla="*/ 2147483647 h 182"/>
              <a:gd name="T6" fmla="*/ 2147483647 w 206"/>
              <a:gd name="T7" fmla="*/ 2147483647 h 182"/>
              <a:gd name="T8" fmla="*/ 2147483647 w 206"/>
              <a:gd name="T9" fmla="*/ 2147483647 h 182"/>
              <a:gd name="T10" fmla="*/ 2147483647 w 206"/>
              <a:gd name="T11" fmla="*/ 2147483647 h 182"/>
              <a:gd name="T12" fmla="*/ 2147483647 w 206"/>
              <a:gd name="T13" fmla="*/ 2147483647 h 182"/>
              <a:gd name="T14" fmla="*/ 2147483647 w 206"/>
              <a:gd name="T15" fmla="*/ 2147483647 h 182"/>
              <a:gd name="T16" fmla="*/ 2147483647 w 206"/>
              <a:gd name="T17" fmla="*/ 2147483647 h 182"/>
              <a:gd name="T18" fmla="*/ 2147483647 w 206"/>
              <a:gd name="T19" fmla="*/ 2147483647 h 182"/>
              <a:gd name="T20" fmla="*/ 2147483647 w 206"/>
              <a:gd name="T21" fmla="*/ 2147483647 h 182"/>
              <a:gd name="T22" fmla="*/ 2147483647 w 206"/>
              <a:gd name="T23" fmla="*/ 2147483647 h 182"/>
              <a:gd name="T24" fmla="*/ 2147483647 w 206"/>
              <a:gd name="T25" fmla="*/ 2147483647 h 182"/>
              <a:gd name="T26" fmla="*/ 2147483647 w 206"/>
              <a:gd name="T27" fmla="*/ 2147483647 h 182"/>
              <a:gd name="T28" fmla="*/ 2147483647 w 206"/>
              <a:gd name="T29" fmla="*/ 2147483647 h 182"/>
              <a:gd name="T30" fmla="*/ 2147483647 w 206"/>
              <a:gd name="T31" fmla="*/ 2147483647 h 182"/>
              <a:gd name="T32" fmla="*/ 2147483647 w 206"/>
              <a:gd name="T33" fmla="*/ 2147483647 h 182"/>
              <a:gd name="T34" fmla="*/ 2147483647 w 206"/>
              <a:gd name="T35" fmla="*/ 2147483647 h 182"/>
              <a:gd name="T36" fmla="*/ 2147483647 w 206"/>
              <a:gd name="T37" fmla="*/ 2147483647 h 182"/>
              <a:gd name="T38" fmla="*/ 2147483647 w 206"/>
              <a:gd name="T39" fmla="*/ 2147483647 h 182"/>
              <a:gd name="T40" fmla="*/ 2147483647 w 206"/>
              <a:gd name="T41" fmla="*/ 2147483647 h 182"/>
              <a:gd name="T42" fmla="*/ 2147483647 w 206"/>
              <a:gd name="T43" fmla="*/ 2147483647 h 182"/>
              <a:gd name="T44" fmla="*/ 2147483647 w 206"/>
              <a:gd name="T45" fmla="*/ 2147483647 h 182"/>
              <a:gd name="T46" fmla="*/ 2147483647 w 206"/>
              <a:gd name="T47" fmla="*/ 2147483647 h 182"/>
              <a:gd name="T48" fmla="*/ 2147483647 w 206"/>
              <a:gd name="T49" fmla="*/ 2147483647 h 182"/>
              <a:gd name="T50" fmla="*/ 2147483647 w 206"/>
              <a:gd name="T51" fmla="*/ 2147483647 h 182"/>
              <a:gd name="T52" fmla="*/ 2147483647 w 206"/>
              <a:gd name="T53" fmla="*/ 2147483647 h 182"/>
              <a:gd name="T54" fmla="*/ 2147483647 w 206"/>
              <a:gd name="T55" fmla="*/ 2147483647 h 182"/>
              <a:gd name="T56" fmla="*/ 2147483647 w 206"/>
              <a:gd name="T57" fmla="*/ 2147483647 h 182"/>
              <a:gd name="T58" fmla="*/ 2147483647 w 206"/>
              <a:gd name="T59" fmla="*/ 2147483647 h 182"/>
              <a:gd name="T60" fmla="*/ 2147483647 w 206"/>
              <a:gd name="T61" fmla="*/ 2147483647 h 182"/>
              <a:gd name="T62" fmla="*/ 2147483647 w 206"/>
              <a:gd name="T63" fmla="*/ 2147483647 h 182"/>
              <a:gd name="T64" fmla="*/ 2147483647 w 206"/>
              <a:gd name="T65" fmla="*/ 2147483647 h 182"/>
              <a:gd name="T66" fmla="*/ 2147483647 w 206"/>
              <a:gd name="T67" fmla="*/ 2147483647 h 182"/>
              <a:gd name="T68" fmla="*/ 2147483647 w 206"/>
              <a:gd name="T69" fmla="*/ 2147483647 h 182"/>
              <a:gd name="T70" fmla="*/ 2147483647 w 206"/>
              <a:gd name="T71" fmla="*/ 2147483647 h 182"/>
              <a:gd name="T72" fmla="*/ 2147483647 w 206"/>
              <a:gd name="T73" fmla="*/ 2147483647 h 182"/>
              <a:gd name="T74" fmla="*/ 2147483647 w 206"/>
              <a:gd name="T75" fmla="*/ 2147483647 h 182"/>
              <a:gd name="T76" fmla="*/ 2147483647 w 206"/>
              <a:gd name="T77" fmla="*/ 2147483647 h 182"/>
              <a:gd name="T78" fmla="*/ 2147483647 w 206"/>
              <a:gd name="T79" fmla="*/ 2147483647 h 182"/>
              <a:gd name="T80" fmla="*/ 2147483647 w 206"/>
              <a:gd name="T81" fmla="*/ 2147483647 h 182"/>
              <a:gd name="T82" fmla="*/ 2147483647 w 206"/>
              <a:gd name="T83" fmla="*/ 2147483647 h 182"/>
              <a:gd name="T84" fmla="*/ 2147483647 w 206"/>
              <a:gd name="T85" fmla="*/ 2147483647 h 182"/>
              <a:gd name="T86" fmla="*/ 2147483647 w 206"/>
              <a:gd name="T87" fmla="*/ 2147483647 h 182"/>
              <a:gd name="T88" fmla="*/ 2147483647 w 206"/>
              <a:gd name="T89" fmla="*/ 2147483647 h 182"/>
              <a:gd name="T90" fmla="*/ 2147483647 w 206"/>
              <a:gd name="T91" fmla="*/ 2147483647 h 182"/>
              <a:gd name="T92" fmla="*/ 2147483647 w 206"/>
              <a:gd name="T93" fmla="*/ 2147483647 h 182"/>
              <a:gd name="T94" fmla="*/ 2147483647 w 206"/>
              <a:gd name="T95" fmla="*/ 2147483647 h 182"/>
              <a:gd name="T96" fmla="*/ 2147483647 w 206"/>
              <a:gd name="T97" fmla="*/ 2147483647 h 182"/>
              <a:gd name="T98" fmla="*/ 2147483647 w 206"/>
              <a:gd name="T99" fmla="*/ 2147483647 h 182"/>
              <a:gd name="T100" fmla="*/ 2147483647 w 206"/>
              <a:gd name="T101" fmla="*/ 2147483647 h 182"/>
              <a:gd name="T102" fmla="*/ 2147483647 w 206"/>
              <a:gd name="T103" fmla="*/ 2147483647 h 182"/>
              <a:gd name="T104" fmla="*/ 2147483647 w 206"/>
              <a:gd name="T105" fmla="*/ 2147483647 h 182"/>
              <a:gd name="T106" fmla="*/ 2147483647 w 206"/>
              <a:gd name="T107" fmla="*/ 2147483647 h 182"/>
              <a:gd name="T108" fmla="*/ 2147483647 w 206"/>
              <a:gd name="T109" fmla="*/ 2147483647 h 182"/>
              <a:gd name="T110" fmla="*/ 2147483647 w 206"/>
              <a:gd name="T111" fmla="*/ 2147483647 h 1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206"/>
              <a:gd name="T169" fmla="*/ 0 h 182"/>
              <a:gd name="T170" fmla="*/ 206 w 206"/>
              <a:gd name="T171" fmla="*/ 182 h 18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206" h="182">
                <a:moveTo>
                  <a:pt x="0" y="120"/>
                </a:moveTo>
                <a:lnTo>
                  <a:pt x="20" y="120"/>
                </a:lnTo>
                <a:lnTo>
                  <a:pt x="20" y="122"/>
                </a:lnTo>
                <a:lnTo>
                  <a:pt x="2" y="122"/>
                </a:lnTo>
                <a:lnTo>
                  <a:pt x="0" y="120"/>
                </a:lnTo>
                <a:close/>
                <a:moveTo>
                  <a:pt x="20" y="124"/>
                </a:moveTo>
                <a:lnTo>
                  <a:pt x="20" y="126"/>
                </a:lnTo>
                <a:lnTo>
                  <a:pt x="4" y="126"/>
                </a:lnTo>
                <a:lnTo>
                  <a:pt x="2" y="124"/>
                </a:lnTo>
                <a:lnTo>
                  <a:pt x="20" y="124"/>
                </a:lnTo>
                <a:close/>
                <a:moveTo>
                  <a:pt x="20" y="128"/>
                </a:moveTo>
                <a:lnTo>
                  <a:pt x="20" y="130"/>
                </a:lnTo>
                <a:lnTo>
                  <a:pt x="4" y="130"/>
                </a:lnTo>
                <a:lnTo>
                  <a:pt x="4" y="126"/>
                </a:lnTo>
                <a:lnTo>
                  <a:pt x="20" y="128"/>
                </a:lnTo>
                <a:close/>
                <a:moveTo>
                  <a:pt x="20" y="132"/>
                </a:moveTo>
                <a:lnTo>
                  <a:pt x="20" y="134"/>
                </a:lnTo>
                <a:lnTo>
                  <a:pt x="6" y="134"/>
                </a:lnTo>
                <a:lnTo>
                  <a:pt x="6" y="132"/>
                </a:lnTo>
                <a:lnTo>
                  <a:pt x="20" y="132"/>
                </a:lnTo>
                <a:close/>
                <a:moveTo>
                  <a:pt x="20" y="136"/>
                </a:moveTo>
                <a:lnTo>
                  <a:pt x="20" y="136"/>
                </a:lnTo>
                <a:lnTo>
                  <a:pt x="8" y="138"/>
                </a:lnTo>
                <a:lnTo>
                  <a:pt x="6" y="134"/>
                </a:lnTo>
                <a:lnTo>
                  <a:pt x="20" y="136"/>
                </a:lnTo>
                <a:close/>
                <a:moveTo>
                  <a:pt x="20" y="140"/>
                </a:moveTo>
                <a:lnTo>
                  <a:pt x="20" y="140"/>
                </a:lnTo>
                <a:lnTo>
                  <a:pt x="10" y="142"/>
                </a:lnTo>
                <a:lnTo>
                  <a:pt x="8" y="138"/>
                </a:lnTo>
                <a:lnTo>
                  <a:pt x="20" y="140"/>
                </a:lnTo>
                <a:close/>
                <a:moveTo>
                  <a:pt x="20" y="142"/>
                </a:moveTo>
                <a:lnTo>
                  <a:pt x="20" y="144"/>
                </a:lnTo>
                <a:lnTo>
                  <a:pt x="12" y="146"/>
                </a:lnTo>
                <a:lnTo>
                  <a:pt x="10" y="142"/>
                </a:lnTo>
                <a:lnTo>
                  <a:pt x="20" y="142"/>
                </a:lnTo>
                <a:close/>
                <a:moveTo>
                  <a:pt x="20" y="146"/>
                </a:moveTo>
                <a:lnTo>
                  <a:pt x="20" y="148"/>
                </a:lnTo>
                <a:lnTo>
                  <a:pt x="8" y="150"/>
                </a:lnTo>
                <a:lnTo>
                  <a:pt x="10" y="146"/>
                </a:lnTo>
                <a:lnTo>
                  <a:pt x="20" y="146"/>
                </a:lnTo>
                <a:close/>
                <a:moveTo>
                  <a:pt x="24" y="148"/>
                </a:moveTo>
                <a:lnTo>
                  <a:pt x="26" y="148"/>
                </a:lnTo>
                <a:lnTo>
                  <a:pt x="40" y="146"/>
                </a:lnTo>
                <a:lnTo>
                  <a:pt x="40" y="148"/>
                </a:lnTo>
                <a:lnTo>
                  <a:pt x="24" y="148"/>
                </a:lnTo>
                <a:close/>
                <a:moveTo>
                  <a:pt x="40" y="150"/>
                </a:moveTo>
                <a:lnTo>
                  <a:pt x="40" y="152"/>
                </a:lnTo>
                <a:lnTo>
                  <a:pt x="4" y="152"/>
                </a:lnTo>
                <a:lnTo>
                  <a:pt x="8" y="150"/>
                </a:lnTo>
                <a:lnTo>
                  <a:pt x="40" y="150"/>
                </a:lnTo>
                <a:close/>
                <a:moveTo>
                  <a:pt x="40" y="154"/>
                </a:moveTo>
                <a:lnTo>
                  <a:pt x="40" y="156"/>
                </a:lnTo>
                <a:lnTo>
                  <a:pt x="0" y="156"/>
                </a:lnTo>
                <a:lnTo>
                  <a:pt x="4" y="154"/>
                </a:lnTo>
                <a:lnTo>
                  <a:pt x="40" y="154"/>
                </a:lnTo>
                <a:close/>
                <a:moveTo>
                  <a:pt x="40" y="118"/>
                </a:moveTo>
                <a:lnTo>
                  <a:pt x="40" y="118"/>
                </a:lnTo>
                <a:lnTo>
                  <a:pt x="44" y="120"/>
                </a:lnTo>
                <a:lnTo>
                  <a:pt x="44" y="124"/>
                </a:lnTo>
                <a:lnTo>
                  <a:pt x="44" y="128"/>
                </a:lnTo>
                <a:lnTo>
                  <a:pt x="40" y="130"/>
                </a:lnTo>
                <a:lnTo>
                  <a:pt x="36" y="128"/>
                </a:lnTo>
                <a:lnTo>
                  <a:pt x="34" y="124"/>
                </a:lnTo>
                <a:lnTo>
                  <a:pt x="36" y="120"/>
                </a:lnTo>
                <a:lnTo>
                  <a:pt x="40" y="118"/>
                </a:lnTo>
                <a:close/>
                <a:moveTo>
                  <a:pt x="168" y="118"/>
                </a:moveTo>
                <a:lnTo>
                  <a:pt x="168" y="118"/>
                </a:lnTo>
                <a:lnTo>
                  <a:pt x="172" y="120"/>
                </a:lnTo>
                <a:lnTo>
                  <a:pt x="174" y="124"/>
                </a:lnTo>
                <a:lnTo>
                  <a:pt x="172" y="128"/>
                </a:lnTo>
                <a:lnTo>
                  <a:pt x="168" y="130"/>
                </a:lnTo>
                <a:lnTo>
                  <a:pt x="164" y="128"/>
                </a:lnTo>
                <a:lnTo>
                  <a:pt x="162" y="124"/>
                </a:lnTo>
                <a:lnTo>
                  <a:pt x="164" y="120"/>
                </a:lnTo>
                <a:lnTo>
                  <a:pt x="168" y="118"/>
                </a:lnTo>
                <a:close/>
                <a:moveTo>
                  <a:pt x="70" y="112"/>
                </a:moveTo>
                <a:lnTo>
                  <a:pt x="64" y="112"/>
                </a:lnTo>
                <a:lnTo>
                  <a:pt x="64" y="120"/>
                </a:lnTo>
                <a:lnTo>
                  <a:pt x="70" y="120"/>
                </a:lnTo>
                <a:lnTo>
                  <a:pt x="70" y="122"/>
                </a:lnTo>
                <a:lnTo>
                  <a:pt x="64" y="122"/>
                </a:lnTo>
                <a:lnTo>
                  <a:pt x="64" y="136"/>
                </a:lnTo>
                <a:lnTo>
                  <a:pt x="58" y="136"/>
                </a:lnTo>
                <a:lnTo>
                  <a:pt x="58" y="108"/>
                </a:lnTo>
                <a:lnTo>
                  <a:pt x="70" y="108"/>
                </a:lnTo>
                <a:lnTo>
                  <a:pt x="70" y="112"/>
                </a:lnTo>
                <a:close/>
                <a:moveTo>
                  <a:pt x="84" y="136"/>
                </a:moveTo>
                <a:lnTo>
                  <a:pt x="78" y="136"/>
                </a:lnTo>
                <a:lnTo>
                  <a:pt x="78" y="108"/>
                </a:lnTo>
                <a:lnTo>
                  <a:pt x="84" y="108"/>
                </a:lnTo>
                <a:lnTo>
                  <a:pt x="84" y="136"/>
                </a:lnTo>
                <a:close/>
                <a:moveTo>
                  <a:pt x="108" y="136"/>
                </a:moveTo>
                <a:lnTo>
                  <a:pt x="102" y="136"/>
                </a:lnTo>
                <a:lnTo>
                  <a:pt x="102" y="130"/>
                </a:lnTo>
                <a:lnTo>
                  <a:pt x="102" y="128"/>
                </a:lnTo>
                <a:lnTo>
                  <a:pt x="102" y="124"/>
                </a:lnTo>
                <a:lnTo>
                  <a:pt x="100" y="122"/>
                </a:lnTo>
                <a:lnTo>
                  <a:pt x="100" y="136"/>
                </a:lnTo>
                <a:lnTo>
                  <a:pt x="94" y="136"/>
                </a:lnTo>
                <a:lnTo>
                  <a:pt x="94" y="108"/>
                </a:lnTo>
                <a:lnTo>
                  <a:pt x="102" y="108"/>
                </a:lnTo>
                <a:lnTo>
                  <a:pt x="106" y="110"/>
                </a:lnTo>
                <a:lnTo>
                  <a:pt x="108" y="114"/>
                </a:lnTo>
                <a:lnTo>
                  <a:pt x="108" y="116"/>
                </a:lnTo>
                <a:lnTo>
                  <a:pt x="106" y="120"/>
                </a:lnTo>
                <a:lnTo>
                  <a:pt x="104" y="120"/>
                </a:lnTo>
                <a:lnTo>
                  <a:pt x="106" y="122"/>
                </a:lnTo>
                <a:lnTo>
                  <a:pt x="108" y="126"/>
                </a:lnTo>
                <a:lnTo>
                  <a:pt x="108" y="128"/>
                </a:lnTo>
                <a:lnTo>
                  <a:pt x="108" y="136"/>
                </a:lnTo>
                <a:close/>
                <a:moveTo>
                  <a:pt x="102" y="118"/>
                </a:moveTo>
                <a:lnTo>
                  <a:pt x="102" y="114"/>
                </a:lnTo>
                <a:lnTo>
                  <a:pt x="100" y="112"/>
                </a:lnTo>
                <a:lnTo>
                  <a:pt x="100" y="120"/>
                </a:lnTo>
                <a:lnTo>
                  <a:pt x="102" y="118"/>
                </a:lnTo>
                <a:close/>
                <a:moveTo>
                  <a:pt x="118" y="124"/>
                </a:moveTo>
                <a:lnTo>
                  <a:pt x="122" y="124"/>
                </a:lnTo>
                <a:lnTo>
                  <a:pt x="122" y="132"/>
                </a:lnTo>
                <a:lnTo>
                  <a:pt x="124" y="132"/>
                </a:lnTo>
                <a:lnTo>
                  <a:pt x="124" y="128"/>
                </a:lnTo>
                <a:lnTo>
                  <a:pt x="122" y="124"/>
                </a:lnTo>
                <a:lnTo>
                  <a:pt x="118" y="120"/>
                </a:lnTo>
                <a:lnTo>
                  <a:pt x="118" y="116"/>
                </a:lnTo>
                <a:lnTo>
                  <a:pt x="118" y="114"/>
                </a:lnTo>
                <a:lnTo>
                  <a:pt x="118" y="110"/>
                </a:lnTo>
                <a:lnTo>
                  <a:pt x="124" y="108"/>
                </a:lnTo>
                <a:lnTo>
                  <a:pt x="128" y="110"/>
                </a:lnTo>
                <a:lnTo>
                  <a:pt x="130" y="114"/>
                </a:lnTo>
                <a:lnTo>
                  <a:pt x="130" y="118"/>
                </a:lnTo>
                <a:lnTo>
                  <a:pt x="124" y="118"/>
                </a:lnTo>
                <a:lnTo>
                  <a:pt x="124" y="112"/>
                </a:lnTo>
                <a:lnTo>
                  <a:pt x="122" y="114"/>
                </a:lnTo>
                <a:lnTo>
                  <a:pt x="122" y="116"/>
                </a:lnTo>
                <a:lnTo>
                  <a:pt x="124" y="118"/>
                </a:lnTo>
                <a:lnTo>
                  <a:pt x="130" y="124"/>
                </a:lnTo>
                <a:lnTo>
                  <a:pt x="130" y="128"/>
                </a:lnTo>
                <a:lnTo>
                  <a:pt x="130" y="130"/>
                </a:lnTo>
                <a:lnTo>
                  <a:pt x="128" y="134"/>
                </a:lnTo>
                <a:lnTo>
                  <a:pt x="124" y="136"/>
                </a:lnTo>
                <a:lnTo>
                  <a:pt x="118" y="134"/>
                </a:lnTo>
                <a:lnTo>
                  <a:pt x="118" y="132"/>
                </a:lnTo>
                <a:lnTo>
                  <a:pt x="118" y="124"/>
                </a:lnTo>
                <a:close/>
                <a:moveTo>
                  <a:pt x="152" y="112"/>
                </a:moveTo>
                <a:lnTo>
                  <a:pt x="148" y="112"/>
                </a:lnTo>
                <a:lnTo>
                  <a:pt x="148" y="136"/>
                </a:lnTo>
                <a:lnTo>
                  <a:pt x="142" y="136"/>
                </a:lnTo>
                <a:lnTo>
                  <a:pt x="142" y="112"/>
                </a:lnTo>
                <a:lnTo>
                  <a:pt x="140" y="112"/>
                </a:lnTo>
                <a:lnTo>
                  <a:pt x="140" y="108"/>
                </a:lnTo>
                <a:lnTo>
                  <a:pt x="152" y="108"/>
                </a:lnTo>
                <a:lnTo>
                  <a:pt x="152" y="112"/>
                </a:lnTo>
                <a:close/>
                <a:moveTo>
                  <a:pt x="38" y="70"/>
                </a:moveTo>
                <a:lnTo>
                  <a:pt x="76" y="66"/>
                </a:lnTo>
                <a:lnTo>
                  <a:pt x="78" y="66"/>
                </a:lnTo>
                <a:lnTo>
                  <a:pt x="80" y="62"/>
                </a:lnTo>
                <a:lnTo>
                  <a:pt x="98" y="26"/>
                </a:lnTo>
                <a:lnTo>
                  <a:pt x="102" y="28"/>
                </a:lnTo>
                <a:lnTo>
                  <a:pt x="86" y="64"/>
                </a:lnTo>
                <a:lnTo>
                  <a:pt x="86" y="66"/>
                </a:lnTo>
                <a:lnTo>
                  <a:pt x="82" y="70"/>
                </a:lnTo>
                <a:lnTo>
                  <a:pt x="78" y="72"/>
                </a:lnTo>
                <a:lnTo>
                  <a:pt x="38" y="76"/>
                </a:lnTo>
                <a:lnTo>
                  <a:pt x="38" y="70"/>
                </a:lnTo>
                <a:close/>
                <a:moveTo>
                  <a:pt x="206" y="120"/>
                </a:moveTo>
                <a:lnTo>
                  <a:pt x="186" y="120"/>
                </a:lnTo>
                <a:lnTo>
                  <a:pt x="186" y="122"/>
                </a:lnTo>
                <a:lnTo>
                  <a:pt x="204" y="122"/>
                </a:lnTo>
                <a:lnTo>
                  <a:pt x="206" y="120"/>
                </a:lnTo>
                <a:close/>
                <a:moveTo>
                  <a:pt x="186" y="124"/>
                </a:moveTo>
                <a:lnTo>
                  <a:pt x="186" y="126"/>
                </a:lnTo>
                <a:lnTo>
                  <a:pt x="204" y="126"/>
                </a:lnTo>
                <a:lnTo>
                  <a:pt x="204" y="124"/>
                </a:lnTo>
                <a:lnTo>
                  <a:pt x="186" y="124"/>
                </a:lnTo>
                <a:close/>
                <a:moveTo>
                  <a:pt x="186" y="128"/>
                </a:moveTo>
                <a:lnTo>
                  <a:pt x="186" y="130"/>
                </a:lnTo>
                <a:lnTo>
                  <a:pt x="202" y="130"/>
                </a:lnTo>
                <a:lnTo>
                  <a:pt x="204" y="126"/>
                </a:lnTo>
                <a:lnTo>
                  <a:pt x="186" y="128"/>
                </a:lnTo>
                <a:close/>
                <a:moveTo>
                  <a:pt x="186" y="132"/>
                </a:moveTo>
                <a:lnTo>
                  <a:pt x="186" y="134"/>
                </a:lnTo>
                <a:lnTo>
                  <a:pt x="200" y="134"/>
                </a:lnTo>
                <a:lnTo>
                  <a:pt x="202" y="132"/>
                </a:lnTo>
                <a:lnTo>
                  <a:pt x="186" y="132"/>
                </a:lnTo>
                <a:close/>
                <a:moveTo>
                  <a:pt x="186" y="136"/>
                </a:moveTo>
                <a:lnTo>
                  <a:pt x="186" y="136"/>
                </a:lnTo>
                <a:lnTo>
                  <a:pt x="198" y="138"/>
                </a:lnTo>
                <a:lnTo>
                  <a:pt x="200" y="136"/>
                </a:lnTo>
                <a:lnTo>
                  <a:pt x="186" y="136"/>
                </a:lnTo>
                <a:close/>
                <a:moveTo>
                  <a:pt x="186" y="140"/>
                </a:moveTo>
                <a:lnTo>
                  <a:pt x="186" y="140"/>
                </a:lnTo>
                <a:lnTo>
                  <a:pt x="198" y="142"/>
                </a:lnTo>
                <a:lnTo>
                  <a:pt x="198" y="138"/>
                </a:lnTo>
                <a:lnTo>
                  <a:pt x="186" y="140"/>
                </a:lnTo>
                <a:close/>
                <a:moveTo>
                  <a:pt x="186" y="142"/>
                </a:moveTo>
                <a:lnTo>
                  <a:pt x="186" y="144"/>
                </a:lnTo>
                <a:lnTo>
                  <a:pt x="196" y="146"/>
                </a:lnTo>
                <a:lnTo>
                  <a:pt x="196" y="142"/>
                </a:lnTo>
                <a:lnTo>
                  <a:pt x="186" y="142"/>
                </a:lnTo>
                <a:close/>
                <a:moveTo>
                  <a:pt x="186" y="146"/>
                </a:moveTo>
                <a:lnTo>
                  <a:pt x="186" y="148"/>
                </a:lnTo>
                <a:lnTo>
                  <a:pt x="198" y="150"/>
                </a:lnTo>
                <a:lnTo>
                  <a:pt x="196" y="146"/>
                </a:lnTo>
                <a:lnTo>
                  <a:pt x="186" y="148"/>
                </a:lnTo>
                <a:lnTo>
                  <a:pt x="186" y="146"/>
                </a:lnTo>
                <a:close/>
                <a:moveTo>
                  <a:pt x="182" y="148"/>
                </a:moveTo>
                <a:lnTo>
                  <a:pt x="182" y="148"/>
                </a:lnTo>
                <a:lnTo>
                  <a:pt x="166" y="146"/>
                </a:lnTo>
                <a:lnTo>
                  <a:pt x="166" y="148"/>
                </a:lnTo>
                <a:lnTo>
                  <a:pt x="182" y="148"/>
                </a:lnTo>
                <a:close/>
                <a:moveTo>
                  <a:pt x="166" y="150"/>
                </a:moveTo>
                <a:lnTo>
                  <a:pt x="166" y="152"/>
                </a:lnTo>
                <a:lnTo>
                  <a:pt x="202" y="152"/>
                </a:lnTo>
                <a:lnTo>
                  <a:pt x="198" y="150"/>
                </a:lnTo>
                <a:lnTo>
                  <a:pt x="166" y="150"/>
                </a:lnTo>
                <a:close/>
                <a:moveTo>
                  <a:pt x="166" y="154"/>
                </a:moveTo>
                <a:lnTo>
                  <a:pt x="166" y="156"/>
                </a:lnTo>
                <a:lnTo>
                  <a:pt x="206" y="156"/>
                </a:lnTo>
                <a:lnTo>
                  <a:pt x="202" y="154"/>
                </a:lnTo>
                <a:lnTo>
                  <a:pt x="166" y="154"/>
                </a:lnTo>
                <a:close/>
                <a:moveTo>
                  <a:pt x="24" y="108"/>
                </a:moveTo>
                <a:lnTo>
                  <a:pt x="24" y="108"/>
                </a:lnTo>
                <a:lnTo>
                  <a:pt x="24" y="144"/>
                </a:lnTo>
                <a:lnTo>
                  <a:pt x="64" y="140"/>
                </a:lnTo>
                <a:lnTo>
                  <a:pt x="102" y="140"/>
                </a:lnTo>
                <a:lnTo>
                  <a:pt x="142" y="140"/>
                </a:lnTo>
                <a:lnTo>
                  <a:pt x="182" y="144"/>
                </a:lnTo>
                <a:lnTo>
                  <a:pt x="182" y="108"/>
                </a:lnTo>
                <a:lnTo>
                  <a:pt x="142" y="104"/>
                </a:lnTo>
                <a:lnTo>
                  <a:pt x="104" y="102"/>
                </a:lnTo>
                <a:lnTo>
                  <a:pt x="64" y="104"/>
                </a:lnTo>
                <a:lnTo>
                  <a:pt x="24" y="108"/>
                </a:lnTo>
                <a:close/>
                <a:moveTo>
                  <a:pt x="104" y="0"/>
                </a:moveTo>
                <a:lnTo>
                  <a:pt x="74" y="60"/>
                </a:lnTo>
                <a:lnTo>
                  <a:pt x="8" y="70"/>
                </a:lnTo>
                <a:lnTo>
                  <a:pt x="40" y="100"/>
                </a:lnTo>
                <a:lnTo>
                  <a:pt x="72" y="98"/>
                </a:lnTo>
                <a:lnTo>
                  <a:pt x="104" y="98"/>
                </a:lnTo>
                <a:lnTo>
                  <a:pt x="136" y="98"/>
                </a:lnTo>
                <a:lnTo>
                  <a:pt x="168" y="100"/>
                </a:lnTo>
                <a:lnTo>
                  <a:pt x="198" y="70"/>
                </a:lnTo>
                <a:lnTo>
                  <a:pt x="134" y="60"/>
                </a:lnTo>
                <a:lnTo>
                  <a:pt x="104" y="0"/>
                </a:lnTo>
                <a:close/>
                <a:moveTo>
                  <a:pt x="156" y="146"/>
                </a:moveTo>
                <a:lnTo>
                  <a:pt x="162" y="182"/>
                </a:lnTo>
                <a:lnTo>
                  <a:pt x="104" y="150"/>
                </a:lnTo>
                <a:lnTo>
                  <a:pt x="44" y="182"/>
                </a:lnTo>
                <a:lnTo>
                  <a:pt x="50" y="146"/>
                </a:lnTo>
                <a:lnTo>
                  <a:pt x="104" y="144"/>
                </a:lnTo>
                <a:lnTo>
                  <a:pt x="156" y="1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reeform 98"/>
          <p:cNvSpPr>
            <a:spLocks noEditPoints="1"/>
          </p:cNvSpPr>
          <p:nvPr/>
        </p:nvSpPr>
        <p:spPr bwMode="auto">
          <a:xfrm>
            <a:off x="3350779" y="5731453"/>
            <a:ext cx="441325" cy="485775"/>
          </a:xfrm>
          <a:custGeom>
            <a:avLst/>
            <a:gdLst>
              <a:gd name="T0" fmla="*/ 2147483647 w 162"/>
              <a:gd name="T1" fmla="*/ 2147483647 h 162"/>
              <a:gd name="T2" fmla="*/ 2147483647 w 162"/>
              <a:gd name="T3" fmla="*/ 2147483647 h 162"/>
              <a:gd name="T4" fmla="*/ 2147483647 w 162"/>
              <a:gd name="T5" fmla="*/ 2147483647 h 162"/>
              <a:gd name="T6" fmla="*/ 2147483647 w 162"/>
              <a:gd name="T7" fmla="*/ 2147483647 h 162"/>
              <a:gd name="T8" fmla="*/ 2147483647 w 162"/>
              <a:gd name="T9" fmla="*/ 2147483647 h 162"/>
              <a:gd name="T10" fmla="*/ 2147483647 w 162"/>
              <a:gd name="T11" fmla="*/ 2147483647 h 162"/>
              <a:gd name="T12" fmla="*/ 2147483647 w 162"/>
              <a:gd name="T13" fmla="*/ 2147483647 h 162"/>
              <a:gd name="T14" fmla="*/ 2147483647 w 162"/>
              <a:gd name="T15" fmla="*/ 2147483647 h 162"/>
              <a:gd name="T16" fmla="*/ 2147483647 w 162"/>
              <a:gd name="T17" fmla="*/ 2147483647 h 162"/>
              <a:gd name="T18" fmla="*/ 2147483647 w 162"/>
              <a:gd name="T19" fmla="*/ 2147483647 h 162"/>
              <a:gd name="T20" fmla="*/ 2147483647 w 162"/>
              <a:gd name="T21" fmla="*/ 2147483647 h 162"/>
              <a:gd name="T22" fmla="*/ 2147483647 w 162"/>
              <a:gd name="T23" fmla="*/ 2147483647 h 162"/>
              <a:gd name="T24" fmla="*/ 2147483647 w 162"/>
              <a:gd name="T25" fmla="*/ 2147483647 h 162"/>
              <a:gd name="T26" fmla="*/ 2147483647 w 162"/>
              <a:gd name="T27" fmla="*/ 2147483647 h 162"/>
              <a:gd name="T28" fmla="*/ 2147483647 w 162"/>
              <a:gd name="T29" fmla="*/ 2147483647 h 162"/>
              <a:gd name="T30" fmla="*/ 2147483647 w 162"/>
              <a:gd name="T31" fmla="*/ 2147483647 h 162"/>
              <a:gd name="T32" fmla="*/ 2147483647 w 162"/>
              <a:gd name="T33" fmla="*/ 2147483647 h 162"/>
              <a:gd name="T34" fmla="*/ 2147483647 w 162"/>
              <a:gd name="T35" fmla="*/ 2147483647 h 162"/>
              <a:gd name="T36" fmla="*/ 2147483647 w 162"/>
              <a:gd name="T37" fmla="*/ 2147483647 h 162"/>
              <a:gd name="T38" fmla="*/ 2147483647 w 162"/>
              <a:gd name="T39" fmla="*/ 2147483647 h 162"/>
              <a:gd name="T40" fmla="*/ 2147483647 w 162"/>
              <a:gd name="T41" fmla="*/ 2147483647 h 162"/>
              <a:gd name="T42" fmla="*/ 2147483647 w 162"/>
              <a:gd name="T43" fmla="*/ 2147483647 h 162"/>
              <a:gd name="T44" fmla="*/ 2147483647 w 162"/>
              <a:gd name="T45" fmla="*/ 2147483647 h 162"/>
              <a:gd name="T46" fmla="*/ 2147483647 w 162"/>
              <a:gd name="T47" fmla="*/ 2147483647 h 162"/>
              <a:gd name="T48" fmla="*/ 2147483647 w 162"/>
              <a:gd name="T49" fmla="*/ 2147483647 h 162"/>
              <a:gd name="T50" fmla="*/ 2147483647 w 162"/>
              <a:gd name="T51" fmla="*/ 2147483647 h 162"/>
              <a:gd name="T52" fmla="*/ 2147483647 w 162"/>
              <a:gd name="T53" fmla="*/ 2147483647 h 162"/>
              <a:gd name="T54" fmla="*/ 2147483647 w 162"/>
              <a:gd name="T55" fmla="*/ 2147483647 h 162"/>
              <a:gd name="T56" fmla="*/ 2147483647 w 162"/>
              <a:gd name="T57" fmla="*/ 2147483647 h 162"/>
              <a:gd name="T58" fmla="*/ 2147483647 w 162"/>
              <a:gd name="T59" fmla="*/ 2147483647 h 162"/>
              <a:gd name="T60" fmla="*/ 2147483647 w 162"/>
              <a:gd name="T61" fmla="*/ 2147483647 h 162"/>
              <a:gd name="T62" fmla="*/ 2147483647 w 162"/>
              <a:gd name="T63" fmla="*/ 2147483647 h 162"/>
              <a:gd name="T64" fmla="*/ 2147483647 w 162"/>
              <a:gd name="T65" fmla="*/ 2147483647 h 162"/>
              <a:gd name="T66" fmla="*/ 2147483647 w 162"/>
              <a:gd name="T67" fmla="*/ 2147483647 h 162"/>
              <a:gd name="T68" fmla="*/ 2147483647 w 162"/>
              <a:gd name="T69" fmla="*/ 2147483647 h 162"/>
              <a:gd name="T70" fmla="*/ 2147483647 w 162"/>
              <a:gd name="T71" fmla="*/ 2147483647 h 162"/>
              <a:gd name="T72" fmla="*/ 2147483647 w 162"/>
              <a:gd name="T73" fmla="*/ 2147483647 h 162"/>
              <a:gd name="T74" fmla="*/ 2147483647 w 162"/>
              <a:gd name="T75" fmla="*/ 2147483647 h 162"/>
              <a:gd name="T76" fmla="*/ 2147483647 w 162"/>
              <a:gd name="T77" fmla="*/ 2147483647 h 162"/>
              <a:gd name="T78" fmla="*/ 2147483647 w 162"/>
              <a:gd name="T79" fmla="*/ 2147483647 h 162"/>
              <a:gd name="T80" fmla="*/ 2147483647 w 162"/>
              <a:gd name="T81" fmla="*/ 2147483647 h 162"/>
              <a:gd name="T82" fmla="*/ 2147483647 w 162"/>
              <a:gd name="T83" fmla="*/ 2147483647 h 162"/>
              <a:gd name="T84" fmla="*/ 2147483647 w 162"/>
              <a:gd name="T85" fmla="*/ 2147483647 h 162"/>
              <a:gd name="T86" fmla="*/ 2147483647 w 162"/>
              <a:gd name="T87" fmla="*/ 2147483647 h 162"/>
              <a:gd name="T88" fmla="*/ 2147483647 w 162"/>
              <a:gd name="T89" fmla="*/ 2147483647 h 162"/>
              <a:gd name="T90" fmla="*/ 2147483647 w 162"/>
              <a:gd name="T91" fmla="*/ 2147483647 h 162"/>
              <a:gd name="T92" fmla="*/ 2147483647 w 162"/>
              <a:gd name="T93" fmla="*/ 2147483647 h 162"/>
              <a:gd name="T94" fmla="*/ 2147483647 w 162"/>
              <a:gd name="T95" fmla="*/ 2147483647 h 162"/>
              <a:gd name="T96" fmla="*/ 2147483647 w 162"/>
              <a:gd name="T97" fmla="*/ 2147483647 h 162"/>
              <a:gd name="T98" fmla="*/ 2147483647 w 162"/>
              <a:gd name="T99" fmla="*/ 2147483647 h 16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62"/>
              <a:gd name="T151" fmla="*/ 0 h 162"/>
              <a:gd name="T152" fmla="*/ 162 w 162"/>
              <a:gd name="T153" fmla="*/ 162 h 16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62" h="162">
                <a:moveTo>
                  <a:pt x="32" y="18"/>
                </a:moveTo>
                <a:lnTo>
                  <a:pt x="32" y="18"/>
                </a:lnTo>
                <a:lnTo>
                  <a:pt x="46" y="10"/>
                </a:lnTo>
                <a:lnTo>
                  <a:pt x="60" y="4"/>
                </a:lnTo>
                <a:lnTo>
                  <a:pt x="76" y="0"/>
                </a:lnTo>
                <a:lnTo>
                  <a:pt x="92" y="0"/>
                </a:lnTo>
                <a:lnTo>
                  <a:pt x="106" y="4"/>
                </a:lnTo>
                <a:lnTo>
                  <a:pt x="120" y="10"/>
                </a:lnTo>
                <a:lnTo>
                  <a:pt x="134" y="20"/>
                </a:lnTo>
                <a:lnTo>
                  <a:pt x="146" y="32"/>
                </a:lnTo>
                <a:lnTo>
                  <a:pt x="154" y="46"/>
                </a:lnTo>
                <a:lnTo>
                  <a:pt x="160" y="60"/>
                </a:lnTo>
                <a:lnTo>
                  <a:pt x="162" y="76"/>
                </a:lnTo>
                <a:lnTo>
                  <a:pt x="162" y="90"/>
                </a:lnTo>
                <a:lnTo>
                  <a:pt x="160" y="106"/>
                </a:lnTo>
                <a:lnTo>
                  <a:pt x="154" y="120"/>
                </a:lnTo>
                <a:lnTo>
                  <a:pt x="144" y="134"/>
                </a:lnTo>
                <a:lnTo>
                  <a:pt x="132" y="146"/>
                </a:lnTo>
                <a:lnTo>
                  <a:pt x="118" y="154"/>
                </a:lnTo>
                <a:lnTo>
                  <a:pt x="104" y="160"/>
                </a:lnTo>
                <a:lnTo>
                  <a:pt x="88" y="162"/>
                </a:lnTo>
                <a:lnTo>
                  <a:pt x="72" y="162"/>
                </a:lnTo>
                <a:lnTo>
                  <a:pt x="58" y="158"/>
                </a:lnTo>
                <a:lnTo>
                  <a:pt x="42" y="152"/>
                </a:lnTo>
                <a:lnTo>
                  <a:pt x="30" y="144"/>
                </a:lnTo>
                <a:lnTo>
                  <a:pt x="18" y="132"/>
                </a:lnTo>
                <a:lnTo>
                  <a:pt x="10" y="118"/>
                </a:lnTo>
                <a:lnTo>
                  <a:pt x="4" y="104"/>
                </a:lnTo>
                <a:lnTo>
                  <a:pt x="0" y="88"/>
                </a:lnTo>
                <a:lnTo>
                  <a:pt x="2" y="72"/>
                </a:lnTo>
                <a:lnTo>
                  <a:pt x="4" y="56"/>
                </a:lnTo>
                <a:lnTo>
                  <a:pt x="10" y="42"/>
                </a:lnTo>
                <a:lnTo>
                  <a:pt x="20" y="30"/>
                </a:lnTo>
                <a:lnTo>
                  <a:pt x="32" y="18"/>
                </a:lnTo>
                <a:close/>
                <a:moveTo>
                  <a:pt x="56" y="46"/>
                </a:moveTo>
                <a:lnTo>
                  <a:pt x="42" y="50"/>
                </a:lnTo>
                <a:lnTo>
                  <a:pt x="30" y="54"/>
                </a:lnTo>
                <a:lnTo>
                  <a:pt x="28" y="54"/>
                </a:lnTo>
                <a:lnTo>
                  <a:pt x="26" y="54"/>
                </a:lnTo>
                <a:lnTo>
                  <a:pt x="26" y="44"/>
                </a:lnTo>
                <a:lnTo>
                  <a:pt x="26" y="42"/>
                </a:lnTo>
                <a:lnTo>
                  <a:pt x="18" y="56"/>
                </a:lnTo>
                <a:lnTo>
                  <a:pt x="12" y="74"/>
                </a:lnTo>
                <a:lnTo>
                  <a:pt x="12" y="84"/>
                </a:lnTo>
                <a:lnTo>
                  <a:pt x="14" y="82"/>
                </a:lnTo>
                <a:lnTo>
                  <a:pt x="18" y="76"/>
                </a:lnTo>
                <a:lnTo>
                  <a:pt x="20" y="74"/>
                </a:lnTo>
                <a:lnTo>
                  <a:pt x="22" y="74"/>
                </a:lnTo>
                <a:lnTo>
                  <a:pt x="32" y="86"/>
                </a:lnTo>
                <a:lnTo>
                  <a:pt x="42" y="96"/>
                </a:lnTo>
                <a:lnTo>
                  <a:pt x="42" y="110"/>
                </a:lnTo>
                <a:lnTo>
                  <a:pt x="44" y="124"/>
                </a:lnTo>
                <a:lnTo>
                  <a:pt x="42" y="126"/>
                </a:lnTo>
                <a:lnTo>
                  <a:pt x="40" y="126"/>
                </a:lnTo>
                <a:lnTo>
                  <a:pt x="32" y="124"/>
                </a:lnTo>
                <a:lnTo>
                  <a:pt x="26" y="124"/>
                </a:lnTo>
                <a:lnTo>
                  <a:pt x="28" y="124"/>
                </a:lnTo>
                <a:lnTo>
                  <a:pt x="36" y="134"/>
                </a:lnTo>
                <a:lnTo>
                  <a:pt x="44" y="140"/>
                </a:lnTo>
                <a:lnTo>
                  <a:pt x="56" y="146"/>
                </a:lnTo>
                <a:lnTo>
                  <a:pt x="66" y="150"/>
                </a:lnTo>
                <a:lnTo>
                  <a:pt x="62" y="144"/>
                </a:lnTo>
                <a:lnTo>
                  <a:pt x="58" y="138"/>
                </a:lnTo>
                <a:lnTo>
                  <a:pt x="56" y="136"/>
                </a:lnTo>
                <a:lnTo>
                  <a:pt x="58" y="134"/>
                </a:lnTo>
                <a:lnTo>
                  <a:pt x="70" y="128"/>
                </a:lnTo>
                <a:lnTo>
                  <a:pt x="84" y="124"/>
                </a:lnTo>
                <a:lnTo>
                  <a:pt x="86" y="124"/>
                </a:lnTo>
                <a:lnTo>
                  <a:pt x="98" y="128"/>
                </a:lnTo>
                <a:lnTo>
                  <a:pt x="112" y="132"/>
                </a:lnTo>
                <a:lnTo>
                  <a:pt x="112" y="134"/>
                </a:lnTo>
                <a:lnTo>
                  <a:pt x="108" y="142"/>
                </a:lnTo>
                <a:lnTo>
                  <a:pt x="106" y="146"/>
                </a:lnTo>
                <a:lnTo>
                  <a:pt x="116" y="142"/>
                </a:lnTo>
                <a:lnTo>
                  <a:pt x="124" y="136"/>
                </a:lnTo>
                <a:lnTo>
                  <a:pt x="134" y="128"/>
                </a:lnTo>
                <a:lnTo>
                  <a:pt x="142" y="118"/>
                </a:lnTo>
                <a:lnTo>
                  <a:pt x="140" y="118"/>
                </a:lnTo>
                <a:lnTo>
                  <a:pt x="130" y="120"/>
                </a:lnTo>
                <a:lnTo>
                  <a:pt x="128" y="120"/>
                </a:lnTo>
                <a:lnTo>
                  <a:pt x="128" y="118"/>
                </a:lnTo>
                <a:lnTo>
                  <a:pt x="126" y="106"/>
                </a:lnTo>
                <a:lnTo>
                  <a:pt x="126" y="92"/>
                </a:lnTo>
                <a:lnTo>
                  <a:pt x="126" y="90"/>
                </a:lnTo>
                <a:lnTo>
                  <a:pt x="134" y="78"/>
                </a:lnTo>
                <a:lnTo>
                  <a:pt x="142" y="68"/>
                </a:lnTo>
                <a:lnTo>
                  <a:pt x="142" y="66"/>
                </a:lnTo>
                <a:lnTo>
                  <a:pt x="144" y="66"/>
                </a:lnTo>
                <a:lnTo>
                  <a:pt x="144" y="68"/>
                </a:lnTo>
                <a:lnTo>
                  <a:pt x="150" y="74"/>
                </a:lnTo>
                <a:lnTo>
                  <a:pt x="150" y="64"/>
                </a:lnTo>
                <a:lnTo>
                  <a:pt x="146" y="56"/>
                </a:lnTo>
                <a:lnTo>
                  <a:pt x="142" y="48"/>
                </a:lnTo>
                <a:lnTo>
                  <a:pt x="136" y="40"/>
                </a:lnTo>
                <a:lnTo>
                  <a:pt x="136" y="50"/>
                </a:lnTo>
                <a:lnTo>
                  <a:pt x="136" y="52"/>
                </a:lnTo>
                <a:lnTo>
                  <a:pt x="134" y="52"/>
                </a:lnTo>
                <a:lnTo>
                  <a:pt x="120" y="48"/>
                </a:lnTo>
                <a:lnTo>
                  <a:pt x="108" y="46"/>
                </a:lnTo>
                <a:lnTo>
                  <a:pt x="106" y="44"/>
                </a:lnTo>
                <a:lnTo>
                  <a:pt x="98" y="34"/>
                </a:lnTo>
                <a:lnTo>
                  <a:pt x="90" y="22"/>
                </a:lnTo>
                <a:lnTo>
                  <a:pt x="88" y="22"/>
                </a:lnTo>
                <a:lnTo>
                  <a:pt x="90" y="20"/>
                </a:lnTo>
                <a:lnTo>
                  <a:pt x="98" y="16"/>
                </a:lnTo>
                <a:lnTo>
                  <a:pt x="100" y="14"/>
                </a:lnTo>
                <a:lnTo>
                  <a:pt x="90" y="12"/>
                </a:lnTo>
                <a:lnTo>
                  <a:pt x="76" y="12"/>
                </a:lnTo>
                <a:lnTo>
                  <a:pt x="60" y="16"/>
                </a:lnTo>
                <a:lnTo>
                  <a:pt x="70" y="18"/>
                </a:lnTo>
                <a:lnTo>
                  <a:pt x="70" y="20"/>
                </a:lnTo>
                <a:lnTo>
                  <a:pt x="70" y="22"/>
                </a:lnTo>
                <a:lnTo>
                  <a:pt x="64" y="34"/>
                </a:lnTo>
                <a:lnTo>
                  <a:pt x="56" y="46"/>
                </a:lnTo>
                <a:close/>
                <a:moveTo>
                  <a:pt x="66" y="58"/>
                </a:moveTo>
                <a:lnTo>
                  <a:pt x="66" y="58"/>
                </a:lnTo>
                <a:lnTo>
                  <a:pt x="64" y="58"/>
                </a:lnTo>
                <a:lnTo>
                  <a:pt x="60" y="74"/>
                </a:lnTo>
                <a:lnTo>
                  <a:pt x="56" y="90"/>
                </a:lnTo>
                <a:lnTo>
                  <a:pt x="56" y="92"/>
                </a:lnTo>
                <a:lnTo>
                  <a:pt x="70" y="100"/>
                </a:lnTo>
                <a:lnTo>
                  <a:pt x="82" y="110"/>
                </a:lnTo>
                <a:lnTo>
                  <a:pt x="86" y="110"/>
                </a:lnTo>
                <a:lnTo>
                  <a:pt x="98" y="100"/>
                </a:lnTo>
                <a:lnTo>
                  <a:pt x="110" y="90"/>
                </a:lnTo>
                <a:lnTo>
                  <a:pt x="110" y="88"/>
                </a:lnTo>
                <a:lnTo>
                  <a:pt x="106" y="72"/>
                </a:lnTo>
                <a:lnTo>
                  <a:pt x="100" y="58"/>
                </a:lnTo>
                <a:lnTo>
                  <a:pt x="98" y="56"/>
                </a:lnTo>
                <a:lnTo>
                  <a:pt x="82" y="56"/>
                </a:lnTo>
                <a:lnTo>
                  <a:pt x="66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Freeform 99"/>
          <p:cNvSpPr>
            <a:spLocks noEditPoints="1"/>
          </p:cNvSpPr>
          <p:nvPr/>
        </p:nvSpPr>
        <p:spPr bwMode="auto">
          <a:xfrm>
            <a:off x="2606242" y="4890078"/>
            <a:ext cx="438150" cy="481013"/>
          </a:xfrm>
          <a:custGeom>
            <a:avLst/>
            <a:gdLst>
              <a:gd name="T0" fmla="*/ 2147483647 w 160"/>
              <a:gd name="T1" fmla="*/ 2147483647 h 160"/>
              <a:gd name="T2" fmla="*/ 2147483647 w 160"/>
              <a:gd name="T3" fmla="*/ 2147483647 h 160"/>
              <a:gd name="T4" fmla="*/ 2147483647 w 160"/>
              <a:gd name="T5" fmla="*/ 2147483647 h 160"/>
              <a:gd name="T6" fmla="*/ 2147483647 w 160"/>
              <a:gd name="T7" fmla="*/ 2147483647 h 160"/>
              <a:gd name="T8" fmla="*/ 2147483647 w 160"/>
              <a:gd name="T9" fmla="*/ 2147483647 h 160"/>
              <a:gd name="T10" fmla="*/ 2147483647 w 160"/>
              <a:gd name="T11" fmla="*/ 2147483647 h 160"/>
              <a:gd name="T12" fmla="*/ 0 w 160"/>
              <a:gd name="T13" fmla="*/ 2147483647 h 160"/>
              <a:gd name="T14" fmla="*/ 2147483647 w 160"/>
              <a:gd name="T15" fmla="*/ 2147483647 h 160"/>
              <a:gd name="T16" fmla="*/ 2147483647 w 160"/>
              <a:gd name="T17" fmla="*/ 0 h 160"/>
              <a:gd name="T18" fmla="*/ 2147483647 w 160"/>
              <a:gd name="T19" fmla="*/ 2147483647 h 160"/>
              <a:gd name="T20" fmla="*/ 2147483647 w 160"/>
              <a:gd name="T21" fmla="*/ 2147483647 h 160"/>
              <a:gd name="T22" fmla="*/ 2147483647 w 160"/>
              <a:gd name="T23" fmla="*/ 2147483647 h 160"/>
              <a:gd name="T24" fmla="*/ 2147483647 w 160"/>
              <a:gd name="T25" fmla="*/ 2147483647 h 160"/>
              <a:gd name="T26" fmla="*/ 2147483647 w 160"/>
              <a:gd name="T27" fmla="*/ 2147483647 h 160"/>
              <a:gd name="T28" fmla="*/ 2147483647 w 160"/>
              <a:gd name="T29" fmla="*/ 2147483647 h 160"/>
              <a:gd name="T30" fmla="*/ 2147483647 w 160"/>
              <a:gd name="T31" fmla="*/ 2147483647 h 160"/>
              <a:gd name="T32" fmla="*/ 2147483647 w 160"/>
              <a:gd name="T33" fmla="*/ 2147483647 h 160"/>
              <a:gd name="T34" fmla="*/ 2147483647 w 160"/>
              <a:gd name="T35" fmla="*/ 2147483647 h 160"/>
              <a:gd name="T36" fmla="*/ 2147483647 w 160"/>
              <a:gd name="T37" fmla="*/ 2147483647 h 160"/>
              <a:gd name="T38" fmla="*/ 2147483647 w 160"/>
              <a:gd name="T39" fmla="*/ 2147483647 h 160"/>
              <a:gd name="T40" fmla="*/ 2147483647 w 160"/>
              <a:gd name="T41" fmla="*/ 2147483647 h 160"/>
              <a:gd name="T42" fmla="*/ 2147483647 w 160"/>
              <a:gd name="T43" fmla="*/ 2147483647 h 160"/>
              <a:gd name="T44" fmla="*/ 2147483647 w 160"/>
              <a:gd name="T45" fmla="*/ 2147483647 h 160"/>
              <a:gd name="T46" fmla="*/ 2147483647 w 160"/>
              <a:gd name="T47" fmla="*/ 2147483647 h 160"/>
              <a:gd name="T48" fmla="*/ 2147483647 w 160"/>
              <a:gd name="T49" fmla="*/ 2147483647 h 160"/>
              <a:gd name="T50" fmla="*/ 2147483647 w 160"/>
              <a:gd name="T51" fmla="*/ 2147483647 h 160"/>
              <a:gd name="T52" fmla="*/ 2147483647 w 160"/>
              <a:gd name="T53" fmla="*/ 2147483647 h 160"/>
              <a:gd name="T54" fmla="*/ 2147483647 w 160"/>
              <a:gd name="T55" fmla="*/ 2147483647 h 160"/>
              <a:gd name="T56" fmla="*/ 2147483647 w 160"/>
              <a:gd name="T57" fmla="*/ 2147483647 h 160"/>
              <a:gd name="T58" fmla="*/ 2147483647 w 160"/>
              <a:gd name="T59" fmla="*/ 2147483647 h 160"/>
              <a:gd name="T60" fmla="*/ 2147483647 w 160"/>
              <a:gd name="T61" fmla="*/ 2147483647 h 160"/>
              <a:gd name="T62" fmla="*/ 2147483647 w 160"/>
              <a:gd name="T63" fmla="*/ 2147483647 h 160"/>
              <a:gd name="T64" fmla="*/ 2147483647 w 160"/>
              <a:gd name="T65" fmla="*/ 2147483647 h 160"/>
              <a:gd name="T66" fmla="*/ 2147483647 w 160"/>
              <a:gd name="T67" fmla="*/ 2147483647 h 160"/>
              <a:gd name="T68" fmla="*/ 2147483647 w 160"/>
              <a:gd name="T69" fmla="*/ 2147483647 h 160"/>
              <a:gd name="T70" fmla="*/ 2147483647 w 160"/>
              <a:gd name="T71" fmla="*/ 2147483647 h 160"/>
              <a:gd name="T72" fmla="*/ 2147483647 w 160"/>
              <a:gd name="T73" fmla="*/ 2147483647 h 160"/>
              <a:gd name="T74" fmla="*/ 2147483647 w 160"/>
              <a:gd name="T75" fmla="*/ 2147483647 h 160"/>
              <a:gd name="T76" fmla="*/ 2147483647 w 160"/>
              <a:gd name="T77" fmla="*/ 2147483647 h 160"/>
              <a:gd name="T78" fmla="*/ 2147483647 w 160"/>
              <a:gd name="T79" fmla="*/ 2147483647 h 160"/>
              <a:gd name="T80" fmla="*/ 2147483647 w 160"/>
              <a:gd name="T81" fmla="*/ 2147483647 h 160"/>
              <a:gd name="T82" fmla="*/ 2147483647 w 160"/>
              <a:gd name="T83" fmla="*/ 2147483647 h 160"/>
              <a:gd name="T84" fmla="*/ 2147483647 w 160"/>
              <a:gd name="T85" fmla="*/ 2147483647 h 160"/>
              <a:gd name="T86" fmla="*/ 2147483647 w 160"/>
              <a:gd name="T87" fmla="*/ 2147483647 h 160"/>
              <a:gd name="T88" fmla="*/ 2147483647 w 160"/>
              <a:gd name="T89" fmla="*/ 2147483647 h 160"/>
              <a:gd name="T90" fmla="*/ 2147483647 w 160"/>
              <a:gd name="T91" fmla="*/ 2147483647 h 160"/>
              <a:gd name="T92" fmla="*/ 2147483647 w 160"/>
              <a:gd name="T93" fmla="*/ 2147483647 h 160"/>
              <a:gd name="T94" fmla="*/ 2147483647 w 160"/>
              <a:gd name="T95" fmla="*/ 2147483647 h 16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60"/>
              <a:gd name="T145" fmla="*/ 0 h 160"/>
              <a:gd name="T146" fmla="*/ 160 w 160"/>
              <a:gd name="T147" fmla="*/ 160 h 16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60" h="160">
                <a:moveTo>
                  <a:pt x="128" y="16"/>
                </a:moveTo>
                <a:lnTo>
                  <a:pt x="128" y="16"/>
                </a:lnTo>
                <a:lnTo>
                  <a:pt x="140" y="26"/>
                </a:lnTo>
                <a:lnTo>
                  <a:pt x="148" y="38"/>
                </a:lnTo>
                <a:lnTo>
                  <a:pt x="156" y="52"/>
                </a:lnTo>
                <a:lnTo>
                  <a:pt x="160" y="68"/>
                </a:lnTo>
                <a:lnTo>
                  <a:pt x="160" y="82"/>
                </a:lnTo>
                <a:lnTo>
                  <a:pt x="158" y="98"/>
                </a:lnTo>
                <a:lnTo>
                  <a:pt x="152" y="112"/>
                </a:lnTo>
                <a:lnTo>
                  <a:pt x="144" y="126"/>
                </a:lnTo>
                <a:lnTo>
                  <a:pt x="134" y="138"/>
                </a:lnTo>
                <a:lnTo>
                  <a:pt x="122" y="148"/>
                </a:lnTo>
                <a:lnTo>
                  <a:pt x="108" y="154"/>
                </a:lnTo>
                <a:lnTo>
                  <a:pt x="92" y="158"/>
                </a:lnTo>
                <a:lnTo>
                  <a:pt x="78" y="160"/>
                </a:lnTo>
                <a:lnTo>
                  <a:pt x="62" y="158"/>
                </a:lnTo>
                <a:lnTo>
                  <a:pt x="46" y="152"/>
                </a:lnTo>
                <a:lnTo>
                  <a:pt x="34" y="144"/>
                </a:lnTo>
                <a:lnTo>
                  <a:pt x="22" y="132"/>
                </a:lnTo>
                <a:lnTo>
                  <a:pt x="12" y="120"/>
                </a:lnTo>
                <a:lnTo>
                  <a:pt x="6" y="106"/>
                </a:lnTo>
                <a:lnTo>
                  <a:pt x="2" y="92"/>
                </a:lnTo>
                <a:lnTo>
                  <a:pt x="0" y="76"/>
                </a:lnTo>
                <a:lnTo>
                  <a:pt x="2" y="60"/>
                </a:lnTo>
                <a:lnTo>
                  <a:pt x="8" y="46"/>
                </a:lnTo>
                <a:lnTo>
                  <a:pt x="16" y="32"/>
                </a:lnTo>
                <a:lnTo>
                  <a:pt x="28" y="20"/>
                </a:lnTo>
                <a:lnTo>
                  <a:pt x="40" y="12"/>
                </a:lnTo>
                <a:lnTo>
                  <a:pt x="54" y="4"/>
                </a:lnTo>
                <a:lnTo>
                  <a:pt x="68" y="0"/>
                </a:lnTo>
                <a:lnTo>
                  <a:pt x="84" y="0"/>
                </a:lnTo>
                <a:lnTo>
                  <a:pt x="98" y="2"/>
                </a:lnTo>
                <a:lnTo>
                  <a:pt x="114" y="8"/>
                </a:lnTo>
                <a:lnTo>
                  <a:pt x="128" y="16"/>
                </a:lnTo>
                <a:close/>
                <a:moveTo>
                  <a:pt x="12" y="68"/>
                </a:moveTo>
                <a:lnTo>
                  <a:pt x="12" y="68"/>
                </a:lnTo>
                <a:lnTo>
                  <a:pt x="18" y="66"/>
                </a:lnTo>
                <a:lnTo>
                  <a:pt x="24" y="64"/>
                </a:lnTo>
                <a:lnTo>
                  <a:pt x="32" y="66"/>
                </a:lnTo>
                <a:lnTo>
                  <a:pt x="42" y="68"/>
                </a:lnTo>
                <a:lnTo>
                  <a:pt x="48" y="56"/>
                </a:lnTo>
                <a:lnTo>
                  <a:pt x="26" y="40"/>
                </a:lnTo>
                <a:lnTo>
                  <a:pt x="18" y="54"/>
                </a:lnTo>
                <a:lnTo>
                  <a:pt x="12" y="68"/>
                </a:lnTo>
                <a:close/>
                <a:moveTo>
                  <a:pt x="48" y="72"/>
                </a:moveTo>
                <a:lnTo>
                  <a:pt x="48" y="72"/>
                </a:lnTo>
                <a:lnTo>
                  <a:pt x="56" y="78"/>
                </a:lnTo>
                <a:lnTo>
                  <a:pt x="66" y="90"/>
                </a:lnTo>
                <a:lnTo>
                  <a:pt x="72" y="102"/>
                </a:lnTo>
                <a:lnTo>
                  <a:pt x="78" y="114"/>
                </a:lnTo>
                <a:lnTo>
                  <a:pt x="86" y="130"/>
                </a:lnTo>
                <a:lnTo>
                  <a:pt x="92" y="138"/>
                </a:lnTo>
                <a:lnTo>
                  <a:pt x="100" y="146"/>
                </a:lnTo>
                <a:lnTo>
                  <a:pt x="110" y="142"/>
                </a:lnTo>
                <a:lnTo>
                  <a:pt x="120" y="136"/>
                </a:lnTo>
                <a:lnTo>
                  <a:pt x="128" y="128"/>
                </a:lnTo>
                <a:lnTo>
                  <a:pt x="136" y="120"/>
                </a:lnTo>
                <a:lnTo>
                  <a:pt x="54" y="60"/>
                </a:lnTo>
                <a:lnTo>
                  <a:pt x="48" y="72"/>
                </a:lnTo>
                <a:close/>
                <a:moveTo>
                  <a:pt x="90" y="148"/>
                </a:moveTo>
                <a:lnTo>
                  <a:pt x="90" y="148"/>
                </a:lnTo>
                <a:lnTo>
                  <a:pt x="84" y="140"/>
                </a:lnTo>
                <a:lnTo>
                  <a:pt x="80" y="132"/>
                </a:lnTo>
                <a:lnTo>
                  <a:pt x="70" y="116"/>
                </a:lnTo>
                <a:lnTo>
                  <a:pt x="66" y="106"/>
                </a:lnTo>
                <a:lnTo>
                  <a:pt x="60" y="96"/>
                </a:lnTo>
                <a:lnTo>
                  <a:pt x="50" y="84"/>
                </a:lnTo>
                <a:lnTo>
                  <a:pt x="44" y="78"/>
                </a:lnTo>
                <a:lnTo>
                  <a:pt x="36" y="96"/>
                </a:lnTo>
                <a:lnTo>
                  <a:pt x="32" y="110"/>
                </a:lnTo>
                <a:lnTo>
                  <a:pt x="32" y="120"/>
                </a:lnTo>
                <a:lnTo>
                  <a:pt x="32" y="128"/>
                </a:lnTo>
                <a:lnTo>
                  <a:pt x="40" y="134"/>
                </a:lnTo>
                <a:lnTo>
                  <a:pt x="52" y="142"/>
                </a:lnTo>
                <a:lnTo>
                  <a:pt x="64" y="146"/>
                </a:lnTo>
                <a:lnTo>
                  <a:pt x="78" y="148"/>
                </a:lnTo>
                <a:lnTo>
                  <a:pt x="90" y="148"/>
                </a:lnTo>
                <a:close/>
                <a:moveTo>
                  <a:pt x="38" y="74"/>
                </a:moveTo>
                <a:lnTo>
                  <a:pt x="38" y="74"/>
                </a:lnTo>
                <a:lnTo>
                  <a:pt x="32" y="72"/>
                </a:lnTo>
                <a:lnTo>
                  <a:pt x="28" y="72"/>
                </a:lnTo>
                <a:lnTo>
                  <a:pt x="20" y="74"/>
                </a:lnTo>
                <a:lnTo>
                  <a:pt x="12" y="78"/>
                </a:lnTo>
                <a:lnTo>
                  <a:pt x="12" y="76"/>
                </a:lnTo>
                <a:lnTo>
                  <a:pt x="12" y="90"/>
                </a:lnTo>
                <a:lnTo>
                  <a:pt x="16" y="104"/>
                </a:lnTo>
                <a:lnTo>
                  <a:pt x="24" y="118"/>
                </a:lnTo>
                <a:lnTo>
                  <a:pt x="24" y="110"/>
                </a:lnTo>
                <a:lnTo>
                  <a:pt x="30" y="92"/>
                </a:lnTo>
                <a:lnTo>
                  <a:pt x="38" y="74"/>
                </a:lnTo>
                <a:close/>
                <a:moveTo>
                  <a:pt x="62" y="14"/>
                </a:moveTo>
                <a:lnTo>
                  <a:pt x="62" y="14"/>
                </a:lnTo>
                <a:lnTo>
                  <a:pt x="62" y="24"/>
                </a:lnTo>
                <a:lnTo>
                  <a:pt x="64" y="28"/>
                </a:lnTo>
                <a:lnTo>
                  <a:pt x="68" y="34"/>
                </a:lnTo>
                <a:lnTo>
                  <a:pt x="82" y="22"/>
                </a:lnTo>
                <a:lnTo>
                  <a:pt x="96" y="12"/>
                </a:lnTo>
                <a:lnTo>
                  <a:pt x="84" y="12"/>
                </a:lnTo>
                <a:lnTo>
                  <a:pt x="70" y="12"/>
                </a:lnTo>
                <a:lnTo>
                  <a:pt x="62" y="14"/>
                </a:lnTo>
                <a:close/>
                <a:moveTo>
                  <a:pt x="74" y="38"/>
                </a:moveTo>
                <a:lnTo>
                  <a:pt x="74" y="38"/>
                </a:lnTo>
                <a:lnTo>
                  <a:pt x="80" y="44"/>
                </a:lnTo>
                <a:lnTo>
                  <a:pt x="94" y="48"/>
                </a:lnTo>
                <a:lnTo>
                  <a:pt x="104" y="52"/>
                </a:lnTo>
                <a:lnTo>
                  <a:pt x="118" y="54"/>
                </a:lnTo>
                <a:lnTo>
                  <a:pt x="132" y="56"/>
                </a:lnTo>
                <a:lnTo>
                  <a:pt x="146" y="60"/>
                </a:lnTo>
                <a:lnTo>
                  <a:pt x="142" y="50"/>
                </a:lnTo>
                <a:lnTo>
                  <a:pt x="136" y="40"/>
                </a:lnTo>
                <a:lnTo>
                  <a:pt x="130" y="32"/>
                </a:lnTo>
                <a:lnTo>
                  <a:pt x="120" y="24"/>
                </a:lnTo>
                <a:lnTo>
                  <a:pt x="110" y="18"/>
                </a:lnTo>
                <a:lnTo>
                  <a:pt x="102" y="20"/>
                </a:lnTo>
                <a:lnTo>
                  <a:pt x="88" y="26"/>
                </a:lnTo>
                <a:lnTo>
                  <a:pt x="74" y="38"/>
                </a:lnTo>
                <a:close/>
                <a:moveTo>
                  <a:pt x="148" y="68"/>
                </a:moveTo>
                <a:lnTo>
                  <a:pt x="148" y="68"/>
                </a:lnTo>
                <a:lnTo>
                  <a:pt x="132" y="64"/>
                </a:lnTo>
                <a:lnTo>
                  <a:pt x="116" y="60"/>
                </a:lnTo>
                <a:lnTo>
                  <a:pt x="104" y="58"/>
                </a:lnTo>
                <a:lnTo>
                  <a:pt x="92" y="56"/>
                </a:lnTo>
                <a:lnTo>
                  <a:pt x="76" y="50"/>
                </a:lnTo>
                <a:lnTo>
                  <a:pt x="68" y="44"/>
                </a:lnTo>
                <a:lnTo>
                  <a:pt x="60" y="54"/>
                </a:lnTo>
                <a:lnTo>
                  <a:pt x="140" y="114"/>
                </a:lnTo>
                <a:lnTo>
                  <a:pt x="144" y="104"/>
                </a:lnTo>
                <a:lnTo>
                  <a:pt x="148" y="92"/>
                </a:lnTo>
                <a:lnTo>
                  <a:pt x="148" y="80"/>
                </a:lnTo>
                <a:lnTo>
                  <a:pt x="148" y="70"/>
                </a:lnTo>
                <a:lnTo>
                  <a:pt x="148" y="68"/>
                </a:lnTo>
                <a:close/>
                <a:moveTo>
                  <a:pt x="62" y="40"/>
                </a:moveTo>
                <a:lnTo>
                  <a:pt x="62" y="40"/>
                </a:lnTo>
                <a:lnTo>
                  <a:pt x="58" y="34"/>
                </a:lnTo>
                <a:lnTo>
                  <a:pt x="56" y="28"/>
                </a:lnTo>
                <a:lnTo>
                  <a:pt x="54" y="16"/>
                </a:lnTo>
                <a:lnTo>
                  <a:pt x="42" y="24"/>
                </a:lnTo>
                <a:lnTo>
                  <a:pt x="30" y="34"/>
                </a:lnTo>
                <a:lnTo>
                  <a:pt x="54" y="50"/>
                </a:lnTo>
                <a:lnTo>
                  <a:pt x="62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Freeform 100"/>
          <p:cNvSpPr>
            <a:spLocks noEditPoints="1"/>
          </p:cNvSpPr>
          <p:nvPr/>
        </p:nvSpPr>
        <p:spPr bwMode="auto">
          <a:xfrm>
            <a:off x="4868429" y="4944053"/>
            <a:ext cx="465138" cy="396875"/>
          </a:xfrm>
          <a:custGeom>
            <a:avLst/>
            <a:gdLst>
              <a:gd name="T0" fmla="*/ 2147483647 w 170"/>
              <a:gd name="T1" fmla="*/ 2147483647 h 132"/>
              <a:gd name="T2" fmla="*/ 2147483647 w 170"/>
              <a:gd name="T3" fmla="*/ 2147483647 h 132"/>
              <a:gd name="T4" fmla="*/ 2147483647 w 170"/>
              <a:gd name="T5" fmla="*/ 2147483647 h 132"/>
              <a:gd name="T6" fmla="*/ 2147483647 w 170"/>
              <a:gd name="T7" fmla="*/ 2147483647 h 132"/>
              <a:gd name="T8" fmla="*/ 2147483647 w 170"/>
              <a:gd name="T9" fmla="*/ 2147483647 h 132"/>
              <a:gd name="T10" fmla="*/ 2147483647 w 170"/>
              <a:gd name="T11" fmla="*/ 2147483647 h 132"/>
              <a:gd name="T12" fmla="*/ 2147483647 w 170"/>
              <a:gd name="T13" fmla="*/ 2147483647 h 132"/>
              <a:gd name="T14" fmla="*/ 2147483647 w 170"/>
              <a:gd name="T15" fmla="*/ 2147483647 h 132"/>
              <a:gd name="T16" fmla="*/ 2147483647 w 170"/>
              <a:gd name="T17" fmla="*/ 2147483647 h 132"/>
              <a:gd name="T18" fmla="*/ 2147483647 w 170"/>
              <a:gd name="T19" fmla="*/ 2147483647 h 132"/>
              <a:gd name="T20" fmla="*/ 2147483647 w 170"/>
              <a:gd name="T21" fmla="*/ 2147483647 h 132"/>
              <a:gd name="T22" fmla="*/ 2147483647 w 170"/>
              <a:gd name="T23" fmla="*/ 2147483647 h 132"/>
              <a:gd name="T24" fmla="*/ 2147483647 w 170"/>
              <a:gd name="T25" fmla="*/ 2147483647 h 132"/>
              <a:gd name="T26" fmla="*/ 2147483647 w 170"/>
              <a:gd name="T27" fmla="*/ 2147483647 h 132"/>
              <a:gd name="T28" fmla="*/ 2147483647 w 170"/>
              <a:gd name="T29" fmla="*/ 2147483647 h 132"/>
              <a:gd name="T30" fmla="*/ 2147483647 w 170"/>
              <a:gd name="T31" fmla="*/ 2147483647 h 132"/>
              <a:gd name="T32" fmla="*/ 2147483647 w 170"/>
              <a:gd name="T33" fmla="*/ 2147483647 h 132"/>
              <a:gd name="T34" fmla="*/ 2147483647 w 170"/>
              <a:gd name="T35" fmla="*/ 2147483647 h 132"/>
              <a:gd name="T36" fmla="*/ 2147483647 w 170"/>
              <a:gd name="T37" fmla="*/ 2147483647 h 132"/>
              <a:gd name="T38" fmla="*/ 2147483647 w 170"/>
              <a:gd name="T39" fmla="*/ 2147483647 h 132"/>
              <a:gd name="T40" fmla="*/ 2147483647 w 170"/>
              <a:gd name="T41" fmla="*/ 2147483647 h 132"/>
              <a:gd name="T42" fmla="*/ 0 w 170"/>
              <a:gd name="T43" fmla="*/ 2147483647 h 132"/>
              <a:gd name="T44" fmla="*/ 2147483647 w 170"/>
              <a:gd name="T45" fmla="*/ 2147483647 h 132"/>
              <a:gd name="T46" fmla="*/ 2147483647 w 170"/>
              <a:gd name="T47" fmla="*/ 2147483647 h 132"/>
              <a:gd name="T48" fmla="*/ 2147483647 w 170"/>
              <a:gd name="T49" fmla="*/ 2147483647 h 132"/>
              <a:gd name="T50" fmla="*/ 2147483647 w 170"/>
              <a:gd name="T51" fmla="*/ 2147483647 h 132"/>
              <a:gd name="T52" fmla="*/ 2147483647 w 170"/>
              <a:gd name="T53" fmla="*/ 2147483647 h 132"/>
              <a:gd name="T54" fmla="*/ 2147483647 w 170"/>
              <a:gd name="T55" fmla="*/ 2147483647 h 132"/>
              <a:gd name="T56" fmla="*/ 2147483647 w 170"/>
              <a:gd name="T57" fmla="*/ 2147483647 h 132"/>
              <a:gd name="T58" fmla="*/ 2147483647 w 170"/>
              <a:gd name="T59" fmla="*/ 2147483647 h 132"/>
              <a:gd name="T60" fmla="*/ 2147483647 w 170"/>
              <a:gd name="T61" fmla="*/ 2147483647 h 132"/>
              <a:gd name="T62" fmla="*/ 2147483647 w 170"/>
              <a:gd name="T63" fmla="*/ 2147483647 h 132"/>
              <a:gd name="T64" fmla="*/ 2147483647 w 170"/>
              <a:gd name="T65" fmla="*/ 2147483647 h 132"/>
              <a:gd name="T66" fmla="*/ 2147483647 w 170"/>
              <a:gd name="T67" fmla="*/ 2147483647 h 132"/>
              <a:gd name="T68" fmla="*/ 2147483647 w 170"/>
              <a:gd name="T69" fmla="*/ 2147483647 h 132"/>
              <a:gd name="T70" fmla="*/ 2147483647 w 170"/>
              <a:gd name="T71" fmla="*/ 2147483647 h 132"/>
              <a:gd name="T72" fmla="*/ 2147483647 w 170"/>
              <a:gd name="T73" fmla="*/ 2147483647 h 132"/>
              <a:gd name="T74" fmla="*/ 2147483647 w 170"/>
              <a:gd name="T75" fmla="*/ 2147483647 h 132"/>
              <a:gd name="T76" fmla="*/ 2147483647 w 170"/>
              <a:gd name="T77" fmla="*/ 2147483647 h 132"/>
              <a:gd name="T78" fmla="*/ 2147483647 w 170"/>
              <a:gd name="T79" fmla="*/ 2147483647 h 132"/>
              <a:gd name="T80" fmla="*/ 2147483647 w 170"/>
              <a:gd name="T81" fmla="*/ 2147483647 h 132"/>
              <a:gd name="T82" fmla="*/ 2147483647 w 170"/>
              <a:gd name="T83" fmla="*/ 2147483647 h 132"/>
              <a:gd name="T84" fmla="*/ 2147483647 w 170"/>
              <a:gd name="T85" fmla="*/ 2147483647 h 132"/>
              <a:gd name="T86" fmla="*/ 2147483647 w 170"/>
              <a:gd name="T87" fmla="*/ 2147483647 h 132"/>
              <a:gd name="T88" fmla="*/ 2147483647 w 170"/>
              <a:gd name="T89" fmla="*/ 2147483647 h 132"/>
              <a:gd name="T90" fmla="*/ 2147483647 w 170"/>
              <a:gd name="T91" fmla="*/ 2147483647 h 132"/>
              <a:gd name="T92" fmla="*/ 2147483647 w 170"/>
              <a:gd name="T93" fmla="*/ 2147483647 h 132"/>
              <a:gd name="T94" fmla="*/ 2147483647 w 170"/>
              <a:gd name="T95" fmla="*/ 2147483647 h 132"/>
              <a:gd name="T96" fmla="*/ 2147483647 w 170"/>
              <a:gd name="T97" fmla="*/ 2147483647 h 132"/>
              <a:gd name="T98" fmla="*/ 2147483647 w 170"/>
              <a:gd name="T99" fmla="*/ 2147483647 h 132"/>
              <a:gd name="T100" fmla="*/ 2147483647 w 170"/>
              <a:gd name="T101" fmla="*/ 2147483647 h 132"/>
              <a:gd name="T102" fmla="*/ 2147483647 w 170"/>
              <a:gd name="T103" fmla="*/ 2147483647 h 132"/>
              <a:gd name="T104" fmla="*/ 2147483647 w 170"/>
              <a:gd name="T105" fmla="*/ 2147483647 h 132"/>
              <a:gd name="T106" fmla="*/ 2147483647 w 170"/>
              <a:gd name="T107" fmla="*/ 2147483647 h 132"/>
              <a:gd name="T108" fmla="*/ 2147483647 w 170"/>
              <a:gd name="T109" fmla="*/ 2147483647 h 132"/>
              <a:gd name="T110" fmla="*/ 2147483647 w 170"/>
              <a:gd name="T111" fmla="*/ 2147483647 h 132"/>
              <a:gd name="T112" fmla="*/ 2147483647 w 170"/>
              <a:gd name="T113" fmla="*/ 2147483647 h 132"/>
              <a:gd name="T114" fmla="*/ 2147483647 w 170"/>
              <a:gd name="T115" fmla="*/ 2147483647 h 132"/>
              <a:gd name="T116" fmla="*/ 2147483647 w 170"/>
              <a:gd name="T117" fmla="*/ 2147483647 h 13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70"/>
              <a:gd name="T178" fmla="*/ 0 h 132"/>
              <a:gd name="T179" fmla="*/ 170 w 170"/>
              <a:gd name="T180" fmla="*/ 132 h 13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70" h="132">
                <a:moveTo>
                  <a:pt x="58" y="16"/>
                </a:moveTo>
                <a:lnTo>
                  <a:pt x="58" y="16"/>
                </a:lnTo>
                <a:lnTo>
                  <a:pt x="60" y="18"/>
                </a:lnTo>
                <a:lnTo>
                  <a:pt x="66" y="8"/>
                </a:lnTo>
                <a:lnTo>
                  <a:pt x="74" y="2"/>
                </a:lnTo>
                <a:lnTo>
                  <a:pt x="84" y="0"/>
                </a:lnTo>
                <a:lnTo>
                  <a:pt x="96" y="2"/>
                </a:lnTo>
                <a:lnTo>
                  <a:pt x="106" y="6"/>
                </a:lnTo>
                <a:lnTo>
                  <a:pt x="114" y="10"/>
                </a:lnTo>
                <a:lnTo>
                  <a:pt x="126" y="20"/>
                </a:lnTo>
                <a:lnTo>
                  <a:pt x="132" y="22"/>
                </a:lnTo>
                <a:lnTo>
                  <a:pt x="138" y="22"/>
                </a:lnTo>
                <a:lnTo>
                  <a:pt x="144" y="20"/>
                </a:lnTo>
                <a:lnTo>
                  <a:pt x="154" y="12"/>
                </a:lnTo>
                <a:lnTo>
                  <a:pt x="152" y="18"/>
                </a:lnTo>
                <a:lnTo>
                  <a:pt x="146" y="30"/>
                </a:lnTo>
                <a:lnTo>
                  <a:pt x="140" y="36"/>
                </a:lnTo>
                <a:lnTo>
                  <a:pt x="136" y="42"/>
                </a:lnTo>
                <a:lnTo>
                  <a:pt x="130" y="44"/>
                </a:lnTo>
                <a:lnTo>
                  <a:pt x="124" y="46"/>
                </a:lnTo>
                <a:lnTo>
                  <a:pt x="118" y="44"/>
                </a:lnTo>
                <a:lnTo>
                  <a:pt x="114" y="44"/>
                </a:lnTo>
                <a:lnTo>
                  <a:pt x="112" y="46"/>
                </a:lnTo>
                <a:lnTo>
                  <a:pt x="112" y="48"/>
                </a:lnTo>
                <a:lnTo>
                  <a:pt x="114" y="52"/>
                </a:lnTo>
                <a:lnTo>
                  <a:pt x="118" y="54"/>
                </a:lnTo>
                <a:lnTo>
                  <a:pt x="120" y="54"/>
                </a:lnTo>
                <a:lnTo>
                  <a:pt x="124" y="52"/>
                </a:lnTo>
                <a:lnTo>
                  <a:pt x="132" y="48"/>
                </a:lnTo>
                <a:lnTo>
                  <a:pt x="142" y="44"/>
                </a:lnTo>
                <a:lnTo>
                  <a:pt x="150" y="44"/>
                </a:lnTo>
                <a:lnTo>
                  <a:pt x="160" y="46"/>
                </a:lnTo>
                <a:lnTo>
                  <a:pt x="168" y="52"/>
                </a:lnTo>
                <a:lnTo>
                  <a:pt x="170" y="58"/>
                </a:lnTo>
                <a:lnTo>
                  <a:pt x="170" y="64"/>
                </a:lnTo>
                <a:lnTo>
                  <a:pt x="162" y="60"/>
                </a:lnTo>
                <a:lnTo>
                  <a:pt x="156" y="60"/>
                </a:lnTo>
                <a:lnTo>
                  <a:pt x="148" y="62"/>
                </a:lnTo>
                <a:lnTo>
                  <a:pt x="140" y="68"/>
                </a:lnTo>
                <a:lnTo>
                  <a:pt x="138" y="70"/>
                </a:lnTo>
                <a:lnTo>
                  <a:pt x="138" y="72"/>
                </a:lnTo>
                <a:lnTo>
                  <a:pt x="144" y="74"/>
                </a:lnTo>
                <a:lnTo>
                  <a:pt x="152" y="74"/>
                </a:lnTo>
                <a:lnTo>
                  <a:pt x="162" y="78"/>
                </a:lnTo>
                <a:lnTo>
                  <a:pt x="166" y="80"/>
                </a:lnTo>
                <a:lnTo>
                  <a:pt x="168" y="84"/>
                </a:lnTo>
                <a:lnTo>
                  <a:pt x="170" y="92"/>
                </a:lnTo>
                <a:lnTo>
                  <a:pt x="170" y="98"/>
                </a:lnTo>
                <a:lnTo>
                  <a:pt x="170" y="100"/>
                </a:lnTo>
                <a:lnTo>
                  <a:pt x="166" y="96"/>
                </a:lnTo>
                <a:lnTo>
                  <a:pt x="162" y="94"/>
                </a:lnTo>
                <a:lnTo>
                  <a:pt x="158" y="90"/>
                </a:lnTo>
                <a:lnTo>
                  <a:pt x="152" y="88"/>
                </a:lnTo>
                <a:lnTo>
                  <a:pt x="142" y="88"/>
                </a:lnTo>
                <a:lnTo>
                  <a:pt x="132" y="92"/>
                </a:lnTo>
                <a:lnTo>
                  <a:pt x="120" y="96"/>
                </a:lnTo>
                <a:lnTo>
                  <a:pt x="108" y="102"/>
                </a:lnTo>
                <a:lnTo>
                  <a:pt x="104" y="110"/>
                </a:lnTo>
                <a:lnTo>
                  <a:pt x="98" y="116"/>
                </a:lnTo>
                <a:lnTo>
                  <a:pt x="90" y="124"/>
                </a:lnTo>
                <a:lnTo>
                  <a:pt x="80" y="128"/>
                </a:lnTo>
                <a:lnTo>
                  <a:pt x="70" y="132"/>
                </a:lnTo>
                <a:lnTo>
                  <a:pt x="58" y="132"/>
                </a:lnTo>
                <a:lnTo>
                  <a:pt x="46" y="132"/>
                </a:lnTo>
                <a:lnTo>
                  <a:pt x="34" y="128"/>
                </a:lnTo>
                <a:lnTo>
                  <a:pt x="24" y="124"/>
                </a:lnTo>
                <a:lnTo>
                  <a:pt x="16" y="116"/>
                </a:lnTo>
                <a:lnTo>
                  <a:pt x="10" y="108"/>
                </a:lnTo>
                <a:lnTo>
                  <a:pt x="4" y="98"/>
                </a:lnTo>
                <a:lnTo>
                  <a:pt x="0" y="86"/>
                </a:lnTo>
                <a:lnTo>
                  <a:pt x="0" y="74"/>
                </a:lnTo>
                <a:lnTo>
                  <a:pt x="0" y="64"/>
                </a:lnTo>
                <a:lnTo>
                  <a:pt x="4" y="52"/>
                </a:lnTo>
                <a:lnTo>
                  <a:pt x="10" y="42"/>
                </a:lnTo>
                <a:lnTo>
                  <a:pt x="16" y="34"/>
                </a:lnTo>
                <a:lnTo>
                  <a:pt x="24" y="26"/>
                </a:lnTo>
                <a:lnTo>
                  <a:pt x="34" y="22"/>
                </a:lnTo>
                <a:lnTo>
                  <a:pt x="46" y="18"/>
                </a:lnTo>
                <a:lnTo>
                  <a:pt x="58" y="16"/>
                </a:lnTo>
                <a:close/>
                <a:moveTo>
                  <a:pt x="16" y="102"/>
                </a:moveTo>
                <a:lnTo>
                  <a:pt x="16" y="102"/>
                </a:lnTo>
                <a:lnTo>
                  <a:pt x="18" y="98"/>
                </a:lnTo>
                <a:lnTo>
                  <a:pt x="22" y="96"/>
                </a:lnTo>
                <a:lnTo>
                  <a:pt x="30" y="94"/>
                </a:lnTo>
                <a:lnTo>
                  <a:pt x="42" y="96"/>
                </a:lnTo>
                <a:lnTo>
                  <a:pt x="46" y="98"/>
                </a:lnTo>
                <a:lnTo>
                  <a:pt x="60" y="104"/>
                </a:lnTo>
                <a:lnTo>
                  <a:pt x="66" y="104"/>
                </a:lnTo>
                <a:lnTo>
                  <a:pt x="72" y="104"/>
                </a:lnTo>
                <a:lnTo>
                  <a:pt x="78" y="102"/>
                </a:lnTo>
                <a:lnTo>
                  <a:pt x="84" y="98"/>
                </a:lnTo>
                <a:lnTo>
                  <a:pt x="90" y="90"/>
                </a:lnTo>
                <a:lnTo>
                  <a:pt x="92" y="80"/>
                </a:lnTo>
                <a:lnTo>
                  <a:pt x="94" y="70"/>
                </a:lnTo>
                <a:lnTo>
                  <a:pt x="90" y="60"/>
                </a:lnTo>
                <a:lnTo>
                  <a:pt x="84" y="52"/>
                </a:lnTo>
                <a:lnTo>
                  <a:pt x="78" y="46"/>
                </a:lnTo>
                <a:lnTo>
                  <a:pt x="74" y="44"/>
                </a:lnTo>
                <a:lnTo>
                  <a:pt x="68" y="44"/>
                </a:lnTo>
                <a:lnTo>
                  <a:pt x="62" y="44"/>
                </a:lnTo>
                <a:lnTo>
                  <a:pt x="56" y="46"/>
                </a:lnTo>
                <a:lnTo>
                  <a:pt x="44" y="54"/>
                </a:lnTo>
                <a:lnTo>
                  <a:pt x="40" y="56"/>
                </a:lnTo>
                <a:lnTo>
                  <a:pt x="34" y="60"/>
                </a:lnTo>
                <a:lnTo>
                  <a:pt x="26" y="62"/>
                </a:lnTo>
                <a:lnTo>
                  <a:pt x="20" y="60"/>
                </a:lnTo>
                <a:lnTo>
                  <a:pt x="16" y="58"/>
                </a:lnTo>
                <a:lnTo>
                  <a:pt x="14" y="56"/>
                </a:lnTo>
                <a:lnTo>
                  <a:pt x="12" y="54"/>
                </a:lnTo>
                <a:lnTo>
                  <a:pt x="8" y="64"/>
                </a:lnTo>
                <a:lnTo>
                  <a:pt x="8" y="74"/>
                </a:lnTo>
                <a:lnTo>
                  <a:pt x="10" y="90"/>
                </a:lnTo>
                <a:lnTo>
                  <a:pt x="16" y="102"/>
                </a:lnTo>
                <a:close/>
                <a:moveTo>
                  <a:pt x="16" y="46"/>
                </a:moveTo>
                <a:lnTo>
                  <a:pt x="16" y="46"/>
                </a:lnTo>
                <a:lnTo>
                  <a:pt x="18" y="52"/>
                </a:lnTo>
                <a:lnTo>
                  <a:pt x="22" y="56"/>
                </a:lnTo>
                <a:lnTo>
                  <a:pt x="26" y="56"/>
                </a:lnTo>
                <a:lnTo>
                  <a:pt x="32" y="54"/>
                </a:lnTo>
                <a:lnTo>
                  <a:pt x="36" y="52"/>
                </a:lnTo>
                <a:lnTo>
                  <a:pt x="42" y="50"/>
                </a:lnTo>
                <a:lnTo>
                  <a:pt x="54" y="42"/>
                </a:lnTo>
                <a:lnTo>
                  <a:pt x="62" y="40"/>
                </a:lnTo>
                <a:lnTo>
                  <a:pt x="68" y="38"/>
                </a:lnTo>
                <a:lnTo>
                  <a:pt x="76" y="40"/>
                </a:lnTo>
                <a:lnTo>
                  <a:pt x="82" y="42"/>
                </a:lnTo>
                <a:lnTo>
                  <a:pt x="88" y="48"/>
                </a:lnTo>
                <a:lnTo>
                  <a:pt x="96" y="58"/>
                </a:lnTo>
                <a:lnTo>
                  <a:pt x="98" y="70"/>
                </a:lnTo>
                <a:lnTo>
                  <a:pt x="98" y="82"/>
                </a:lnTo>
                <a:lnTo>
                  <a:pt x="94" y="94"/>
                </a:lnTo>
                <a:lnTo>
                  <a:pt x="88" y="102"/>
                </a:lnTo>
                <a:lnTo>
                  <a:pt x="82" y="106"/>
                </a:lnTo>
                <a:lnTo>
                  <a:pt x="74" y="108"/>
                </a:lnTo>
                <a:lnTo>
                  <a:pt x="66" y="110"/>
                </a:lnTo>
                <a:lnTo>
                  <a:pt x="58" y="108"/>
                </a:lnTo>
                <a:lnTo>
                  <a:pt x="44" y="104"/>
                </a:lnTo>
                <a:lnTo>
                  <a:pt x="40" y="102"/>
                </a:lnTo>
                <a:lnTo>
                  <a:pt x="30" y="100"/>
                </a:lnTo>
                <a:lnTo>
                  <a:pt x="24" y="100"/>
                </a:lnTo>
                <a:lnTo>
                  <a:pt x="20" y="104"/>
                </a:lnTo>
                <a:lnTo>
                  <a:pt x="20" y="108"/>
                </a:lnTo>
                <a:lnTo>
                  <a:pt x="22" y="110"/>
                </a:lnTo>
                <a:lnTo>
                  <a:pt x="30" y="116"/>
                </a:lnTo>
                <a:lnTo>
                  <a:pt x="38" y="120"/>
                </a:lnTo>
                <a:lnTo>
                  <a:pt x="48" y="124"/>
                </a:lnTo>
                <a:lnTo>
                  <a:pt x="58" y="124"/>
                </a:lnTo>
                <a:lnTo>
                  <a:pt x="68" y="124"/>
                </a:lnTo>
                <a:lnTo>
                  <a:pt x="76" y="120"/>
                </a:lnTo>
                <a:lnTo>
                  <a:pt x="86" y="116"/>
                </a:lnTo>
                <a:lnTo>
                  <a:pt x="92" y="110"/>
                </a:lnTo>
                <a:lnTo>
                  <a:pt x="98" y="102"/>
                </a:lnTo>
                <a:lnTo>
                  <a:pt x="104" y="94"/>
                </a:lnTo>
                <a:lnTo>
                  <a:pt x="106" y="84"/>
                </a:lnTo>
                <a:lnTo>
                  <a:pt x="108" y="74"/>
                </a:lnTo>
                <a:lnTo>
                  <a:pt x="106" y="64"/>
                </a:lnTo>
                <a:lnTo>
                  <a:pt x="104" y="56"/>
                </a:lnTo>
                <a:lnTo>
                  <a:pt x="98" y="48"/>
                </a:lnTo>
                <a:lnTo>
                  <a:pt x="92" y="40"/>
                </a:lnTo>
                <a:lnTo>
                  <a:pt x="86" y="34"/>
                </a:lnTo>
                <a:lnTo>
                  <a:pt x="76" y="30"/>
                </a:lnTo>
                <a:lnTo>
                  <a:pt x="68" y="26"/>
                </a:lnTo>
                <a:lnTo>
                  <a:pt x="58" y="26"/>
                </a:lnTo>
                <a:lnTo>
                  <a:pt x="48" y="26"/>
                </a:lnTo>
                <a:lnTo>
                  <a:pt x="38" y="30"/>
                </a:lnTo>
                <a:lnTo>
                  <a:pt x="30" y="34"/>
                </a:lnTo>
                <a:lnTo>
                  <a:pt x="22" y="40"/>
                </a:lnTo>
                <a:lnTo>
                  <a:pt x="16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Freeform 101"/>
          <p:cNvSpPr>
            <a:spLocks noEditPoints="1"/>
          </p:cNvSpPr>
          <p:nvPr/>
        </p:nvSpPr>
        <p:spPr bwMode="auto">
          <a:xfrm>
            <a:off x="4087379" y="4896428"/>
            <a:ext cx="514350" cy="468313"/>
          </a:xfrm>
          <a:custGeom>
            <a:avLst/>
            <a:gdLst>
              <a:gd name="T0" fmla="*/ 2147483647 w 188"/>
              <a:gd name="T1" fmla="*/ 2147483647 h 156"/>
              <a:gd name="T2" fmla="*/ 2147483647 w 188"/>
              <a:gd name="T3" fmla="*/ 2147483647 h 156"/>
              <a:gd name="T4" fmla="*/ 2147483647 w 188"/>
              <a:gd name="T5" fmla="*/ 2147483647 h 156"/>
              <a:gd name="T6" fmla="*/ 2147483647 w 188"/>
              <a:gd name="T7" fmla="*/ 2147483647 h 156"/>
              <a:gd name="T8" fmla="*/ 2147483647 w 188"/>
              <a:gd name="T9" fmla="*/ 2147483647 h 156"/>
              <a:gd name="T10" fmla="*/ 2147483647 w 188"/>
              <a:gd name="T11" fmla="*/ 2147483647 h 156"/>
              <a:gd name="T12" fmla="*/ 2147483647 w 188"/>
              <a:gd name="T13" fmla="*/ 2147483647 h 156"/>
              <a:gd name="T14" fmla="*/ 2147483647 w 188"/>
              <a:gd name="T15" fmla="*/ 2147483647 h 156"/>
              <a:gd name="T16" fmla="*/ 2147483647 w 188"/>
              <a:gd name="T17" fmla="*/ 2147483647 h 156"/>
              <a:gd name="T18" fmla="*/ 2147483647 w 188"/>
              <a:gd name="T19" fmla="*/ 2147483647 h 156"/>
              <a:gd name="T20" fmla="*/ 2147483647 w 188"/>
              <a:gd name="T21" fmla="*/ 2147483647 h 156"/>
              <a:gd name="T22" fmla="*/ 2147483647 w 188"/>
              <a:gd name="T23" fmla="*/ 2147483647 h 156"/>
              <a:gd name="T24" fmla="*/ 2147483647 w 188"/>
              <a:gd name="T25" fmla="*/ 2147483647 h 156"/>
              <a:gd name="T26" fmla="*/ 2147483647 w 188"/>
              <a:gd name="T27" fmla="*/ 2147483647 h 156"/>
              <a:gd name="T28" fmla="*/ 2147483647 w 188"/>
              <a:gd name="T29" fmla="*/ 2147483647 h 156"/>
              <a:gd name="T30" fmla="*/ 2147483647 w 188"/>
              <a:gd name="T31" fmla="*/ 2147483647 h 156"/>
              <a:gd name="T32" fmla="*/ 0 w 188"/>
              <a:gd name="T33" fmla="*/ 2147483647 h 156"/>
              <a:gd name="T34" fmla="*/ 2147483647 w 188"/>
              <a:gd name="T35" fmla="*/ 2147483647 h 156"/>
              <a:gd name="T36" fmla="*/ 2147483647 w 188"/>
              <a:gd name="T37" fmla="*/ 2147483647 h 156"/>
              <a:gd name="T38" fmla="*/ 2147483647 w 188"/>
              <a:gd name="T39" fmla="*/ 0 h 156"/>
              <a:gd name="T40" fmla="*/ 2147483647 w 188"/>
              <a:gd name="T41" fmla="*/ 2147483647 h 156"/>
              <a:gd name="T42" fmla="*/ 2147483647 w 188"/>
              <a:gd name="T43" fmla="*/ 2147483647 h 156"/>
              <a:gd name="T44" fmla="*/ 2147483647 w 188"/>
              <a:gd name="T45" fmla="*/ 2147483647 h 156"/>
              <a:gd name="T46" fmla="*/ 2147483647 w 188"/>
              <a:gd name="T47" fmla="*/ 2147483647 h 156"/>
              <a:gd name="T48" fmla="*/ 2147483647 w 188"/>
              <a:gd name="T49" fmla="*/ 2147483647 h 156"/>
              <a:gd name="T50" fmla="*/ 2147483647 w 188"/>
              <a:gd name="T51" fmla="*/ 2147483647 h 156"/>
              <a:gd name="T52" fmla="*/ 2147483647 w 188"/>
              <a:gd name="T53" fmla="*/ 2147483647 h 156"/>
              <a:gd name="T54" fmla="*/ 2147483647 w 188"/>
              <a:gd name="T55" fmla="*/ 2147483647 h 156"/>
              <a:gd name="T56" fmla="*/ 2147483647 w 188"/>
              <a:gd name="T57" fmla="*/ 2147483647 h 156"/>
              <a:gd name="T58" fmla="*/ 2147483647 w 188"/>
              <a:gd name="T59" fmla="*/ 2147483647 h 156"/>
              <a:gd name="T60" fmla="*/ 2147483647 w 188"/>
              <a:gd name="T61" fmla="*/ 2147483647 h 156"/>
              <a:gd name="T62" fmla="*/ 2147483647 w 188"/>
              <a:gd name="T63" fmla="*/ 2147483647 h 156"/>
              <a:gd name="T64" fmla="*/ 2147483647 w 188"/>
              <a:gd name="T65" fmla="*/ 2147483647 h 156"/>
              <a:gd name="T66" fmla="*/ 2147483647 w 188"/>
              <a:gd name="T67" fmla="*/ 2147483647 h 156"/>
              <a:gd name="T68" fmla="*/ 2147483647 w 188"/>
              <a:gd name="T69" fmla="*/ 2147483647 h 156"/>
              <a:gd name="T70" fmla="*/ 2147483647 w 188"/>
              <a:gd name="T71" fmla="*/ 2147483647 h 156"/>
              <a:gd name="T72" fmla="*/ 2147483647 w 188"/>
              <a:gd name="T73" fmla="*/ 2147483647 h 156"/>
              <a:gd name="T74" fmla="*/ 2147483647 w 188"/>
              <a:gd name="T75" fmla="*/ 2147483647 h 156"/>
              <a:gd name="T76" fmla="*/ 2147483647 w 188"/>
              <a:gd name="T77" fmla="*/ 2147483647 h 156"/>
              <a:gd name="T78" fmla="*/ 2147483647 w 188"/>
              <a:gd name="T79" fmla="*/ 2147483647 h 156"/>
              <a:gd name="T80" fmla="*/ 2147483647 w 188"/>
              <a:gd name="T81" fmla="*/ 2147483647 h 156"/>
              <a:gd name="T82" fmla="*/ 2147483647 w 188"/>
              <a:gd name="T83" fmla="*/ 2147483647 h 156"/>
              <a:gd name="T84" fmla="*/ 2147483647 w 188"/>
              <a:gd name="T85" fmla="*/ 2147483647 h 156"/>
              <a:gd name="T86" fmla="*/ 2147483647 w 188"/>
              <a:gd name="T87" fmla="*/ 2147483647 h 156"/>
              <a:gd name="T88" fmla="*/ 2147483647 w 188"/>
              <a:gd name="T89" fmla="*/ 2147483647 h 156"/>
              <a:gd name="T90" fmla="*/ 2147483647 w 188"/>
              <a:gd name="T91" fmla="*/ 2147483647 h 156"/>
              <a:gd name="T92" fmla="*/ 2147483647 w 188"/>
              <a:gd name="T93" fmla="*/ 2147483647 h 156"/>
              <a:gd name="T94" fmla="*/ 2147483647 w 188"/>
              <a:gd name="T95" fmla="*/ 2147483647 h 156"/>
              <a:gd name="T96" fmla="*/ 2147483647 w 188"/>
              <a:gd name="T97" fmla="*/ 2147483647 h 156"/>
              <a:gd name="T98" fmla="*/ 2147483647 w 188"/>
              <a:gd name="T99" fmla="*/ 2147483647 h 156"/>
              <a:gd name="T100" fmla="*/ 2147483647 w 188"/>
              <a:gd name="T101" fmla="*/ 2147483647 h 156"/>
              <a:gd name="T102" fmla="*/ 2147483647 w 188"/>
              <a:gd name="T103" fmla="*/ 2147483647 h 156"/>
              <a:gd name="T104" fmla="*/ 2147483647 w 188"/>
              <a:gd name="T105" fmla="*/ 2147483647 h 156"/>
              <a:gd name="T106" fmla="*/ 2147483647 w 188"/>
              <a:gd name="T107" fmla="*/ 2147483647 h 156"/>
              <a:gd name="T108" fmla="*/ 2147483647 w 188"/>
              <a:gd name="T109" fmla="*/ 2147483647 h 156"/>
              <a:gd name="T110" fmla="*/ 2147483647 w 188"/>
              <a:gd name="T111" fmla="*/ 2147483647 h 156"/>
              <a:gd name="T112" fmla="*/ 2147483647 w 188"/>
              <a:gd name="T113" fmla="*/ 2147483647 h 156"/>
              <a:gd name="T114" fmla="*/ 2147483647 w 188"/>
              <a:gd name="T115" fmla="*/ 2147483647 h 156"/>
              <a:gd name="T116" fmla="*/ 2147483647 w 188"/>
              <a:gd name="T117" fmla="*/ 2147483647 h 156"/>
              <a:gd name="T118" fmla="*/ 2147483647 w 188"/>
              <a:gd name="T119" fmla="*/ 2147483647 h 156"/>
              <a:gd name="T120" fmla="*/ 2147483647 w 188"/>
              <a:gd name="T121" fmla="*/ 2147483647 h 15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188"/>
              <a:gd name="T184" fmla="*/ 0 h 156"/>
              <a:gd name="T185" fmla="*/ 188 w 188"/>
              <a:gd name="T186" fmla="*/ 156 h 15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188" h="156">
                <a:moveTo>
                  <a:pt x="78" y="0"/>
                </a:moveTo>
                <a:lnTo>
                  <a:pt x="78" y="0"/>
                </a:lnTo>
                <a:lnTo>
                  <a:pt x="94" y="2"/>
                </a:lnTo>
                <a:lnTo>
                  <a:pt x="108" y="4"/>
                </a:lnTo>
                <a:lnTo>
                  <a:pt x="122" y="10"/>
                </a:lnTo>
                <a:lnTo>
                  <a:pt x="132" y="16"/>
                </a:lnTo>
                <a:lnTo>
                  <a:pt x="142" y="24"/>
                </a:lnTo>
                <a:lnTo>
                  <a:pt x="150" y="34"/>
                </a:lnTo>
                <a:lnTo>
                  <a:pt x="156" y="44"/>
                </a:lnTo>
                <a:lnTo>
                  <a:pt x="156" y="56"/>
                </a:lnTo>
                <a:lnTo>
                  <a:pt x="156" y="68"/>
                </a:lnTo>
                <a:lnTo>
                  <a:pt x="170" y="74"/>
                </a:lnTo>
                <a:lnTo>
                  <a:pt x="176" y="80"/>
                </a:lnTo>
                <a:lnTo>
                  <a:pt x="182" y="88"/>
                </a:lnTo>
                <a:lnTo>
                  <a:pt x="186" y="96"/>
                </a:lnTo>
                <a:lnTo>
                  <a:pt x="188" y="104"/>
                </a:lnTo>
                <a:lnTo>
                  <a:pt x="186" y="114"/>
                </a:lnTo>
                <a:lnTo>
                  <a:pt x="180" y="124"/>
                </a:lnTo>
                <a:lnTo>
                  <a:pt x="174" y="130"/>
                </a:lnTo>
                <a:lnTo>
                  <a:pt x="166" y="136"/>
                </a:lnTo>
                <a:lnTo>
                  <a:pt x="168" y="150"/>
                </a:lnTo>
                <a:lnTo>
                  <a:pt x="166" y="154"/>
                </a:lnTo>
                <a:lnTo>
                  <a:pt x="162" y="156"/>
                </a:lnTo>
                <a:lnTo>
                  <a:pt x="156" y="154"/>
                </a:lnTo>
                <a:lnTo>
                  <a:pt x="144" y="144"/>
                </a:lnTo>
                <a:lnTo>
                  <a:pt x="140" y="144"/>
                </a:lnTo>
                <a:lnTo>
                  <a:pt x="130" y="144"/>
                </a:lnTo>
                <a:lnTo>
                  <a:pt x="120" y="144"/>
                </a:lnTo>
                <a:lnTo>
                  <a:pt x="108" y="142"/>
                </a:lnTo>
                <a:lnTo>
                  <a:pt x="100" y="138"/>
                </a:lnTo>
                <a:lnTo>
                  <a:pt x="92" y="134"/>
                </a:lnTo>
                <a:lnTo>
                  <a:pt x="86" y="128"/>
                </a:lnTo>
                <a:lnTo>
                  <a:pt x="80" y="124"/>
                </a:lnTo>
                <a:lnTo>
                  <a:pt x="76" y="118"/>
                </a:lnTo>
                <a:lnTo>
                  <a:pt x="74" y="110"/>
                </a:lnTo>
                <a:lnTo>
                  <a:pt x="66" y="110"/>
                </a:lnTo>
                <a:lnTo>
                  <a:pt x="56" y="108"/>
                </a:lnTo>
                <a:lnTo>
                  <a:pt x="38" y="126"/>
                </a:lnTo>
                <a:lnTo>
                  <a:pt x="34" y="128"/>
                </a:lnTo>
                <a:lnTo>
                  <a:pt x="30" y="126"/>
                </a:lnTo>
                <a:lnTo>
                  <a:pt x="28" y="122"/>
                </a:lnTo>
                <a:lnTo>
                  <a:pt x="30" y="100"/>
                </a:lnTo>
                <a:lnTo>
                  <a:pt x="18" y="92"/>
                </a:lnTo>
                <a:lnTo>
                  <a:pt x="10" y="82"/>
                </a:lnTo>
                <a:lnTo>
                  <a:pt x="2" y="70"/>
                </a:lnTo>
                <a:lnTo>
                  <a:pt x="0" y="62"/>
                </a:lnTo>
                <a:lnTo>
                  <a:pt x="0" y="56"/>
                </a:lnTo>
                <a:lnTo>
                  <a:pt x="2" y="44"/>
                </a:lnTo>
                <a:lnTo>
                  <a:pt x="6" y="34"/>
                </a:lnTo>
                <a:lnTo>
                  <a:pt x="14" y="24"/>
                </a:lnTo>
                <a:lnTo>
                  <a:pt x="24" y="16"/>
                </a:lnTo>
                <a:lnTo>
                  <a:pt x="36" y="10"/>
                </a:lnTo>
                <a:lnTo>
                  <a:pt x="48" y="4"/>
                </a:lnTo>
                <a:lnTo>
                  <a:pt x="64" y="2"/>
                </a:lnTo>
                <a:lnTo>
                  <a:pt x="78" y="0"/>
                </a:lnTo>
                <a:close/>
                <a:moveTo>
                  <a:pt x="152" y="100"/>
                </a:moveTo>
                <a:lnTo>
                  <a:pt x="152" y="100"/>
                </a:lnTo>
                <a:lnTo>
                  <a:pt x="148" y="102"/>
                </a:lnTo>
                <a:lnTo>
                  <a:pt x="148" y="104"/>
                </a:lnTo>
                <a:lnTo>
                  <a:pt x="148" y="108"/>
                </a:lnTo>
                <a:lnTo>
                  <a:pt x="152" y="110"/>
                </a:lnTo>
                <a:lnTo>
                  <a:pt x="156" y="108"/>
                </a:lnTo>
                <a:lnTo>
                  <a:pt x="158" y="104"/>
                </a:lnTo>
                <a:lnTo>
                  <a:pt x="156" y="102"/>
                </a:lnTo>
                <a:lnTo>
                  <a:pt x="152" y="100"/>
                </a:lnTo>
                <a:close/>
                <a:moveTo>
                  <a:pt x="132" y="100"/>
                </a:moveTo>
                <a:lnTo>
                  <a:pt x="132" y="100"/>
                </a:lnTo>
                <a:lnTo>
                  <a:pt x="128" y="102"/>
                </a:lnTo>
                <a:lnTo>
                  <a:pt x="128" y="104"/>
                </a:lnTo>
                <a:lnTo>
                  <a:pt x="128" y="108"/>
                </a:lnTo>
                <a:lnTo>
                  <a:pt x="132" y="110"/>
                </a:lnTo>
                <a:lnTo>
                  <a:pt x="136" y="108"/>
                </a:lnTo>
                <a:lnTo>
                  <a:pt x="138" y="104"/>
                </a:lnTo>
                <a:lnTo>
                  <a:pt x="136" y="102"/>
                </a:lnTo>
                <a:lnTo>
                  <a:pt x="132" y="100"/>
                </a:lnTo>
                <a:close/>
                <a:moveTo>
                  <a:pt x="52" y="50"/>
                </a:moveTo>
                <a:lnTo>
                  <a:pt x="52" y="50"/>
                </a:lnTo>
                <a:lnTo>
                  <a:pt x="48" y="52"/>
                </a:lnTo>
                <a:lnTo>
                  <a:pt x="46" y="56"/>
                </a:lnTo>
                <a:lnTo>
                  <a:pt x="48" y="60"/>
                </a:lnTo>
                <a:lnTo>
                  <a:pt x="52" y="62"/>
                </a:lnTo>
                <a:lnTo>
                  <a:pt x="56" y="60"/>
                </a:lnTo>
                <a:lnTo>
                  <a:pt x="58" y="56"/>
                </a:lnTo>
                <a:lnTo>
                  <a:pt x="56" y="52"/>
                </a:lnTo>
                <a:lnTo>
                  <a:pt x="52" y="50"/>
                </a:lnTo>
                <a:close/>
                <a:moveTo>
                  <a:pt x="102" y="50"/>
                </a:moveTo>
                <a:lnTo>
                  <a:pt x="102" y="50"/>
                </a:lnTo>
                <a:lnTo>
                  <a:pt x="98" y="52"/>
                </a:lnTo>
                <a:lnTo>
                  <a:pt x="96" y="56"/>
                </a:lnTo>
                <a:lnTo>
                  <a:pt x="98" y="60"/>
                </a:lnTo>
                <a:lnTo>
                  <a:pt x="102" y="62"/>
                </a:lnTo>
                <a:lnTo>
                  <a:pt x="106" y="60"/>
                </a:lnTo>
                <a:lnTo>
                  <a:pt x="108" y="56"/>
                </a:lnTo>
                <a:lnTo>
                  <a:pt x="106" y="52"/>
                </a:lnTo>
                <a:lnTo>
                  <a:pt x="102" y="50"/>
                </a:lnTo>
                <a:close/>
                <a:moveTo>
                  <a:pt x="76" y="50"/>
                </a:moveTo>
                <a:lnTo>
                  <a:pt x="76" y="50"/>
                </a:lnTo>
                <a:lnTo>
                  <a:pt x="72" y="52"/>
                </a:lnTo>
                <a:lnTo>
                  <a:pt x="70" y="56"/>
                </a:lnTo>
                <a:lnTo>
                  <a:pt x="72" y="60"/>
                </a:lnTo>
                <a:lnTo>
                  <a:pt x="76" y="62"/>
                </a:lnTo>
                <a:lnTo>
                  <a:pt x="80" y="60"/>
                </a:lnTo>
                <a:lnTo>
                  <a:pt x="82" y="56"/>
                </a:lnTo>
                <a:lnTo>
                  <a:pt x="80" y="52"/>
                </a:lnTo>
                <a:lnTo>
                  <a:pt x="76" y="50"/>
                </a:lnTo>
                <a:close/>
                <a:moveTo>
                  <a:pt x="150" y="78"/>
                </a:moveTo>
                <a:lnTo>
                  <a:pt x="150" y="78"/>
                </a:lnTo>
                <a:lnTo>
                  <a:pt x="142" y="88"/>
                </a:lnTo>
                <a:lnTo>
                  <a:pt x="132" y="96"/>
                </a:lnTo>
                <a:lnTo>
                  <a:pt x="124" y="102"/>
                </a:lnTo>
                <a:lnTo>
                  <a:pt x="112" y="106"/>
                </a:lnTo>
                <a:lnTo>
                  <a:pt x="100" y="108"/>
                </a:lnTo>
                <a:lnTo>
                  <a:pt x="88" y="110"/>
                </a:lnTo>
                <a:lnTo>
                  <a:pt x="92" y="118"/>
                </a:lnTo>
                <a:lnTo>
                  <a:pt x="98" y="124"/>
                </a:lnTo>
                <a:lnTo>
                  <a:pt x="104" y="126"/>
                </a:lnTo>
                <a:lnTo>
                  <a:pt x="112" y="130"/>
                </a:lnTo>
                <a:lnTo>
                  <a:pt x="122" y="132"/>
                </a:lnTo>
                <a:lnTo>
                  <a:pt x="130" y="132"/>
                </a:lnTo>
                <a:lnTo>
                  <a:pt x="138" y="132"/>
                </a:lnTo>
                <a:lnTo>
                  <a:pt x="146" y="130"/>
                </a:lnTo>
                <a:lnTo>
                  <a:pt x="148" y="130"/>
                </a:lnTo>
                <a:lnTo>
                  <a:pt x="152" y="132"/>
                </a:lnTo>
                <a:lnTo>
                  <a:pt x="154" y="136"/>
                </a:lnTo>
                <a:lnTo>
                  <a:pt x="154" y="132"/>
                </a:lnTo>
                <a:lnTo>
                  <a:pt x="154" y="128"/>
                </a:lnTo>
                <a:lnTo>
                  <a:pt x="158" y="126"/>
                </a:lnTo>
                <a:lnTo>
                  <a:pt x="166" y="122"/>
                </a:lnTo>
                <a:lnTo>
                  <a:pt x="170" y="116"/>
                </a:lnTo>
                <a:lnTo>
                  <a:pt x="174" y="110"/>
                </a:lnTo>
                <a:lnTo>
                  <a:pt x="174" y="104"/>
                </a:lnTo>
                <a:lnTo>
                  <a:pt x="174" y="98"/>
                </a:lnTo>
                <a:lnTo>
                  <a:pt x="172" y="94"/>
                </a:lnTo>
                <a:lnTo>
                  <a:pt x="168" y="88"/>
                </a:lnTo>
                <a:lnTo>
                  <a:pt x="162" y="84"/>
                </a:lnTo>
                <a:lnTo>
                  <a:pt x="150" y="78"/>
                </a:lnTo>
                <a:close/>
                <a:moveTo>
                  <a:pt x="126" y="26"/>
                </a:moveTo>
                <a:lnTo>
                  <a:pt x="126" y="26"/>
                </a:lnTo>
                <a:lnTo>
                  <a:pt x="116" y="20"/>
                </a:lnTo>
                <a:lnTo>
                  <a:pt x="104" y="16"/>
                </a:lnTo>
                <a:lnTo>
                  <a:pt x="92" y="14"/>
                </a:lnTo>
                <a:lnTo>
                  <a:pt x="78" y="12"/>
                </a:lnTo>
                <a:lnTo>
                  <a:pt x="64" y="14"/>
                </a:lnTo>
                <a:lnTo>
                  <a:pt x="52" y="16"/>
                </a:lnTo>
                <a:lnTo>
                  <a:pt x="40" y="20"/>
                </a:lnTo>
                <a:lnTo>
                  <a:pt x="30" y="26"/>
                </a:lnTo>
                <a:lnTo>
                  <a:pt x="24" y="32"/>
                </a:lnTo>
                <a:lnTo>
                  <a:pt x="18" y="40"/>
                </a:lnTo>
                <a:lnTo>
                  <a:pt x="14" y="48"/>
                </a:lnTo>
                <a:lnTo>
                  <a:pt x="12" y="56"/>
                </a:lnTo>
                <a:lnTo>
                  <a:pt x="14" y="66"/>
                </a:lnTo>
                <a:lnTo>
                  <a:pt x="20" y="74"/>
                </a:lnTo>
                <a:lnTo>
                  <a:pt x="28" y="82"/>
                </a:lnTo>
                <a:lnTo>
                  <a:pt x="38" y="90"/>
                </a:lnTo>
                <a:lnTo>
                  <a:pt x="42" y="92"/>
                </a:lnTo>
                <a:lnTo>
                  <a:pt x="42" y="96"/>
                </a:lnTo>
                <a:lnTo>
                  <a:pt x="42" y="106"/>
                </a:lnTo>
                <a:lnTo>
                  <a:pt x="50" y="98"/>
                </a:lnTo>
                <a:lnTo>
                  <a:pt x="54" y="96"/>
                </a:lnTo>
                <a:lnTo>
                  <a:pt x="56" y="96"/>
                </a:lnTo>
                <a:lnTo>
                  <a:pt x="68" y="98"/>
                </a:lnTo>
                <a:lnTo>
                  <a:pt x="78" y="98"/>
                </a:lnTo>
                <a:lnTo>
                  <a:pt x="92" y="98"/>
                </a:lnTo>
                <a:lnTo>
                  <a:pt x="104" y="96"/>
                </a:lnTo>
                <a:lnTo>
                  <a:pt x="116" y="90"/>
                </a:lnTo>
                <a:lnTo>
                  <a:pt x="126" y="86"/>
                </a:lnTo>
                <a:lnTo>
                  <a:pt x="134" y="80"/>
                </a:lnTo>
                <a:lnTo>
                  <a:pt x="140" y="72"/>
                </a:lnTo>
                <a:lnTo>
                  <a:pt x="144" y="64"/>
                </a:lnTo>
                <a:lnTo>
                  <a:pt x="144" y="56"/>
                </a:lnTo>
                <a:lnTo>
                  <a:pt x="144" y="48"/>
                </a:lnTo>
                <a:lnTo>
                  <a:pt x="140" y="40"/>
                </a:lnTo>
                <a:lnTo>
                  <a:pt x="134" y="32"/>
                </a:lnTo>
                <a:lnTo>
                  <a:pt x="126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2" name="Freeform 102"/>
          <p:cNvSpPr>
            <a:spLocks noEditPoints="1"/>
          </p:cNvSpPr>
          <p:nvPr/>
        </p:nvSpPr>
        <p:spPr bwMode="auto">
          <a:xfrm>
            <a:off x="5601854" y="4890078"/>
            <a:ext cx="501650" cy="492125"/>
          </a:xfrm>
          <a:custGeom>
            <a:avLst/>
            <a:gdLst>
              <a:gd name="T0" fmla="*/ 2147483647 w 184"/>
              <a:gd name="T1" fmla="*/ 2147483647 h 164"/>
              <a:gd name="T2" fmla="*/ 2147483647 w 184"/>
              <a:gd name="T3" fmla="*/ 2147483647 h 164"/>
              <a:gd name="T4" fmla="*/ 2147483647 w 184"/>
              <a:gd name="T5" fmla="*/ 2147483647 h 164"/>
              <a:gd name="T6" fmla="*/ 2147483647 w 184"/>
              <a:gd name="T7" fmla="*/ 2147483647 h 164"/>
              <a:gd name="T8" fmla="*/ 2147483647 w 184"/>
              <a:gd name="T9" fmla="*/ 2147483647 h 164"/>
              <a:gd name="T10" fmla="*/ 2147483647 w 184"/>
              <a:gd name="T11" fmla="*/ 2147483647 h 164"/>
              <a:gd name="T12" fmla="*/ 2147483647 w 184"/>
              <a:gd name="T13" fmla="*/ 2147483647 h 164"/>
              <a:gd name="T14" fmla="*/ 2147483647 w 184"/>
              <a:gd name="T15" fmla="*/ 2147483647 h 164"/>
              <a:gd name="T16" fmla="*/ 0 w 184"/>
              <a:gd name="T17" fmla="*/ 2147483647 h 164"/>
              <a:gd name="T18" fmla="*/ 2147483647 w 184"/>
              <a:gd name="T19" fmla="*/ 2147483647 h 164"/>
              <a:gd name="T20" fmla="*/ 2147483647 w 184"/>
              <a:gd name="T21" fmla="*/ 2147483647 h 164"/>
              <a:gd name="T22" fmla="*/ 2147483647 w 184"/>
              <a:gd name="T23" fmla="*/ 2147483647 h 164"/>
              <a:gd name="T24" fmla="*/ 2147483647 w 184"/>
              <a:gd name="T25" fmla="*/ 2147483647 h 164"/>
              <a:gd name="T26" fmla="*/ 2147483647 w 184"/>
              <a:gd name="T27" fmla="*/ 2147483647 h 164"/>
              <a:gd name="T28" fmla="*/ 2147483647 w 184"/>
              <a:gd name="T29" fmla="*/ 2147483647 h 164"/>
              <a:gd name="T30" fmla="*/ 2147483647 w 184"/>
              <a:gd name="T31" fmla="*/ 2147483647 h 164"/>
              <a:gd name="T32" fmla="*/ 2147483647 w 184"/>
              <a:gd name="T33" fmla="*/ 2147483647 h 164"/>
              <a:gd name="T34" fmla="*/ 2147483647 w 184"/>
              <a:gd name="T35" fmla="*/ 2147483647 h 164"/>
              <a:gd name="T36" fmla="*/ 2147483647 w 184"/>
              <a:gd name="T37" fmla="*/ 0 h 164"/>
              <a:gd name="T38" fmla="*/ 2147483647 w 184"/>
              <a:gd name="T39" fmla="*/ 2147483647 h 164"/>
              <a:gd name="T40" fmla="*/ 2147483647 w 184"/>
              <a:gd name="T41" fmla="*/ 2147483647 h 164"/>
              <a:gd name="T42" fmla="*/ 2147483647 w 184"/>
              <a:gd name="T43" fmla="*/ 2147483647 h 164"/>
              <a:gd name="T44" fmla="*/ 2147483647 w 184"/>
              <a:gd name="T45" fmla="*/ 2147483647 h 164"/>
              <a:gd name="T46" fmla="*/ 2147483647 w 184"/>
              <a:gd name="T47" fmla="*/ 2147483647 h 164"/>
              <a:gd name="T48" fmla="*/ 2147483647 w 184"/>
              <a:gd name="T49" fmla="*/ 2147483647 h 164"/>
              <a:gd name="T50" fmla="*/ 2147483647 w 184"/>
              <a:gd name="T51" fmla="*/ 2147483647 h 164"/>
              <a:gd name="T52" fmla="*/ 2147483647 w 184"/>
              <a:gd name="T53" fmla="*/ 2147483647 h 164"/>
              <a:gd name="T54" fmla="*/ 2147483647 w 184"/>
              <a:gd name="T55" fmla="*/ 2147483647 h 164"/>
              <a:gd name="T56" fmla="*/ 2147483647 w 184"/>
              <a:gd name="T57" fmla="*/ 2147483647 h 164"/>
              <a:gd name="T58" fmla="*/ 2147483647 w 184"/>
              <a:gd name="T59" fmla="*/ 2147483647 h 164"/>
              <a:gd name="T60" fmla="*/ 2147483647 w 184"/>
              <a:gd name="T61" fmla="*/ 2147483647 h 164"/>
              <a:gd name="T62" fmla="*/ 2147483647 w 184"/>
              <a:gd name="T63" fmla="*/ 2147483647 h 164"/>
              <a:gd name="T64" fmla="*/ 2147483647 w 184"/>
              <a:gd name="T65" fmla="*/ 2147483647 h 164"/>
              <a:gd name="T66" fmla="*/ 2147483647 w 184"/>
              <a:gd name="T67" fmla="*/ 2147483647 h 164"/>
              <a:gd name="T68" fmla="*/ 2147483647 w 184"/>
              <a:gd name="T69" fmla="*/ 2147483647 h 164"/>
              <a:gd name="T70" fmla="*/ 2147483647 w 184"/>
              <a:gd name="T71" fmla="*/ 2147483647 h 164"/>
              <a:gd name="T72" fmla="*/ 2147483647 w 184"/>
              <a:gd name="T73" fmla="*/ 2147483647 h 164"/>
              <a:gd name="T74" fmla="*/ 2147483647 w 184"/>
              <a:gd name="T75" fmla="*/ 2147483647 h 164"/>
              <a:gd name="T76" fmla="*/ 2147483647 w 184"/>
              <a:gd name="T77" fmla="*/ 2147483647 h 164"/>
              <a:gd name="T78" fmla="*/ 2147483647 w 184"/>
              <a:gd name="T79" fmla="*/ 2147483647 h 164"/>
              <a:gd name="T80" fmla="*/ 2147483647 w 184"/>
              <a:gd name="T81" fmla="*/ 2147483647 h 164"/>
              <a:gd name="T82" fmla="*/ 2147483647 w 184"/>
              <a:gd name="T83" fmla="*/ 2147483647 h 164"/>
              <a:gd name="T84" fmla="*/ 2147483647 w 184"/>
              <a:gd name="T85" fmla="*/ 2147483647 h 164"/>
              <a:gd name="T86" fmla="*/ 2147483647 w 184"/>
              <a:gd name="T87" fmla="*/ 2147483647 h 164"/>
              <a:gd name="T88" fmla="*/ 2147483647 w 184"/>
              <a:gd name="T89" fmla="*/ 2147483647 h 164"/>
              <a:gd name="T90" fmla="*/ 2147483647 w 184"/>
              <a:gd name="T91" fmla="*/ 2147483647 h 164"/>
              <a:gd name="T92" fmla="*/ 2147483647 w 184"/>
              <a:gd name="T93" fmla="*/ 2147483647 h 164"/>
              <a:gd name="T94" fmla="*/ 2147483647 w 184"/>
              <a:gd name="T95" fmla="*/ 2147483647 h 164"/>
              <a:gd name="T96" fmla="*/ 2147483647 w 184"/>
              <a:gd name="T97" fmla="*/ 2147483647 h 164"/>
              <a:gd name="T98" fmla="*/ 2147483647 w 184"/>
              <a:gd name="T99" fmla="*/ 2147483647 h 164"/>
              <a:gd name="T100" fmla="*/ 2147483647 w 184"/>
              <a:gd name="T101" fmla="*/ 2147483647 h 164"/>
              <a:gd name="T102" fmla="*/ 2147483647 w 184"/>
              <a:gd name="T103" fmla="*/ 2147483647 h 164"/>
              <a:gd name="T104" fmla="*/ 2147483647 w 184"/>
              <a:gd name="T105" fmla="*/ 2147483647 h 164"/>
              <a:gd name="T106" fmla="*/ 2147483647 w 184"/>
              <a:gd name="T107" fmla="*/ 2147483647 h 164"/>
              <a:gd name="T108" fmla="*/ 2147483647 w 184"/>
              <a:gd name="T109" fmla="*/ 2147483647 h 164"/>
              <a:gd name="T110" fmla="*/ 2147483647 w 184"/>
              <a:gd name="T111" fmla="*/ 2147483647 h 164"/>
              <a:gd name="T112" fmla="*/ 2147483647 w 184"/>
              <a:gd name="T113" fmla="*/ 2147483647 h 164"/>
              <a:gd name="T114" fmla="*/ 2147483647 w 184"/>
              <a:gd name="T115" fmla="*/ 2147483647 h 164"/>
              <a:gd name="T116" fmla="*/ 2147483647 w 184"/>
              <a:gd name="T117" fmla="*/ 2147483647 h 164"/>
              <a:gd name="T118" fmla="*/ 2147483647 w 184"/>
              <a:gd name="T119" fmla="*/ 2147483647 h 16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4"/>
              <a:gd name="T181" fmla="*/ 0 h 164"/>
              <a:gd name="T182" fmla="*/ 184 w 184"/>
              <a:gd name="T183" fmla="*/ 164 h 16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4" h="164">
                <a:moveTo>
                  <a:pt x="68" y="64"/>
                </a:moveTo>
                <a:lnTo>
                  <a:pt x="68" y="64"/>
                </a:lnTo>
                <a:lnTo>
                  <a:pt x="82" y="66"/>
                </a:lnTo>
                <a:lnTo>
                  <a:pt x="94" y="68"/>
                </a:lnTo>
                <a:lnTo>
                  <a:pt x="106" y="72"/>
                </a:lnTo>
                <a:lnTo>
                  <a:pt x="116" y="78"/>
                </a:lnTo>
                <a:lnTo>
                  <a:pt x="124" y="84"/>
                </a:lnTo>
                <a:lnTo>
                  <a:pt x="132" y="92"/>
                </a:lnTo>
                <a:lnTo>
                  <a:pt x="136" y="100"/>
                </a:lnTo>
                <a:lnTo>
                  <a:pt x="136" y="110"/>
                </a:lnTo>
                <a:lnTo>
                  <a:pt x="136" y="114"/>
                </a:lnTo>
                <a:lnTo>
                  <a:pt x="136" y="118"/>
                </a:lnTo>
                <a:lnTo>
                  <a:pt x="134" y="120"/>
                </a:lnTo>
                <a:lnTo>
                  <a:pt x="136" y="124"/>
                </a:lnTo>
                <a:lnTo>
                  <a:pt x="138" y="128"/>
                </a:lnTo>
                <a:lnTo>
                  <a:pt x="136" y="134"/>
                </a:lnTo>
                <a:lnTo>
                  <a:pt x="132" y="136"/>
                </a:lnTo>
                <a:lnTo>
                  <a:pt x="134" y="138"/>
                </a:lnTo>
                <a:lnTo>
                  <a:pt x="136" y="140"/>
                </a:lnTo>
                <a:lnTo>
                  <a:pt x="136" y="142"/>
                </a:lnTo>
                <a:lnTo>
                  <a:pt x="132" y="152"/>
                </a:lnTo>
                <a:lnTo>
                  <a:pt x="126" y="162"/>
                </a:lnTo>
                <a:lnTo>
                  <a:pt x="122" y="164"/>
                </a:lnTo>
                <a:lnTo>
                  <a:pt x="16" y="164"/>
                </a:lnTo>
                <a:lnTo>
                  <a:pt x="12" y="162"/>
                </a:lnTo>
                <a:lnTo>
                  <a:pt x="6" y="152"/>
                </a:lnTo>
                <a:lnTo>
                  <a:pt x="2" y="142"/>
                </a:lnTo>
                <a:lnTo>
                  <a:pt x="2" y="138"/>
                </a:lnTo>
                <a:lnTo>
                  <a:pt x="6" y="136"/>
                </a:lnTo>
                <a:lnTo>
                  <a:pt x="2" y="134"/>
                </a:lnTo>
                <a:lnTo>
                  <a:pt x="0" y="128"/>
                </a:lnTo>
                <a:lnTo>
                  <a:pt x="2" y="124"/>
                </a:lnTo>
                <a:lnTo>
                  <a:pt x="4" y="122"/>
                </a:lnTo>
                <a:lnTo>
                  <a:pt x="2" y="118"/>
                </a:lnTo>
                <a:lnTo>
                  <a:pt x="2" y="114"/>
                </a:lnTo>
                <a:lnTo>
                  <a:pt x="2" y="110"/>
                </a:lnTo>
                <a:lnTo>
                  <a:pt x="2" y="100"/>
                </a:lnTo>
                <a:lnTo>
                  <a:pt x="6" y="92"/>
                </a:lnTo>
                <a:lnTo>
                  <a:pt x="14" y="84"/>
                </a:lnTo>
                <a:lnTo>
                  <a:pt x="22" y="78"/>
                </a:lnTo>
                <a:lnTo>
                  <a:pt x="32" y="72"/>
                </a:lnTo>
                <a:lnTo>
                  <a:pt x="42" y="68"/>
                </a:lnTo>
                <a:lnTo>
                  <a:pt x="56" y="66"/>
                </a:lnTo>
                <a:lnTo>
                  <a:pt x="68" y="64"/>
                </a:lnTo>
                <a:close/>
                <a:moveTo>
                  <a:pt x="96" y="54"/>
                </a:moveTo>
                <a:lnTo>
                  <a:pt x="96" y="54"/>
                </a:lnTo>
                <a:lnTo>
                  <a:pt x="94" y="56"/>
                </a:lnTo>
                <a:lnTo>
                  <a:pt x="92" y="58"/>
                </a:lnTo>
                <a:lnTo>
                  <a:pt x="94" y="60"/>
                </a:lnTo>
                <a:lnTo>
                  <a:pt x="100" y="62"/>
                </a:lnTo>
                <a:lnTo>
                  <a:pt x="116" y="62"/>
                </a:lnTo>
                <a:lnTo>
                  <a:pt x="156" y="62"/>
                </a:lnTo>
                <a:lnTo>
                  <a:pt x="158" y="62"/>
                </a:lnTo>
                <a:lnTo>
                  <a:pt x="146" y="144"/>
                </a:lnTo>
                <a:lnTo>
                  <a:pt x="144" y="144"/>
                </a:lnTo>
                <a:lnTo>
                  <a:pt x="142" y="152"/>
                </a:lnTo>
                <a:lnTo>
                  <a:pt x="156" y="152"/>
                </a:lnTo>
                <a:lnTo>
                  <a:pt x="160" y="152"/>
                </a:lnTo>
                <a:lnTo>
                  <a:pt x="162" y="150"/>
                </a:lnTo>
                <a:lnTo>
                  <a:pt x="162" y="148"/>
                </a:lnTo>
                <a:lnTo>
                  <a:pt x="180" y="58"/>
                </a:lnTo>
                <a:lnTo>
                  <a:pt x="178" y="56"/>
                </a:lnTo>
                <a:lnTo>
                  <a:pt x="176" y="54"/>
                </a:lnTo>
                <a:lnTo>
                  <a:pt x="156" y="54"/>
                </a:lnTo>
                <a:lnTo>
                  <a:pt x="116" y="54"/>
                </a:lnTo>
                <a:lnTo>
                  <a:pt x="96" y="54"/>
                </a:lnTo>
                <a:close/>
                <a:moveTo>
                  <a:pt x="134" y="34"/>
                </a:moveTo>
                <a:lnTo>
                  <a:pt x="136" y="22"/>
                </a:lnTo>
                <a:lnTo>
                  <a:pt x="136" y="20"/>
                </a:lnTo>
                <a:lnTo>
                  <a:pt x="138" y="20"/>
                </a:lnTo>
                <a:lnTo>
                  <a:pt x="170" y="0"/>
                </a:lnTo>
                <a:lnTo>
                  <a:pt x="172" y="4"/>
                </a:lnTo>
                <a:lnTo>
                  <a:pt x="142" y="24"/>
                </a:lnTo>
                <a:lnTo>
                  <a:pt x="140" y="34"/>
                </a:lnTo>
                <a:lnTo>
                  <a:pt x="134" y="34"/>
                </a:lnTo>
                <a:close/>
                <a:moveTo>
                  <a:pt x="92" y="40"/>
                </a:moveTo>
                <a:lnTo>
                  <a:pt x="100" y="40"/>
                </a:lnTo>
                <a:lnTo>
                  <a:pt x="100" y="38"/>
                </a:lnTo>
                <a:lnTo>
                  <a:pt x="100" y="36"/>
                </a:lnTo>
                <a:lnTo>
                  <a:pt x="102" y="36"/>
                </a:lnTo>
                <a:lnTo>
                  <a:pt x="118" y="36"/>
                </a:lnTo>
                <a:lnTo>
                  <a:pt x="152" y="36"/>
                </a:lnTo>
                <a:lnTo>
                  <a:pt x="168" y="36"/>
                </a:lnTo>
                <a:lnTo>
                  <a:pt x="170" y="36"/>
                </a:lnTo>
                <a:lnTo>
                  <a:pt x="172" y="38"/>
                </a:lnTo>
                <a:lnTo>
                  <a:pt x="172" y="40"/>
                </a:lnTo>
                <a:lnTo>
                  <a:pt x="180" y="40"/>
                </a:lnTo>
                <a:lnTo>
                  <a:pt x="182" y="40"/>
                </a:lnTo>
                <a:lnTo>
                  <a:pt x="184" y="42"/>
                </a:lnTo>
                <a:lnTo>
                  <a:pt x="184" y="50"/>
                </a:lnTo>
                <a:lnTo>
                  <a:pt x="184" y="52"/>
                </a:lnTo>
                <a:lnTo>
                  <a:pt x="182" y="52"/>
                </a:lnTo>
                <a:lnTo>
                  <a:pt x="182" y="54"/>
                </a:lnTo>
                <a:lnTo>
                  <a:pt x="158" y="54"/>
                </a:lnTo>
                <a:lnTo>
                  <a:pt x="112" y="54"/>
                </a:lnTo>
                <a:lnTo>
                  <a:pt x="90" y="54"/>
                </a:lnTo>
                <a:lnTo>
                  <a:pt x="88" y="52"/>
                </a:lnTo>
                <a:lnTo>
                  <a:pt x="86" y="50"/>
                </a:lnTo>
                <a:lnTo>
                  <a:pt x="86" y="48"/>
                </a:lnTo>
                <a:lnTo>
                  <a:pt x="88" y="42"/>
                </a:lnTo>
                <a:lnTo>
                  <a:pt x="90" y="40"/>
                </a:lnTo>
                <a:lnTo>
                  <a:pt x="92" y="40"/>
                </a:lnTo>
                <a:close/>
                <a:moveTo>
                  <a:pt x="106" y="44"/>
                </a:moveTo>
                <a:lnTo>
                  <a:pt x="106" y="44"/>
                </a:lnTo>
                <a:lnTo>
                  <a:pt x="104" y="46"/>
                </a:lnTo>
                <a:lnTo>
                  <a:pt x="102" y="46"/>
                </a:lnTo>
                <a:lnTo>
                  <a:pt x="112" y="46"/>
                </a:lnTo>
                <a:lnTo>
                  <a:pt x="154" y="46"/>
                </a:lnTo>
                <a:lnTo>
                  <a:pt x="154" y="42"/>
                </a:lnTo>
                <a:lnTo>
                  <a:pt x="152" y="42"/>
                </a:lnTo>
                <a:lnTo>
                  <a:pt x="118" y="42"/>
                </a:lnTo>
                <a:lnTo>
                  <a:pt x="106" y="42"/>
                </a:lnTo>
                <a:lnTo>
                  <a:pt x="106" y="44"/>
                </a:lnTo>
                <a:close/>
                <a:moveTo>
                  <a:pt x="110" y="92"/>
                </a:moveTo>
                <a:lnTo>
                  <a:pt x="110" y="92"/>
                </a:lnTo>
                <a:lnTo>
                  <a:pt x="108" y="92"/>
                </a:lnTo>
                <a:lnTo>
                  <a:pt x="106" y="96"/>
                </a:lnTo>
                <a:lnTo>
                  <a:pt x="108" y="98"/>
                </a:lnTo>
                <a:lnTo>
                  <a:pt x="110" y="100"/>
                </a:lnTo>
                <a:lnTo>
                  <a:pt x="114" y="98"/>
                </a:lnTo>
                <a:lnTo>
                  <a:pt x="114" y="96"/>
                </a:lnTo>
                <a:lnTo>
                  <a:pt x="114" y="92"/>
                </a:lnTo>
                <a:lnTo>
                  <a:pt x="110" y="92"/>
                </a:lnTo>
                <a:close/>
                <a:moveTo>
                  <a:pt x="102" y="82"/>
                </a:moveTo>
                <a:lnTo>
                  <a:pt x="102" y="82"/>
                </a:lnTo>
                <a:lnTo>
                  <a:pt x="98" y="84"/>
                </a:lnTo>
                <a:lnTo>
                  <a:pt x="98" y="86"/>
                </a:lnTo>
                <a:lnTo>
                  <a:pt x="98" y="88"/>
                </a:lnTo>
                <a:lnTo>
                  <a:pt x="102" y="90"/>
                </a:lnTo>
                <a:lnTo>
                  <a:pt x="104" y="88"/>
                </a:lnTo>
                <a:lnTo>
                  <a:pt x="106" y="86"/>
                </a:lnTo>
                <a:lnTo>
                  <a:pt x="104" y="84"/>
                </a:lnTo>
                <a:lnTo>
                  <a:pt x="102" y="82"/>
                </a:lnTo>
                <a:close/>
                <a:moveTo>
                  <a:pt x="90" y="90"/>
                </a:moveTo>
                <a:lnTo>
                  <a:pt x="90" y="90"/>
                </a:lnTo>
                <a:lnTo>
                  <a:pt x="88" y="92"/>
                </a:lnTo>
                <a:lnTo>
                  <a:pt x="86" y="94"/>
                </a:lnTo>
                <a:lnTo>
                  <a:pt x="88" y="96"/>
                </a:lnTo>
                <a:lnTo>
                  <a:pt x="90" y="98"/>
                </a:lnTo>
                <a:lnTo>
                  <a:pt x="92" y="96"/>
                </a:lnTo>
                <a:lnTo>
                  <a:pt x="94" y="94"/>
                </a:lnTo>
                <a:lnTo>
                  <a:pt x="92" y="92"/>
                </a:lnTo>
                <a:lnTo>
                  <a:pt x="90" y="90"/>
                </a:lnTo>
                <a:close/>
                <a:moveTo>
                  <a:pt x="82" y="80"/>
                </a:moveTo>
                <a:lnTo>
                  <a:pt x="82" y="80"/>
                </a:lnTo>
                <a:lnTo>
                  <a:pt x="80" y="82"/>
                </a:lnTo>
                <a:lnTo>
                  <a:pt x="78" y="84"/>
                </a:lnTo>
                <a:lnTo>
                  <a:pt x="80" y="86"/>
                </a:lnTo>
                <a:lnTo>
                  <a:pt x="82" y="88"/>
                </a:lnTo>
                <a:lnTo>
                  <a:pt x="86" y="86"/>
                </a:lnTo>
                <a:lnTo>
                  <a:pt x="86" y="84"/>
                </a:lnTo>
                <a:lnTo>
                  <a:pt x="86" y="82"/>
                </a:lnTo>
                <a:lnTo>
                  <a:pt x="82" y="80"/>
                </a:lnTo>
                <a:close/>
                <a:moveTo>
                  <a:pt x="74" y="90"/>
                </a:moveTo>
                <a:lnTo>
                  <a:pt x="74" y="90"/>
                </a:lnTo>
                <a:lnTo>
                  <a:pt x="70" y="92"/>
                </a:lnTo>
                <a:lnTo>
                  <a:pt x="70" y="94"/>
                </a:lnTo>
                <a:lnTo>
                  <a:pt x="70" y="98"/>
                </a:lnTo>
                <a:lnTo>
                  <a:pt x="74" y="98"/>
                </a:lnTo>
                <a:lnTo>
                  <a:pt x="76" y="98"/>
                </a:lnTo>
                <a:lnTo>
                  <a:pt x="76" y="94"/>
                </a:lnTo>
                <a:lnTo>
                  <a:pt x="76" y="92"/>
                </a:lnTo>
                <a:lnTo>
                  <a:pt x="74" y="90"/>
                </a:lnTo>
                <a:close/>
                <a:moveTo>
                  <a:pt x="70" y="78"/>
                </a:moveTo>
                <a:lnTo>
                  <a:pt x="70" y="78"/>
                </a:lnTo>
                <a:lnTo>
                  <a:pt x="66" y="80"/>
                </a:lnTo>
                <a:lnTo>
                  <a:pt x="66" y="82"/>
                </a:lnTo>
                <a:lnTo>
                  <a:pt x="66" y="84"/>
                </a:lnTo>
                <a:lnTo>
                  <a:pt x="70" y="86"/>
                </a:lnTo>
                <a:lnTo>
                  <a:pt x="72" y="84"/>
                </a:lnTo>
                <a:lnTo>
                  <a:pt x="74" y="82"/>
                </a:lnTo>
                <a:lnTo>
                  <a:pt x="72" y="80"/>
                </a:lnTo>
                <a:lnTo>
                  <a:pt x="70" y="78"/>
                </a:lnTo>
                <a:close/>
                <a:moveTo>
                  <a:pt x="52" y="78"/>
                </a:moveTo>
                <a:lnTo>
                  <a:pt x="52" y="78"/>
                </a:lnTo>
                <a:lnTo>
                  <a:pt x="50" y="78"/>
                </a:lnTo>
                <a:lnTo>
                  <a:pt x="48" y="82"/>
                </a:lnTo>
                <a:lnTo>
                  <a:pt x="50" y="84"/>
                </a:lnTo>
                <a:lnTo>
                  <a:pt x="52" y="86"/>
                </a:lnTo>
                <a:lnTo>
                  <a:pt x="54" y="84"/>
                </a:lnTo>
                <a:lnTo>
                  <a:pt x="56" y="82"/>
                </a:lnTo>
                <a:lnTo>
                  <a:pt x="54" y="78"/>
                </a:lnTo>
                <a:lnTo>
                  <a:pt x="52" y="78"/>
                </a:lnTo>
                <a:close/>
                <a:moveTo>
                  <a:pt x="58" y="90"/>
                </a:moveTo>
                <a:lnTo>
                  <a:pt x="58" y="90"/>
                </a:lnTo>
                <a:lnTo>
                  <a:pt x="56" y="90"/>
                </a:lnTo>
                <a:lnTo>
                  <a:pt x="54" y="94"/>
                </a:lnTo>
                <a:lnTo>
                  <a:pt x="56" y="96"/>
                </a:lnTo>
                <a:lnTo>
                  <a:pt x="58" y="98"/>
                </a:lnTo>
                <a:lnTo>
                  <a:pt x="60" y="96"/>
                </a:lnTo>
                <a:lnTo>
                  <a:pt x="62" y="94"/>
                </a:lnTo>
                <a:lnTo>
                  <a:pt x="60" y="90"/>
                </a:lnTo>
                <a:lnTo>
                  <a:pt x="58" y="90"/>
                </a:lnTo>
                <a:close/>
                <a:moveTo>
                  <a:pt x="44" y="88"/>
                </a:moveTo>
                <a:lnTo>
                  <a:pt x="44" y="88"/>
                </a:lnTo>
                <a:lnTo>
                  <a:pt x="40" y="90"/>
                </a:lnTo>
                <a:lnTo>
                  <a:pt x="40" y="92"/>
                </a:lnTo>
                <a:lnTo>
                  <a:pt x="40" y="96"/>
                </a:lnTo>
                <a:lnTo>
                  <a:pt x="44" y="96"/>
                </a:lnTo>
                <a:lnTo>
                  <a:pt x="46" y="96"/>
                </a:lnTo>
                <a:lnTo>
                  <a:pt x="48" y="92"/>
                </a:lnTo>
                <a:lnTo>
                  <a:pt x="46" y="90"/>
                </a:lnTo>
                <a:lnTo>
                  <a:pt x="44" y="88"/>
                </a:lnTo>
                <a:close/>
                <a:moveTo>
                  <a:pt x="30" y="90"/>
                </a:moveTo>
                <a:lnTo>
                  <a:pt x="30" y="90"/>
                </a:lnTo>
                <a:lnTo>
                  <a:pt x="26" y="92"/>
                </a:lnTo>
                <a:lnTo>
                  <a:pt x="26" y="94"/>
                </a:lnTo>
                <a:lnTo>
                  <a:pt x="26" y="98"/>
                </a:lnTo>
                <a:lnTo>
                  <a:pt x="30" y="98"/>
                </a:lnTo>
                <a:lnTo>
                  <a:pt x="32" y="98"/>
                </a:lnTo>
                <a:lnTo>
                  <a:pt x="34" y="94"/>
                </a:lnTo>
                <a:lnTo>
                  <a:pt x="32" y="92"/>
                </a:lnTo>
                <a:lnTo>
                  <a:pt x="30" y="90"/>
                </a:lnTo>
                <a:close/>
                <a:moveTo>
                  <a:pt x="74" y="136"/>
                </a:moveTo>
                <a:lnTo>
                  <a:pt x="76" y="136"/>
                </a:lnTo>
                <a:lnTo>
                  <a:pt x="94" y="124"/>
                </a:lnTo>
                <a:lnTo>
                  <a:pt x="4" y="124"/>
                </a:lnTo>
                <a:lnTo>
                  <a:pt x="12" y="136"/>
                </a:lnTo>
                <a:lnTo>
                  <a:pt x="30" y="130"/>
                </a:lnTo>
                <a:lnTo>
                  <a:pt x="46" y="128"/>
                </a:lnTo>
                <a:lnTo>
                  <a:pt x="60" y="130"/>
                </a:lnTo>
                <a:lnTo>
                  <a:pt x="74" y="136"/>
                </a:lnTo>
                <a:close/>
                <a:moveTo>
                  <a:pt x="12" y="148"/>
                </a:moveTo>
                <a:lnTo>
                  <a:pt x="12" y="148"/>
                </a:lnTo>
                <a:lnTo>
                  <a:pt x="18" y="156"/>
                </a:lnTo>
                <a:lnTo>
                  <a:pt x="120" y="156"/>
                </a:lnTo>
                <a:lnTo>
                  <a:pt x="126" y="148"/>
                </a:lnTo>
                <a:lnTo>
                  <a:pt x="128" y="144"/>
                </a:lnTo>
                <a:lnTo>
                  <a:pt x="10" y="144"/>
                </a:lnTo>
                <a:lnTo>
                  <a:pt x="12" y="148"/>
                </a:lnTo>
                <a:close/>
                <a:moveTo>
                  <a:pt x="112" y="84"/>
                </a:moveTo>
                <a:lnTo>
                  <a:pt x="112" y="84"/>
                </a:lnTo>
                <a:lnTo>
                  <a:pt x="102" y="80"/>
                </a:lnTo>
                <a:lnTo>
                  <a:pt x="92" y="76"/>
                </a:lnTo>
                <a:lnTo>
                  <a:pt x="82" y="74"/>
                </a:lnTo>
                <a:lnTo>
                  <a:pt x="68" y="72"/>
                </a:lnTo>
                <a:lnTo>
                  <a:pt x="56" y="74"/>
                </a:lnTo>
                <a:lnTo>
                  <a:pt x="46" y="76"/>
                </a:lnTo>
                <a:lnTo>
                  <a:pt x="34" y="80"/>
                </a:lnTo>
                <a:lnTo>
                  <a:pt x="26" y="84"/>
                </a:lnTo>
                <a:lnTo>
                  <a:pt x="18" y="90"/>
                </a:lnTo>
                <a:lnTo>
                  <a:pt x="14" y="96"/>
                </a:lnTo>
                <a:lnTo>
                  <a:pt x="10" y="102"/>
                </a:lnTo>
                <a:lnTo>
                  <a:pt x="10" y="110"/>
                </a:lnTo>
                <a:lnTo>
                  <a:pt x="10" y="114"/>
                </a:lnTo>
                <a:lnTo>
                  <a:pt x="128" y="114"/>
                </a:lnTo>
                <a:lnTo>
                  <a:pt x="128" y="110"/>
                </a:lnTo>
                <a:lnTo>
                  <a:pt x="128" y="102"/>
                </a:lnTo>
                <a:lnTo>
                  <a:pt x="124" y="96"/>
                </a:lnTo>
                <a:lnTo>
                  <a:pt x="118" y="90"/>
                </a:lnTo>
                <a:lnTo>
                  <a:pt x="112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Freeform 106"/>
          <p:cNvSpPr>
            <a:spLocks noEditPoints="1"/>
          </p:cNvSpPr>
          <p:nvPr/>
        </p:nvSpPr>
        <p:spPr bwMode="auto">
          <a:xfrm>
            <a:off x="2552267" y="5791778"/>
            <a:ext cx="503237" cy="377825"/>
          </a:xfrm>
          <a:custGeom>
            <a:avLst/>
            <a:gdLst>
              <a:gd name="T0" fmla="*/ 2147483647 w 184"/>
              <a:gd name="T1" fmla="*/ 0 h 126"/>
              <a:gd name="T2" fmla="*/ 2147483647 w 184"/>
              <a:gd name="T3" fmla="*/ 2147483647 h 126"/>
              <a:gd name="T4" fmla="*/ 2147483647 w 184"/>
              <a:gd name="T5" fmla="*/ 2147483647 h 126"/>
              <a:gd name="T6" fmla="*/ 2147483647 w 184"/>
              <a:gd name="T7" fmla="*/ 2147483647 h 126"/>
              <a:gd name="T8" fmla="*/ 2147483647 w 184"/>
              <a:gd name="T9" fmla="*/ 2147483647 h 126"/>
              <a:gd name="T10" fmla="*/ 2147483647 w 184"/>
              <a:gd name="T11" fmla="*/ 2147483647 h 126"/>
              <a:gd name="T12" fmla="*/ 2147483647 w 184"/>
              <a:gd name="T13" fmla="*/ 2147483647 h 126"/>
              <a:gd name="T14" fmla="*/ 2147483647 w 184"/>
              <a:gd name="T15" fmla="*/ 2147483647 h 126"/>
              <a:gd name="T16" fmla="*/ 2147483647 w 184"/>
              <a:gd name="T17" fmla="*/ 2147483647 h 126"/>
              <a:gd name="T18" fmla="*/ 2147483647 w 184"/>
              <a:gd name="T19" fmla="*/ 2147483647 h 126"/>
              <a:gd name="T20" fmla="*/ 2147483647 w 184"/>
              <a:gd name="T21" fmla="*/ 2147483647 h 126"/>
              <a:gd name="T22" fmla="*/ 2147483647 w 184"/>
              <a:gd name="T23" fmla="*/ 2147483647 h 126"/>
              <a:gd name="T24" fmla="*/ 2147483647 w 184"/>
              <a:gd name="T25" fmla="*/ 2147483647 h 126"/>
              <a:gd name="T26" fmla="*/ 2147483647 w 184"/>
              <a:gd name="T27" fmla="*/ 2147483647 h 126"/>
              <a:gd name="T28" fmla="*/ 2147483647 w 184"/>
              <a:gd name="T29" fmla="*/ 2147483647 h 126"/>
              <a:gd name="T30" fmla="*/ 2147483647 w 184"/>
              <a:gd name="T31" fmla="*/ 2147483647 h 126"/>
              <a:gd name="T32" fmla="*/ 2147483647 w 184"/>
              <a:gd name="T33" fmla="*/ 2147483647 h 126"/>
              <a:gd name="T34" fmla="*/ 2147483647 w 184"/>
              <a:gd name="T35" fmla="*/ 2147483647 h 126"/>
              <a:gd name="T36" fmla="*/ 2147483647 w 184"/>
              <a:gd name="T37" fmla="*/ 2147483647 h 126"/>
              <a:gd name="T38" fmla="*/ 2147483647 w 184"/>
              <a:gd name="T39" fmla="*/ 2147483647 h 126"/>
              <a:gd name="T40" fmla="*/ 2147483647 w 184"/>
              <a:gd name="T41" fmla="*/ 2147483647 h 126"/>
              <a:gd name="T42" fmla="*/ 2147483647 w 184"/>
              <a:gd name="T43" fmla="*/ 2147483647 h 126"/>
              <a:gd name="T44" fmla="*/ 2147483647 w 184"/>
              <a:gd name="T45" fmla="*/ 2147483647 h 126"/>
              <a:gd name="T46" fmla="*/ 2147483647 w 184"/>
              <a:gd name="T47" fmla="*/ 2147483647 h 126"/>
              <a:gd name="T48" fmla="*/ 2147483647 w 184"/>
              <a:gd name="T49" fmla="*/ 2147483647 h 126"/>
              <a:gd name="T50" fmla="*/ 2147483647 w 184"/>
              <a:gd name="T51" fmla="*/ 2147483647 h 126"/>
              <a:gd name="T52" fmla="*/ 2147483647 w 184"/>
              <a:gd name="T53" fmla="*/ 2147483647 h 126"/>
              <a:gd name="T54" fmla="*/ 2147483647 w 184"/>
              <a:gd name="T55" fmla="*/ 2147483647 h 126"/>
              <a:gd name="T56" fmla="*/ 2147483647 w 184"/>
              <a:gd name="T57" fmla="*/ 2147483647 h 126"/>
              <a:gd name="T58" fmla="*/ 2147483647 w 184"/>
              <a:gd name="T59" fmla="*/ 2147483647 h 126"/>
              <a:gd name="T60" fmla="*/ 2147483647 w 184"/>
              <a:gd name="T61" fmla="*/ 2147483647 h 126"/>
              <a:gd name="T62" fmla="*/ 2147483647 w 184"/>
              <a:gd name="T63" fmla="*/ 2147483647 h 126"/>
              <a:gd name="T64" fmla="*/ 2147483647 w 184"/>
              <a:gd name="T65" fmla="*/ 2147483647 h 126"/>
              <a:gd name="T66" fmla="*/ 2147483647 w 184"/>
              <a:gd name="T67" fmla="*/ 2147483647 h 126"/>
              <a:gd name="T68" fmla="*/ 2147483647 w 184"/>
              <a:gd name="T69" fmla="*/ 2147483647 h 126"/>
              <a:gd name="T70" fmla="*/ 2147483647 w 184"/>
              <a:gd name="T71" fmla="*/ 2147483647 h 126"/>
              <a:gd name="T72" fmla="*/ 0 w 184"/>
              <a:gd name="T73" fmla="*/ 2147483647 h 126"/>
              <a:gd name="T74" fmla="*/ 2147483647 w 184"/>
              <a:gd name="T75" fmla="*/ 2147483647 h 126"/>
              <a:gd name="T76" fmla="*/ 2147483647 w 184"/>
              <a:gd name="T77" fmla="*/ 2147483647 h 126"/>
              <a:gd name="T78" fmla="*/ 2147483647 w 184"/>
              <a:gd name="T79" fmla="*/ 2147483647 h 126"/>
              <a:gd name="T80" fmla="*/ 2147483647 w 184"/>
              <a:gd name="T81" fmla="*/ 2147483647 h 126"/>
              <a:gd name="T82" fmla="*/ 2147483647 w 184"/>
              <a:gd name="T83" fmla="*/ 2147483647 h 126"/>
              <a:gd name="T84" fmla="*/ 2147483647 w 184"/>
              <a:gd name="T85" fmla="*/ 2147483647 h 126"/>
              <a:gd name="T86" fmla="*/ 2147483647 w 184"/>
              <a:gd name="T87" fmla="*/ 2147483647 h 126"/>
              <a:gd name="T88" fmla="*/ 2147483647 w 184"/>
              <a:gd name="T89" fmla="*/ 2147483647 h 126"/>
              <a:gd name="T90" fmla="*/ 2147483647 w 184"/>
              <a:gd name="T91" fmla="*/ 2147483647 h 126"/>
              <a:gd name="T92" fmla="*/ 2147483647 w 184"/>
              <a:gd name="T93" fmla="*/ 2147483647 h 126"/>
              <a:gd name="T94" fmla="*/ 2147483647 w 184"/>
              <a:gd name="T95" fmla="*/ 2147483647 h 126"/>
              <a:gd name="T96" fmla="*/ 2147483647 w 184"/>
              <a:gd name="T97" fmla="*/ 2147483647 h 126"/>
              <a:gd name="T98" fmla="*/ 2147483647 w 184"/>
              <a:gd name="T99" fmla="*/ 2147483647 h 126"/>
              <a:gd name="T100" fmla="*/ 2147483647 w 184"/>
              <a:gd name="T101" fmla="*/ 2147483647 h 126"/>
              <a:gd name="T102" fmla="*/ 2147483647 w 184"/>
              <a:gd name="T103" fmla="*/ 2147483647 h 126"/>
              <a:gd name="T104" fmla="*/ 2147483647 w 184"/>
              <a:gd name="T105" fmla="*/ 2147483647 h 126"/>
              <a:gd name="T106" fmla="*/ 2147483647 w 184"/>
              <a:gd name="T107" fmla="*/ 2147483647 h 1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84"/>
              <a:gd name="T163" fmla="*/ 0 h 126"/>
              <a:gd name="T164" fmla="*/ 184 w 184"/>
              <a:gd name="T165" fmla="*/ 126 h 12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84" h="126">
                <a:moveTo>
                  <a:pt x="24" y="38"/>
                </a:moveTo>
                <a:lnTo>
                  <a:pt x="24" y="38"/>
                </a:lnTo>
                <a:lnTo>
                  <a:pt x="142" y="0"/>
                </a:lnTo>
                <a:lnTo>
                  <a:pt x="136" y="24"/>
                </a:lnTo>
                <a:lnTo>
                  <a:pt x="134" y="50"/>
                </a:lnTo>
                <a:lnTo>
                  <a:pt x="136" y="74"/>
                </a:lnTo>
                <a:lnTo>
                  <a:pt x="142" y="98"/>
                </a:lnTo>
                <a:lnTo>
                  <a:pt x="62" y="76"/>
                </a:lnTo>
                <a:lnTo>
                  <a:pt x="66" y="98"/>
                </a:lnTo>
                <a:lnTo>
                  <a:pt x="72" y="118"/>
                </a:lnTo>
                <a:lnTo>
                  <a:pt x="66" y="122"/>
                </a:lnTo>
                <a:lnTo>
                  <a:pt x="60" y="124"/>
                </a:lnTo>
                <a:lnTo>
                  <a:pt x="48" y="126"/>
                </a:lnTo>
                <a:lnTo>
                  <a:pt x="42" y="112"/>
                </a:lnTo>
                <a:lnTo>
                  <a:pt x="38" y="98"/>
                </a:lnTo>
                <a:lnTo>
                  <a:pt x="34" y="84"/>
                </a:lnTo>
                <a:lnTo>
                  <a:pt x="32" y="68"/>
                </a:lnTo>
                <a:lnTo>
                  <a:pt x="24" y="66"/>
                </a:lnTo>
                <a:lnTo>
                  <a:pt x="24" y="38"/>
                </a:lnTo>
                <a:close/>
                <a:moveTo>
                  <a:pt x="176" y="78"/>
                </a:moveTo>
                <a:lnTo>
                  <a:pt x="176" y="78"/>
                </a:lnTo>
                <a:lnTo>
                  <a:pt x="180" y="78"/>
                </a:lnTo>
                <a:lnTo>
                  <a:pt x="182" y="82"/>
                </a:lnTo>
                <a:lnTo>
                  <a:pt x="182" y="84"/>
                </a:lnTo>
                <a:lnTo>
                  <a:pt x="182" y="88"/>
                </a:lnTo>
                <a:lnTo>
                  <a:pt x="180" y="90"/>
                </a:lnTo>
                <a:lnTo>
                  <a:pt x="178" y="92"/>
                </a:lnTo>
                <a:lnTo>
                  <a:pt x="174" y="94"/>
                </a:lnTo>
                <a:lnTo>
                  <a:pt x="172" y="94"/>
                </a:lnTo>
                <a:lnTo>
                  <a:pt x="154" y="88"/>
                </a:lnTo>
                <a:lnTo>
                  <a:pt x="150" y="86"/>
                </a:lnTo>
                <a:lnTo>
                  <a:pt x="148" y="82"/>
                </a:lnTo>
                <a:lnTo>
                  <a:pt x="148" y="80"/>
                </a:lnTo>
                <a:lnTo>
                  <a:pt x="148" y="76"/>
                </a:lnTo>
                <a:lnTo>
                  <a:pt x="150" y="74"/>
                </a:lnTo>
                <a:lnTo>
                  <a:pt x="152" y="72"/>
                </a:lnTo>
                <a:lnTo>
                  <a:pt x="156" y="70"/>
                </a:lnTo>
                <a:lnTo>
                  <a:pt x="158" y="70"/>
                </a:lnTo>
                <a:lnTo>
                  <a:pt x="176" y="78"/>
                </a:lnTo>
                <a:close/>
                <a:moveTo>
                  <a:pt x="158" y="26"/>
                </a:moveTo>
                <a:lnTo>
                  <a:pt x="158" y="26"/>
                </a:lnTo>
                <a:lnTo>
                  <a:pt x="156" y="26"/>
                </a:lnTo>
                <a:lnTo>
                  <a:pt x="152" y="24"/>
                </a:lnTo>
                <a:lnTo>
                  <a:pt x="150" y="22"/>
                </a:lnTo>
                <a:lnTo>
                  <a:pt x="148" y="20"/>
                </a:lnTo>
                <a:lnTo>
                  <a:pt x="148" y="16"/>
                </a:lnTo>
                <a:lnTo>
                  <a:pt x="148" y="14"/>
                </a:lnTo>
                <a:lnTo>
                  <a:pt x="150" y="10"/>
                </a:lnTo>
                <a:lnTo>
                  <a:pt x="154" y="10"/>
                </a:lnTo>
                <a:lnTo>
                  <a:pt x="172" y="4"/>
                </a:lnTo>
                <a:lnTo>
                  <a:pt x="174" y="2"/>
                </a:lnTo>
                <a:lnTo>
                  <a:pt x="178" y="4"/>
                </a:lnTo>
                <a:lnTo>
                  <a:pt x="180" y="6"/>
                </a:lnTo>
                <a:lnTo>
                  <a:pt x="182" y="8"/>
                </a:lnTo>
                <a:lnTo>
                  <a:pt x="182" y="12"/>
                </a:lnTo>
                <a:lnTo>
                  <a:pt x="182" y="16"/>
                </a:lnTo>
                <a:lnTo>
                  <a:pt x="180" y="18"/>
                </a:lnTo>
                <a:lnTo>
                  <a:pt x="176" y="20"/>
                </a:lnTo>
                <a:lnTo>
                  <a:pt x="158" y="26"/>
                </a:lnTo>
                <a:close/>
                <a:moveTo>
                  <a:pt x="158" y="56"/>
                </a:moveTo>
                <a:lnTo>
                  <a:pt x="158" y="56"/>
                </a:lnTo>
                <a:lnTo>
                  <a:pt x="154" y="56"/>
                </a:lnTo>
                <a:lnTo>
                  <a:pt x="152" y="54"/>
                </a:lnTo>
                <a:lnTo>
                  <a:pt x="150" y="52"/>
                </a:lnTo>
                <a:lnTo>
                  <a:pt x="150" y="48"/>
                </a:lnTo>
                <a:lnTo>
                  <a:pt x="150" y="44"/>
                </a:lnTo>
                <a:lnTo>
                  <a:pt x="152" y="42"/>
                </a:lnTo>
                <a:lnTo>
                  <a:pt x="154" y="40"/>
                </a:lnTo>
                <a:lnTo>
                  <a:pt x="158" y="40"/>
                </a:lnTo>
                <a:lnTo>
                  <a:pt x="176" y="40"/>
                </a:lnTo>
                <a:lnTo>
                  <a:pt x="178" y="40"/>
                </a:lnTo>
                <a:lnTo>
                  <a:pt x="182" y="42"/>
                </a:lnTo>
                <a:lnTo>
                  <a:pt x="184" y="44"/>
                </a:lnTo>
                <a:lnTo>
                  <a:pt x="184" y="48"/>
                </a:lnTo>
                <a:lnTo>
                  <a:pt x="184" y="52"/>
                </a:lnTo>
                <a:lnTo>
                  <a:pt x="182" y="54"/>
                </a:lnTo>
                <a:lnTo>
                  <a:pt x="178" y="56"/>
                </a:lnTo>
                <a:lnTo>
                  <a:pt x="176" y="56"/>
                </a:lnTo>
                <a:lnTo>
                  <a:pt x="158" y="56"/>
                </a:lnTo>
                <a:close/>
                <a:moveTo>
                  <a:pt x="4" y="34"/>
                </a:moveTo>
                <a:lnTo>
                  <a:pt x="14" y="34"/>
                </a:lnTo>
                <a:lnTo>
                  <a:pt x="16" y="36"/>
                </a:lnTo>
                <a:lnTo>
                  <a:pt x="18" y="38"/>
                </a:lnTo>
                <a:lnTo>
                  <a:pt x="18" y="68"/>
                </a:lnTo>
                <a:lnTo>
                  <a:pt x="16" y="70"/>
                </a:lnTo>
                <a:lnTo>
                  <a:pt x="14" y="70"/>
                </a:lnTo>
                <a:lnTo>
                  <a:pt x="4" y="70"/>
                </a:lnTo>
                <a:lnTo>
                  <a:pt x="2" y="70"/>
                </a:lnTo>
                <a:lnTo>
                  <a:pt x="0" y="68"/>
                </a:lnTo>
                <a:lnTo>
                  <a:pt x="0" y="38"/>
                </a:lnTo>
                <a:lnTo>
                  <a:pt x="2" y="36"/>
                </a:lnTo>
                <a:lnTo>
                  <a:pt x="4" y="34"/>
                </a:lnTo>
                <a:close/>
                <a:moveTo>
                  <a:pt x="52" y="82"/>
                </a:moveTo>
                <a:lnTo>
                  <a:pt x="52" y="82"/>
                </a:lnTo>
                <a:lnTo>
                  <a:pt x="54" y="98"/>
                </a:lnTo>
                <a:lnTo>
                  <a:pt x="58" y="114"/>
                </a:lnTo>
                <a:lnTo>
                  <a:pt x="60" y="116"/>
                </a:lnTo>
                <a:lnTo>
                  <a:pt x="64" y="116"/>
                </a:lnTo>
                <a:lnTo>
                  <a:pt x="66" y="114"/>
                </a:lnTo>
                <a:lnTo>
                  <a:pt x="66" y="112"/>
                </a:lnTo>
                <a:lnTo>
                  <a:pt x="62" y="98"/>
                </a:lnTo>
                <a:lnTo>
                  <a:pt x="60" y="82"/>
                </a:lnTo>
                <a:lnTo>
                  <a:pt x="58" y="80"/>
                </a:lnTo>
                <a:lnTo>
                  <a:pt x="56" y="78"/>
                </a:lnTo>
                <a:lnTo>
                  <a:pt x="54" y="80"/>
                </a:lnTo>
                <a:lnTo>
                  <a:pt x="52" y="82"/>
                </a:lnTo>
                <a:close/>
                <a:moveTo>
                  <a:pt x="116" y="18"/>
                </a:moveTo>
                <a:lnTo>
                  <a:pt x="116" y="18"/>
                </a:lnTo>
                <a:lnTo>
                  <a:pt x="114" y="34"/>
                </a:lnTo>
                <a:lnTo>
                  <a:pt x="112" y="50"/>
                </a:lnTo>
                <a:lnTo>
                  <a:pt x="114" y="66"/>
                </a:lnTo>
                <a:lnTo>
                  <a:pt x="116" y="82"/>
                </a:lnTo>
                <a:lnTo>
                  <a:pt x="118" y="86"/>
                </a:lnTo>
                <a:lnTo>
                  <a:pt x="122" y="86"/>
                </a:lnTo>
                <a:lnTo>
                  <a:pt x="124" y="84"/>
                </a:lnTo>
                <a:lnTo>
                  <a:pt x="124" y="80"/>
                </a:lnTo>
                <a:lnTo>
                  <a:pt x="122" y="66"/>
                </a:lnTo>
                <a:lnTo>
                  <a:pt x="120" y="50"/>
                </a:lnTo>
                <a:lnTo>
                  <a:pt x="122" y="36"/>
                </a:lnTo>
                <a:lnTo>
                  <a:pt x="124" y="20"/>
                </a:lnTo>
                <a:lnTo>
                  <a:pt x="124" y="18"/>
                </a:lnTo>
                <a:lnTo>
                  <a:pt x="122" y="16"/>
                </a:lnTo>
                <a:lnTo>
                  <a:pt x="118" y="16"/>
                </a:lnTo>
                <a:lnTo>
                  <a:pt x="116" y="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Freeform 109"/>
          <p:cNvSpPr>
            <a:spLocks noEditPoints="1"/>
          </p:cNvSpPr>
          <p:nvPr/>
        </p:nvSpPr>
        <p:spPr bwMode="auto">
          <a:xfrm>
            <a:off x="1874404" y="4859916"/>
            <a:ext cx="400050" cy="552450"/>
          </a:xfrm>
          <a:custGeom>
            <a:avLst/>
            <a:gdLst>
              <a:gd name="T0" fmla="*/ 2147483647 w 146"/>
              <a:gd name="T1" fmla="*/ 2147483647 h 184"/>
              <a:gd name="T2" fmla="*/ 2147483647 w 146"/>
              <a:gd name="T3" fmla="*/ 2147483647 h 184"/>
              <a:gd name="T4" fmla="*/ 2147483647 w 146"/>
              <a:gd name="T5" fmla="*/ 2147483647 h 184"/>
              <a:gd name="T6" fmla="*/ 2147483647 w 146"/>
              <a:gd name="T7" fmla="*/ 2147483647 h 184"/>
              <a:gd name="T8" fmla="*/ 2147483647 w 146"/>
              <a:gd name="T9" fmla="*/ 2147483647 h 184"/>
              <a:gd name="T10" fmla="*/ 2147483647 w 146"/>
              <a:gd name="T11" fmla="*/ 2147483647 h 184"/>
              <a:gd name="T12" fmla="*/ 2147483647 w 146"/>
              <a:gd name="T13" fmla="*/ 2147483647 h 184"/>
              <a:gd name="T14" fmla="*/ 2147483647 w 146"/>
              <a:gd name="T15" fmla="*/ 2147483647 h 184"/>
              <a:gd name="T16" fmla="*/ 2147483647 w 146"/>
              <a:gd name="T17" fmla="*/ 2147483647 h 184"/>
              <a:gd name="T18" fmla="*/ 2147483647 w 146"/>
              <a:gd name="T19" fmla="*/ 2147483647 h 184"/>
              <a:gd name="T20" fmla="*/ 2147483647 w 146"/>
              <a:gd name="T21" fmla="*/ 2147483647 h 184"/>
              <a:gd name="T22" fmla="*/ 2147483647 w 146"/>
              <a:gd name="T23" fmla="*/ 2147483647 h 184"/>
              <a:gd name="T24" fmla="*/ 2147483647 w 146"/>
              <a:gd name="T25" fmla="*/ 2147483647 h 184"/>
              <a:gd name="T26" fmla="*/ 2147483647 w 146"/>
              <a:gd name="T27" fmla="*/ 2147483647 h 184"/>
              <a:gd name="T28" fmla="*/ 2147483647 w 146"/>
              <a:gd name="T29" fmla="*/ 2147483647 h 184"/>
              <a:gd name="T30" fmla="*/ 2147483647 w 146"/>
              <a:gd name="T31" fmla="*/ 2147483647 h 184"/>
              <a:gd name="T32" fmla="*/ 2147483647 w 146"/>
              <a:gd name="T33" fmla="*/ 2147483647 h 184"/>
              <a:gd name="T34" fmla="*/ 2147483647 w 146"/>
              <a:gd name="T35" fmla="*/ 2147483647 h 184"/>
              <a:gd name="T36" fmla="*/ 2147483647 w 146"/>
              <a:gd name="T37" fmla="*/ 2147483647 h 184"/>
              <a:gd name="T38" fmla="*/ 2147483647 w 146"/>
              <a:gd name="T39" fmla="*/ 2147483647 h 184"/>
              <a:gd name="T40" fmla="*/ 2147483647 w 146"/>
              <a:gd name="T41" fmla="*/ 2147483647 h 184"/>
              <a:gd name="T42" fmla="*/ 2147483647 w 146"/>
              <a:gd name="T43" fmla="*/ 2147483647 h 184"/>
              <a:gd name="T44" fmla="*/ 2147483647 w 146"/>
              <a:gd name="T45" fmla="*/ 2147483647 h 184"/>
              <a:gd name="T46" fmla="*/ 2147483647 w 146"/>
              <a:gd name="T47" fmla="*/ 2147483647 h 184"/>
              <a:gd name="T48" fmla="*/ 2147483647 w 146"/>
              <a:gd name="T49" fmla="*/ 2147483647 h 184"/>
              <a:gd name="T50" fmla="*/ 2147483647 w 146"/>
              <a:gd name="T51" fmla="*/ 2147483647 h 184"/>
              <a:gd name="T52" fmla="*/ 2147483647 w 146"/>
              <a:gd name="T53" fmla="*/ 2147483647 h 184"/>
              <a:gd name="T54" fmla="*/ 2147483647 w 146"/>
              <a:gd name="T55" fmla="*/ 2147483647 h 184"/>
              <a:gd name="T56" fmla="*/ 2147483647 w 146"/>
              <a:gd name="T57" fmla="*/ 2147483647 h 184"/>
              <a:gd name="T58" fmla="*/ 2147483647 w 146"/>
              <a:gd name="T59" fmla="*/ 2147483647 h 184"/>
              <a:gd name="T60" fmla="*/ 2147483647 w 146"/>
              <a:gd name="T61" fmla="*/ 2147483647 h 184"/>
              <a:gd name="T62" fmla="*/ 0 w 146"/>
              <a:gd name="T63" fmla="*/ 2147483647 h 184"/>
              <a:gd name="T64" fmla="*/ 2147483647 w 146"/>
              <a:gd name="T65" fmla="*/ 2147483647 h 184"/>
              <a:gd name="T66" fmla="*/ 2147483647 w 146"/>
              <a:gd name="T67" fmla="*/ 2147483647 h 184"/>
              <a:gd name="T68" fmla="*/ 2147483647 w 146"/>
              <a:gd name="T69" fmla="*/ 2147483647 h 184"/>
              <a:gd name="T70" fmla="*/ 2147483647 w 146"/>
              <a:gd name="T71" fmla="*/ 2147483647 h 184"/>
              <a:gd name="T72" fmla="*/ 2147483647 w 146"/>
              <a:gd name="T73" fmla="*/ 2147483647 h 184"/>
              <a:gd name="T74" fmla="*/ 2147483647 w 146"/>
              <a:gd name="T75" fmla="*/ 2147483647 h 184"/>
              <a:gd name="T76" fmla="*/ 2147483647 w 146"/>
              <a:gd name="T77" fmla="*/ 2147483647 h 184"/>
              <a:gd name="T78" fmla="*/ 2147483647 w 146"/>
              <a:gd name="T79" fmla="*/ 2147483647 h 184"/>
              <a:gd name="T80" fmla="*/ 2147483647 w 146"/>
              <a:gd name="T81" fmla="*/ 2147483647 h 184"/>
              <a:gd name="T82" fmla="*/ 2147483647 w 146"/>
              <a:gd name="T83" fmla="*/ 2147483647 h 184"/>
              <a:gd name="T84" fmla="*/ 2147483647 w 146"/>
              <a:gd name="T85" fmla="*/ 2147483647 h 184"/>
              <a:gd name="T86" fmla="*/ 2147483647 w 146"/>
              <a:gd name="T87" fmla="*/ 2147483647 h 184"/>
              <a:gd name="T88" fmla="*/ 2147483647 w 146"/>
              <a:gd name="T89" fmla="*/ 2147483647 h 184"/>
              <a:gd name="T90" fmla="*/ 2147483647 w 146"/>
              <a:gd name="T91" fmla="*/ 2147483647 h 184"/>
              <a:gd name="T92" fmla="*/ 2147483647 w 146"/>
              <a:gd name="T93" fmla="*/ 2147483647 h 184"/>
              <a:gd name="T94" fmla="*/ 2147483647 w 146"/>
              <a:gd name="T95" fmla="*/ 2147483647 h 184"/>
              <a:gd name="T96" fmla="*/ 2147483647 w 146"/>
              <a:gd name="T97" fmla="*/ 2147483647 h 184"/>
              <a:gd name="T98" fmla="*/ 2147483647 w 146"/>
              <a:gd name="T99" fmla="*/ 2147483647 h 184"/>
              <a:gd name="T100" fmla="*/ 2147483647 w 146"/>
              <a:gd name="T101" fmla="*/ 2147483647 h 184"/>
              <a:gd name="T102" fmla="*/ 2147483647 w 146"/>
              <a:gd name="T103" fmla="*/ 2147483647 h 184"/>
              <a:gd name="T104" fmla="*/ 2147483647 w 146"/>
              <a:gd name="T105" fmla="*/ 2147483647 h 184"/>
              <a:gd name="T106" fmla="*/ 2147483647 w 146"/>
              <a:gd name="T107" fmla="*/ 2147483647 h 184"/>
              <a:gd name="T108" fmla="*/ 2147483647 w 146"/>
              <a:gd name="T109" fmla="*/ 2147483647 h 18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46"/>
              <a:gd name="T166" fmla="*/ 0 h 184"/>
              <a:gd name="T167" fmla="*/ 146 w 146"/>
              <a:gd name="T168" fmla="*/ 184 h 18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46" h="184">
                <a:moveTo>
                  <a:pt x="24" y="40"/>
                </a:moveTo>
                <a:lnTo>
                  <a:pt x="24" y="40"/>
                </a:lnTo>
                <a:lnTo>
                  <a:pt x="16" y="46"/>
                </a:lnTo>
                <a:lnTo>
                  <a:pt x="12" y="54"/>
                </a:lnTo>
                <a:lnTo>
                  <a:pt x="8" y="62"/>
                </a:lnTo>
                <a:lnTo>
                  <a:pt x="8" y="70"/>
                </a:lnTo>
                <a:lnTo>
                  <a:pt x="8" y="80"/>
                </a:lnTo>
                <a:lnTo>
                  <a:pt x="12" y="88"/>
                </a:lnTo>
                <a:lnTo>
                  <a:pt x="16" y="98"/>
                </a:lnTo>
                <a:lnTo>
                  <a:pt x="22" y="106"/>
                </a:lnTo>
                <a:lnTo>
                  <a:pt x="28" y="118"/>
                </a:lnTo>
                <a:lnTo>
                  <a:pt x="32" y="128"/>
                </a:lnTo>
                <a:lnTo>
                  <a:pt x="32" y="140"/>
                </a:lnTo>
                <a:lnTo>
                  <a:pt x="28" y="152"/>
                </a:lnTo>
                <a:lnTo>
                  <a:pt x="26" y="158"/>
                </a:lnTo>
                <a:lnTo>
                  <a:pt x="26" y="164"/>
                </a:lnTo>
                <a:lnTo>
                  <a:pt x="30" y="168"/>
                </a:lnTo>
                <a:lnTo>
                  <a:pt x="36" y="168"/>
                </a:lnTo>
                <a:lnTo>
                  <a:pt x="44" y="168"/>
                </a:lnTo>
                <a:lnTo>
                  <a:pt x="54" y="166"/>
                </a:lnTo>
                <a:lnTo>
                  <a:pt x="56" y="158"/>
                </a:lnTo>
                <a:lnTo>
                  <a:pt x="60" y="154"/>
                </a:lnTo>
                <a:lnTo>
                  <a:pt x="50" y="156"/>
                </a:lnTo>
                <a:lnTo>
                  <a:pt x="40" y="160"/>
                </a:lnTo>
                <a:lnTo>
                  <a:pt x="34" y="160"/>
                </a:lnTo>
                <a:lnTo>
                  <a:pt x="36" y="154"/>
                </a:lnTo>
                <a:lnTo>
                  <a:pt x="44" y="146"/>
                </a:lnTo>
                <a:lnTo>
                  <a:pt x="60" y="132"/>
                </a:lnTo>
                <a:lnTo>
                  <a:pt x="62" y="130"/>
                </a:lnTo>
                <a:lnTo>
                  <a:pt x="70" y="126"/>
                </a:lnTo>
                <a:lnTo>
                  <a:pt x="80" y="120"/>
                </a:lnTo>
                <a:lnTo>
                  <a:pt x="102" y="108"/>
                </a:lnTo>
                <a:lnTo>
                  <a:pt x="120" y="100"/>
                </a:lnTo>
                <a:lnTo>
                  <a:pt x="132" y="96"/>
                </a:lnTo>
                <a:lnTo>
                  <a:pt x="136" y="98"/>
                </a:lnTo>
                <a:lnTo>
                  <a:pt x="134" y="102"/>
                </a:lnTo>
                <a:lnTo>
                  <a:pt x="126" y="110"/>
                </a:lnTo>
                <a:lnTo>
                  <a:pt x="112" y="124"/>
                </a:lnTo>
                <a:lnTo>
                  <a:pt x="90" y="138"/>
                </a:lnTo>
                <a:lnTo>
                  <a:pt x="82" y="142"/>
                </a:lnTo>
                <a:lnTo>
                  <a:pt x="84" y="152"/>
                </a:lnTo>
                <a:lnTo>
                  <a:pt x="96" y="146"/>
                </a:lnTo>
                <a:lnTo>
                  <a:pt x="116" y="130"/>
                </a:lnTo>
                <a:lnTo>
                  <a:pt x="134" y="118"/>
                </a:lnTo>
                <a:lnTo>
                  <a:pt x="140" y="110"/>
                </a:lnTo>
                <a:lnTo>
                  <a:pt x="144" y="104"/>
                </a:lnTo>
                <a:lnTo>
                  <a:pt x="146" y="98"/>
                </a:lnTo>
                <a:lnTo>
                  <a:pt x="144" y="92"/>
                </a:lnTo>
                <a:lnTo>
                  <a:pt x="142" y="90"/>
                </a:lnTo>
                <a:lnTo>
                  <a:pt x="140" y="88"/>
                </a:lnTo>
                <a:lnTo>
                  <a:pt x="130" y="88"/>
                </a:lnTo>
                <a:lnTo>
                  <a:pt x="118" y="86"/>
                </a:lnTo>
                <a:lnTo>
                  <a:pt x="110" y="82"/>
                </a:lnTo>
                <a:lnTo>
                  <a:pt x="102" y="74"/>
                </a:lnTo>
                <a:lnTo>
                  <a:pt x="96" y="62"/>
                </a:lnTo>
                <a:lnTo>
                  <a:pt x="84" y="46"/>
                </a:lnTo>
                <a:lnTo>
                  <a:pt x="78" y="38"/>
                </a:lnTo>
                <a:lnTo>
                  <a:pt x="70" y="34"/>
                </a:lnTo>
                <a:lnTo>
                  <a:pt x="64" y="30"/>
                </a:lnTo>
                <a:lnTo>
                  <a:pt x="56" y="28"/>
                </a:lnTo>
                <a:lnTo>
                  <a:pt x="48" y="30"/>
                </a:lnTo>
                <a:lnTo>
                  <a:pt x="38" y="32"/>
                </a:lnTo>
                <a:lnTo>
                  <a:pt x="36" y="22"/>
                </a:lnTo>
                <a:lnTo>
                  <a:pt x="32" y="12"/>
                </a:lnTo>
                <a:lnTo>
                  <a:pt x="24" y="4"/>
                </a:lnTo>
                <a:lnTo>
                  <a:pt x="20" y="2"/>
                </a:lnTo>
                <a:lnTo>
                  <a:pt x="16" y="0"/>
                </a:lnTo>
                <a:lnTo>
                  <a:pt x="2" y="8"/>
                </a:lnTo>
                <a:lnTo>
                  <a:pt x="0" y="12"/>
                </a:lnTo>
                <a:lnTo>
                  <a:pt x="0" y="16"/>
                </a:lnTo>
                <a:lnTo>
                  <a:pt x="2" y="18"/>
                </a:lnTo>
                <a:lnTo>
                  <a:pt x="6" y="22"/>
                </a:lnTo>
                <a:lnTo>
                  <a:pt x="16" y="30"/>
                </a:lnTo>
                <a:lnTo>
                  <a:pt x="24" y="40"/>
                </a:lnTo>
                <a:close/>
                <a:moveTo>
                  <a:pt x="78" y="158"/>
                </a:moveTo>
                <a:lnTo>
                  <a:pt x="78" y="158"/>
                </a:lnTo>
                <a:lnTo>
                  <a:pt x="84" y="162"/>
                </a:lnTo>
                <a:lnTo>
                  <a:pt x="86" y="166"/>
                </a:lnTo>
                <a:lnTo>
                  <a:pt x="86" y="170"/>
                </a:lnTo>
                <a:lnTo>
                  <a:pt x="84" y="174"/>
                </a:lnTo>
                <a:lnTo>
                  <a:pt x="82" y="178"/>
                </a:lnTo>
                <a:lnTo>
                  <a:pt x="78" y="182"/>
                </a:lnTo>
                <a:lnTo>
                  <a:pt x="72" y="184"/>
                </a:lnTo>
                <a:lnTo>
                  <a:pt x="68" y="182"/>
                </a:lnTo>
                <a:lnTo>
                  <a:pt x="62" y="178"/>
                </a:lnTo>
                <a:lnTo>
                  <a:pt x="60" y="174"/>
                </a:lnTo>
                <a:lnTo>
                  <a:pt x="58" y="170"/>
                </a:lnTo>
                <a:lnTo>
                  <a:pt x="60" y="166"/>
                </a:lnTo>
                <a:lnTo>
                  <a:pt x="60" y="162"/>
                </a:lnTo>
                <a:lnTo>
                  <a:pt x="66" y="158"/>
                </a:lnTo>
                <a:lnTo>
                  <a:pt x="66" y="136"/>
                </a:lnTo>
                <a:lnTo>
                  <a:pt x="70" y="132"/>
                </a:lnTo>
                <a:lnTo>
                  <a:pt x="76" y="128"/>
                </a:lnTo>
                <a:lnTo>
                  <a:pt x="78" y="158"/>
                </a:lnTo>
                <a:close/>
                <a:moveTo>
                  <a:pt x="6" y="12"/>
                </a:moveTo>
                <a:lnTo>
                  <a:pt x="6" y="12"/>
                </a:lnTo>
                <a:lnTo>
                  <a:pt x="10" y="14"/>
                </a:lnTo>
                <a:lnTo>
                  <a:pt x="18" y="20"/>
                </a:lnTo>
                <a:lnTo>
                  <a:pt x="22" y="30"/>
                </a:lnTo>
                <a:lnTo>
                  <a:pt x="26" y="34"/>
                </a:lnTo>
                <a:lnTo>
                  <a:pt x="24" y="36"/>
                </a:lnTo>
                <a:lnTo>
                  <a:pt x="20" y="28"/>
                </a:lnTo>
                <a:lnTo>
                  <a:pt x="14" y="24"/>
                </a:lnTo>
                <a:lnTo>
                  <a:pt x="4" y="16"/>
                </a:lnTo>
                <a:lnTo>
                  <a:pt x="4" y="12"/>
                </a:lnTo>
                <a:lnTo>
                  <a:pt x="6" y="12"/>
                </a:lnTo>
                <a:close/>
                <a:moveTo>
                  <a:pt x="50" y="36"/>
                </a:moveTo>
                <a:lnTo>
                  <a:pt x="50" y="36"/>
                </a:lnTo>
                <a:lnTo>
                  <a:pt x="58" y="38"/>
                </a:lnTo>
                <a:lnTo>
                  <a:pt x="66" y="42"/>
                </a:lnTo>
                <a:lnTo>
                  <a:pt x="74" y="48"/>
                </a:lnTo>
                <a:lnTo>
                  <a:pt x="80" y="54"/>
                </a:lnTo>
                <a:lnTo>
                  <a:pt x="86" y="62"/>
                </a:lnTo>
                <a:lnTo>
                  <a:pt x="90" y="72"/>
                </a:lnTo>
                <a:lnTo>
                  <a:pt x="96" y="80"/>
                </a:lnTo>
                <a:lnTo>
                  <a:pt x="102" y="88"/>
                </a:lnTo>
                <a:lnTo>
                  <a:pt x="90" y="84"/>
                </a:lnTo>
                <a:lnTo>
                  <a:pt x="82" y="82"/>
                </a:lnTo>
                <a:lnTo>
                  <a:pt x="78" y="78"/>
                </a:lnTo>
                <a:lnTo>
                  <a:pt x="66" y="56"/>
                </a:lnTo>
                <a:lnTo>
                  <a:pt x="60" y="46"/>
                </a:lnTo>
                <a:lnTo>
                  <a:pt x="50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" name="Freeform 110"/>
          <p:cNvSpPr>
            <a:spLocks noEditPoints="1"/>
          </p:cNvSpPr>
          <p:nvPr/>
        </p:nvSpPr>
        <p:spPr bwMode="auto">
          <a:xfrm>
            <a:off x="1836304" y="5712403"/>
            <a:ext cx="454025" cy="511175"/>
          </a:xfrm>
          <a:custGeom>
            <a:avLst/>
            <a:gdLst>
              <a:gd name="T0" fmla="*/ 2147483647 w 166"/>
              <a:gd name="T1" fmla="*/ 2147483647 h 170"/>
              <a:gd name="T2" fmla="*/ 2147483647 w 166"/>
              <a:gd name="T3" fmla="*/ 2147483647 h 170"/>
              <a:gd name="T4" fmla="*/ 2147483647 w 166"/>
              <a:gd name="T5" fmla="*/ 2147483647 h 170"/>
              <a:gd name="T6" fmla="*/ 2147483647 w 166"/>
              <a:gd name="T7" fmla="*/ 2147483647 h 170"/>
              <a:gd name="T8" fmla="*/ 2147483647 w 166"/>
              <a:gd name="T9" fmla="*/ 2147483647 h 170"/>
              <a:gd name="T10" fmla="*/ 2147483647 w 166"/>
              <a:gd name="T11" fmla="*/ 2147483647 h 170"/>
              <a:gd name="T12" fmla="*/ 2147483647 w 166"/>
              <a:gd name="T13" fmla="*/ 2147483647 h 170"/>
              <a:gd name="T14" fmla="*/ 2147483647 w 166"/>
              <a:gd name="T15" fmla="*/ 2147483647 h 170"/>
              <a:gd name="T16" fmla="*/ 2147483647 w 166"/>
              <a:gd name="T17" fmla="*/ 2147483647 h 170"/>
              <a:gd name="T18" fmla="*/ 2147483647 w 166"/>
              <a:gd name="T19" fmla="*/ 2147483647 h 170"/>
              <a:gd name="T20" fmla="*/ 2147483647 w 166"/>
              <a:gd name="T21" fmla="*/ 2147483647 h 170"/>
              <a:gd name="T22" fmla="*/ 2147483647 w 166"/>
              <a:gd name="T23" fmla="*/ 2147483647 h 170"/>
              <a:gd name="T24" fmla="*/ 2147483647 w 166"/>
              <a:gd name="T25" fmla="*/ 2147483647 h 170"/>
              <a:gd name="T26" fmla="*/ 2147483647 w 166"/>
              <a:gd name="T27" fmla="*/ 2147483647 h 170"/>
              <a:gd name="T28" fmla="*/ 2147483647 w 166"/>
              <a:gd name="T29" fmla="*/ 2147483647 h 170"/>
              <a:gd name="T30" fmla="*/ 2147483647 w 166"/>
              <a:gd name="T31" fmla="*/ 2147483647 h 170"/>
              <a:gd name="T32" fmla="*/ 2147483647 w 166"/>
              <a:gd name="T33" fmla="*/ 2147483647 h 170"/>
              <a:gd name="T34" fmla="*/ 2147483647 w 166"/>
              <a:gd name="T35" fmla="*/ 2147483647 h 170"/>
              <a:gd name="T36" fmla="*/ 2147483647 w 166"/>
              <a:gd name="T37" fmla="*/ 2147483647 h 170"/>
              <a:gd name="T38" fmla="*/ 2147483647 w 166"/>
              <a:gd name="T39" fmla="*/ 2147483647 h 170"/>
              <a:gd name="T40" fmla="*/ 2147483647 w 166"/>
              <a:gd name="T41" fmla="*/ 2147483647 h 170"/>
              <a:gd name="T42" fmla="*/ 2147483647 w 166"/>
              <a:gd name="T43" fmla="*/ 2147483647 h 170"/>
              <a:gd name="T44" fmla="*/ 2147483647 w 166"/>
              <a:gd name="T45" fmla="*/ 2147483647 h 170"/>
              <a:gd name="T46" fmla="*/ 2147483647 w 166"/>
              <a:gd name="T47" fmla="*/ 2147483647 h 170"/>
              <a:gd name="T48" fmla="*/ 2147483647 w 166"/>
              <a:gd name="T49" fmla="*/ 2147483647 h 170"/>
              <a:gd name="T50" fmla="*/ 2147483647 w 166"/>
              <a:gd name="T51" fmla="*/ 2147483647 h 170"/>
              <a:gd name="T52" fmla="*/ 2147483647 w 166"/>
              <a:gd name="T53" fmla="*/ 2147483647 h 170"/>
              <a:gd name="T54" fmla="*/ 2147483647 w 166"/>
              <a:gd name="T55" fmla="*/ 2147483647 h 170"/>
              <a:gd name="T56" fmla="*/ 2147483647 w 166"/>
              <a:gd name="T57" fmla="*/ 2147483647 h 170"/>
              <a:gd name="T58" fmla="*/ 2147483647 w 166"/>
              <a:gd name="T59" fmla="*/ 2147483647 h 170"/>
              <a:gd name="T60" fmla="*/ 2147483647 w 166"/>
              <a:gd name="T61" fmla="*/ 2147483647 h 170"/>
              <a:gd name="T62" fmla="*/ 2147483647 w 166"/>
              <a:gd name="T63" fmla="*/ 2147483647 h 170"/>
              <a:gd name="T64" fmla="*/ 2147483647 w 166"/>
              <a:gd name="T65" fmla="*/ 2147483647 h 170"/>
              <a:gd name="T66" fmla="*/ 2147483647 w 166"/>
              <a:gd name="T67" fmla="*/ 2147483647 h 170"/>
              <a:gd name="T68" fmla="*/ 2147483647 w 166"/>
              <a:gd name="T69" fmla="*/ 2147483647 h 170"/>
              <a:gd name="T70" fmla="*/ 2147483647 w 166"/>
              <a:gd name="T71" fmla="*/ 2147483647 h 170"/>
              <a:gd name="T72" fmla="*/ 2147483647 w 166"/>
              <a:gd name="T73" fmla="*/ 2147483647 h 170"/>
              <a:gd name="T74" fmla="*/ 2147483647 w 166"/>
              <a:gd name="T75" fmla="*/ 2147483647 h 170"/>
              <a:gd name="T76" fmla="*/ 2147483647 w 166"/>
              <a:gd name="T77" fmla="*/ 2147483647 h 170"/>
              <a:gd name="T78" fmla="*/ 2147483647 w 166"/>
              <a:gd name="T79" fmla="*/ 2147483647 h 170"/>
              <a:gd name="T80" fmla="*/ 2147483647 w 166"/>
              <a:gd name="T81" fmla="*/ 2147483647 h 170"/>
              <a:gd name="T82" fmla="*/ 2147483647 w 166"/>
              <a:gd name="T83" fmla="*/ 2147483647 h 170"/>
              <a:gd name="T84" fmla="*/ 2147483647 w 166"/>
              <a:gd name="T85" fmla="*/ 2147483647 h 170"/>
              <a:gd name="T86" fmla="*/ 2147483647 w 166"/>
              <a:gd name="T87" fmla="*/ 2147483647 h 170"/>
              <a:gd name="T88" fmla="*/ 2147483647 w 166"/>
              <a:gd name="T89" fmla="*/ 2147483647 h 170"/>
              <a:gd name="T90" fmla="*/ 2147483647 w 166"/>
              <a:gd name="T91" fmla="*/ 2147483647 h 170"/>
              <a:gd name="T92" fmla="*/ 2147483647 w 166"/>
              <a:gd name="T93" fmla="*/ 2147483647 h 170"/>
              <a:gd name="T94" fmla="*/ 2147483647 w 166"/>
              <a:gd name="T95" fmla="*/ 2147483647 h 170"/>
              <a:gd name="T96" fmla="*/ 2147483647 w 166"/>
              <a:gd name="T97" fmla="*/ 2147483647 h 170"/>
              <a:gd name="T98" fmla="*/ 2147483647 w 166"/>
              <a:gd name="T99" fmla="*/ 2147483647 h 170"/>
              <a:gd name="T100" fmla="*/ 2147483647 w 166"/>
              <a:gd name="T101" fmla="*/ 2147483647 h 170"/>
              <a:gd name="T102" fmla="*/ 2147483647 w 166"/>
              <a:gd name="T103" fmla="*/ 2147483647 h 170"/>
              <a:gd name="T104" fmla="*/ 2147483647 w 166"/>
              <a:gd name="T105" fmla="*/ 2147483647 h 170"/>
              <a:gd name="T106" fmla="*/ 2147483647 w 166"/>
              <a:gd name="T107" fmla="*/ 2147483647 h 170"/>
              <a:gd name="T108" fmla="*/ 2147483647 w 166"/>
              <a:gd name="T109" fmla="*/ 2147483647 h 170"/>
              <a:gd name="T110" fmla="*/ 2147483647 w 166"/>
              <a:gd name="T111" fmla="*/ 2147483647 h 170"/>
              <a:gd name="T112" fmla="*/ 2147483647 w 166"/>
              <a:gd name="T113" fmla="*/ 2147483647 h 170"/>
              <a:gd name="T114" fmla="*/ 2147483647 w 166"/>
              <a:gd name="T115" fmla="*/ 2147483647 h 170"/>
              <a:gd name="T116" fmla="*/ 2147483647 w 166"/>
              <a:gd name="T117" fmla="*/ 2147483647 h 17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66"/>
              <a:gd name="T178" fmla="*/ 0 h 170"/>
              <a:gd name="T179" fmla="*/ 166 w 166"/>
              <a:gd name="T180" fmla="*/ 170 h 170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66" h="170">
                <a:moveTo>
                  <a:pt x="154" y="20"/>
                </a:moveTo>
                <a:lnTo>
                  <a:pt x="154" y="20"/>
                </a:lnTo>
                <a:lnTo>
                  <a:pt x="154" y="22"/>
                </a:lnTo>
                <a:lnTo>
                  <a:pt x="166" y="46"/>
                </a:lnTo>
                <a:lnTo>
                  <a:pt x="166" y="50"/>
                </a:lnTo>
                <a:lnTo>
                  <a:pt x="166" y="56"/>
                </a:lnTo>
                <a:lnTo>
                  <a:pt x="146" y="150"/>
                </a:lnTo>
                <a:lnTo>
                  <a:pt x="142" y="156"/>
                </a:lnTo>
                <a:lnTo>
                  <a:pt x="136" y="158"/>
                </a:lnTo>
                <a:lnTo>
                  <a:pt x="110" y="158"/>
                </a:lnTo>
                <a:lnTo>
                  <a:pt x="104" y="158"/>
                </a:lnTo>
                <a:lnTo>
                  <a:pt x="102" y="154"/>
                </a:lnTo>
                <a:lnTo>
                  <a:pt x="90" y="128"/>
                </a:lnTo>
                <a:lnTo>
                  <a:pt x="90" y="126"/>
                </a:lnTo>
                <a:lnTo>
                  <a:pt x="90" y="124"/>
                </a:lnTo>
                <a:lnTo>
                  <a:pt x="110" y="26"/>
                </a:lnTo>
                <a:lnTo>
                  <a:pt x="112" y="24"/>
                </a:lnTo>
                <a:lnTo>
                  <a:pt x="114" y="20"/>
                </a:lnTo>
                <a:lnTo>
                  <a:pt x="118" y="18"/>
                </a:lnTo>
                <a:lnTo>
                  <a:pt x="120" y="18"/>
                </a:lnTo>
                <a:lnTo>
                  <a:pt x="146" y="18"/>
                </a:lnTo>
                <a:lnTo>
                  <a:pt x="148" y="18"/>
                </a:lnTo>
                <a:lnTo>
                  <a:pt x="154" y="20"/>
                </a:lnTo>
                <a:close/>
                <a:moveTo>
                  <a:pt x="78" y="156"/>
                </a:moveTo>
                <a:lnTo>
                  <a:pt x="54" y="156"/>
                </a:lnTo>
                <a:lnTo>
                  <a:pt x="52" y="156"/>
                </a:lnTo>
                <a:lnTo>
                  <a:pt x="52" y="160"/>
                </a:lnTo>
                <a:lnTo>
                  <a:pt x="56" y="162"/>
                </a:lnTo>
                <a:lnTo>
                  <a:pt x="60" y="164"/>
                </a:lnTo>
                <a:lnTo>
                  <a:pt x="66" y="166"/>
                </a:lnTo>
                <a:lnTo>
                  <a:pt x="72" y="164"/>
                </a:lnTo>
                <a:lnTo>
                  <a:pt x="76" y="162"/>
                </a:lnTo>
                <a:lnTo>
                  <a:pt x="80" y="160"/>
                </a:lnTo>
                <a:lnTo>
                  <a:pt x="80" y="156"/>
                </a:lnTo>
                <a:lnTo>
                  <a:pt x="78" y="156"/>
                </a:lnTo>
                <a:close/>
                <a:moveTo>
                  <a:pt x="46" y="48"/>
                </a:moveTo>
                <a:lnTo>
                  <a:pt x="62" y="6"/>
                </a:lnTo>
                <a:lnTo>
                  <a:pt x="64" y="4"/>
                </a:lnTo>
                <a:lnTo>
                  <a:pt x="66" y="4"/>
                </a:lnTo>
                <a:lnTo>
                  <a:pt x="68" y="6"/>
                </a:lnTo>
                <a:lnTo>
                  <a:pt x="86" y="48"/>
                </a:lnTo>
                <a:lnTo>
                  <a:pt x="86" y="50"/>
                </a:lnTo>
                <a:lnTo>
                  <a:pt x="86" y="128"/>
                </a:lnTo>
                <a:lnTo>
                  <a:pt x="88" y="132"/>
                </a:lnTo>
                <a:lnTo>
                  <a:pt x="88" y="136"/>
                </a:lnTo>
                <a:lnTo>
                  <a:pt x="88" y="146"/>
                </a:lnTo>
                <a:lnTo>
                  <a:pt x="88" y="150"/>
                </a:lnTo>
                <a:lnTo>
                  <a:pt x="86" y="154"/>
                </a:lnTo>
                <a:lnTo>
                  <a:pt x="84" y="160"/>
                </a:lnTo>
                <a:lnTo>
                  <a:pt x="80" y="166"/>
                </a:lnTo>
                <a:lnTo>
                  <a:pt x="74" y="168"/>
                </a:lnTo>
                <a:lnTo>
                  <a:pt x="66" y="170"/>
                </a:lnTo>
                <a:lnTo>
                  <a:pt x="58" y="168"/>
                </a:lnTo>
                <a:lnTo>
                  <a:pt x="52" y="166"/>
                </a:lnTo>
                <a:lnTo>
                  <a:pt x="48" y="160"/>
                </a:lnTo>
                <a:lnTo>
                  <a:pt x="46" y="154"/>
                </a:lnTo>
                <a:lnTo>
                  <a:pt x="44" y="150"/>
                </a:lnTo>
                <a:lnTo>
                  <a:pt x="44" y="146"/>
                </a:lnTo>
                <a:lnTo>
                  <a:pt x="42" y="146"/>
                </a:lnTo>
                <a:lnTo>
                  <a:pt x="42" y="136"/>
                </a:lnTo>
                <a:lnTo>
                  <a:pt x="44" y="132"/>
                </a:lnTo>
                <a:lnTo>
                  <a:pt x="46" y="128"/>
                </a:lnTo>
                <a:lnTo>
                  <a:pt x="46" y="50"/>
                </a:lnTo>
                <a:lnTo>
                  <a:pt x="46" y="48"/>
                </a:lnTo>
                <a:close/>
                <a:moveTo>
                  <a:pt x="74" y="52"/>
                </a:moveTo>
                <a:lnTo>
                  <a:pt x="74" y="126"/>
                </a:lnTo>
                <a:lnTo>
                  <a:pt x="78" y="126"/>
                </a:lnTo>
                <a:lnTo>
                  <a:pt x="80" y="126"/>
                </a:lnTo>
                <a:lnTo>
                  <a:pt x="80" y="52"/>
                </a:lnTo>
                <a:lnTo>
                  <a:pt x="74" y="52"/>
                </a:lnTo>
                <a:close/>
                <a:moveTo>
                  <a:pt x="70" y="126"/>
                </a:moveTo>
                <a:lnTo>
                  <a:pt x="70" y="52"/>
                </a:lnTo>
                <a:lnTo>
                  <a:pt x="60" y="52"/>
                </a:lnTo>
                <a:lnTo>
                  <a:pt x="60" y="126"/>
                </a:lnTo>
                <a:lnTo>
                  <a:pt x="70" y="126"/>
                </a:lnTo>
                <a:close/>
                <a:moveTo>
                  <a:pt x="72" y="30"/>
                </a:moveTo>
                <a:lnTo>
                  <a:pt x="58" y="30"/>
                </a:lnTo>
                <a:lnTo>
                  <a:pt x="52" y="48"/>
                </a:lnTo>
                <a:lnTo>
                  <a:pt x="80" y="48"/>
                </a:lnTo>
                <a:lnTo>
                  <a:pt x="72" y="30"/>
                </a:lnTo>
                <a:close/>
                <a:moveTo>
                  <a:pt x="54" y="134"/>
                </a:moveTo>
                <a:lnTo>
                  <a:pt x="50" y="134"/>
                </a:lnTo>
                <a:lnTo>
                  <a:pt x="50" y="148"/>
                </a:lnTo>
                <a:lnTo>
                  <a:pt x="54" y="148"/>
                </a:lnTo>
                <a:lnTo>
                  <a:pt x="54" y="134"/>
                </a:lnTo>
                <a:close/>
                <a:moveTo>
                  <a:pt x="64" y="134"/>
                </a:moveTo>
                <a:lnTo>
                  <a:pt x="60" y="134"/>
                </a:lnTo>
                <a:lnTo>
                  <a:pt x="60" y="148"/>
                </a:lnTo>
                <a:lnTo>
                  <a:pt x="64" y="148"/>
                </a:lnTo>
                <a:lnTo>
                  <a:pt x="64" y="134"/>
                </a:lnTo>
                <a:close/>
                <a:moveTo>
                  <a:pt x="74" y="134"/>
                </a:moveTo>
                <a:lnTo>
                  <a:pt x="68" y="134"/>
                </a:lnTo>
                <a:lnTo>
                  <a:pt x="68" y="148"/>
                </a:lnTo>
                <a:lnTo>
                  <a:pt x="74" y="148"/>
                </a:lnTo>
                <a:lnTo>
                  <a:pt x="74" y="134"/>
                </a:lnTo>
                <a:close/>
                <a:moveTo>
                  <a:pt x="82" y="134"/>
                </a:moveTo>
                <a:lnTo>
                  <a:pt x="78" y="134"/>
                </a:lnTo>
                <a:lnTo>
                  <a:pt x="78" y="148"/>
                </a:lnTo>
                <a:lnTo>
                  <a:pt x="82" y="148"/>
                </a:lnTo>
                <a:lnTo>
                  <a:pt x="82" y="134"/>
                </a:lnTo>
                <a:close/>
                <a:moveTo>
                  <a:pt x="82" y="132"/>
                </a:moveTo>
                <a:lnTo>
                  <a:pt x="50" y="132"/>
                </a:lnTo>
                <a:lnTo>
                  <a:pt x="48" y="136"/>
                </a:lnTo>
                <a:lnTo>
                  <a:pt x="48" y="146"/>
                </a:lnTo>
                <a:lnTo>
                  <a:pt x="50" y="150"/>
                </a:lnTo>
                <a:lnTo>
                  <a:pt x="80" y="150"/>
                </a:lnTo>
                <a:lnTo>
                  <a:pt x="82" y="150"/>
                </a:lnTo>
                <a:lnTo>
                  <a:pt x="84" y="146"/>
                </a:lnTo>
                <a:lnTo>
                  <a:pt x="84" y="136"/>
                </a:lnTo>
                <a:lnTo>
                  <a:pt x="82" y="132"/>
                </a:lnTo>
                <a:close/>
                <a:moveTo>
                  <a:pt x="16" y="0"/>
                </a:moveTo>
                <a:lnTo>
                  <a:pt x="18" y="0"/>
                </a:lnTo>
                <a:lnTo>
                  <a:pt x="18" y="14"/>
                </a:lnTo>
                <a:lnTo>
                  <a:pt x="14" y="18"/>
                </a:lnTo>
                <a:lnTo>
                  <a:pt x="12" y="22"/>
                </a:lnTo>
                <a:lnTo>
                  <a:pt x="14" y="26"/>
                </a:lnTo>
                <a:lnTo>
                  <a:pt x="18" y="28"/>
                </a:lnTo>
                <a:lnTo>
                  <a:pt x="24" y="26"/>
                </a:lnTo>
                <a:lnTo>
                  <a:pt x="26" y="22"/>
                </a:lnTo>
                <a:lnTo>
                  <a:pt x="24" y="18"/>
                </a:lnTo>
                <a:lnTo>
                  <a:pt x="20" y="14"/>
                </a:lnTo>
                <a:lnTo>
                  <a:pt x="20" y="0"/>
                </a:lnTo>
                <a:lnTo>
                  <a:pt x="22" y="0"/>
                </a:lnTo>
                <a:lnTo>
                  <a:pt x="24" y="6"/>
                </a:lnTo>
                <a:lnTo>
                  <a:pt x="26" y="10"/>
                </a:lnTo>
                <a:lnTo>
                  <a:pt x="34" y="20"/>
                </a:lnTo>
                <a:lnTo>
                  <a:pt x="28" y="46"/>
                </a:lnTo>
                <a:lnTo>
                  <a:pt x="18" y="46"/>
                </a:lnTo>
                <a:lnTo>
                  <a:pt x="10" y="46"/>
                </a:lnTo>
                <a:lnTo>
                  <a:pt x="4" y="20"/>
                </a:lnTo>
                <a:lnTo>
                  <a:pt x="12" y="10"/>
                </a:lnTo>
                <a:lnTo>
                  <a:pt x="14" y="6"/>
                </a:lnTo>
                <a:lnTo>
                  <a:pt x="16" y="0"/>
                </a:lnTo>
                <a:close/>
                <a:moveTo>
                  <a:pt x="2" y="82"/>
                </a:moveTo>
                <a:lnTo>
                  <a:pt x="36" y="82"/>
                </a:lnTo>
                <a:lnTo>
                  <a:pt x="28" y="48"/>
                </a:lnTo>
                <a:lnTo>
                  <a:pt x="10" y="48"/>
                </a:lnTo>
                <a:lnTo>
                  <a:pt x="2" y="82"/>
                </a:lnTo>
                <a:close/>
                <a:moveTo>
                  <a:pt x="8" y="80"/>
                </a:moveTo>
                <a:lnTo>
                  <a:pt x="12" y="50"/>
                </a:lnTo>
                <a:lnTo>
                  <a:pt x="18" y="50"/>
                </a:lnTo>
                <a:lnTo>
                  <a:pt x="18" y="80"/>
                </a:lnTo>
                <a:lnTo>
                  <a:pt x="8" y="80"/>
                </a:lnTo>
                <a:close/>
                <a:moveTo>
                  <a:pt x="2" y="84"/>
                </a:moveTo>
                <a:lnTo>
                  <a:pt x="2" y="84"/>
                </a:lnTo>
                <a:lnTo>
                  <a:pt x="36" y="84"/>
                </a:lnTo>
                <a:lnTo>
                  <a:pt x="38" y="104"/>
                </a:lnTo>
                <a:lnTo>
                  <a:pt x="38" y="124"/>
                </a:lnTo>
                <a:lnTo>
                  <a:pt x="34" y="144"/>
                </a:lnTo>
                <a:lnTo>
                  <a:pt x="26" y="164"/>
                </a:lnTo>
                <a:lnTo>
                  <a:pt x="14" y="164"/>
                </a:lnTo>
                <a:lnTo>
                  <a:pt x="6" y="146"/>
                </a:lnTo>
                <a:lnTo>
                  <a:pt x="2" y="126"/>
                </a:lnTo>
                <a:lnTo>
                  <a:pt x="0" y="106"/>
                </a:lnTo>
                <a:lnTo>
                  <a:pt x="2" y="84"/>
                </a:lnTo>
                <a:close/>
                <a:moveTo>
                  <a:pt x="96" y="126"/>
                </a:moveTo>
                <a:lnTo>
                  <a:pt x="96" y="130"/>
                </a:lnTo>
                <a:lnTo>
                  <a:pt x="128" y="128"/>
                </a:lnTo>
                <a:lnTo>
                  <a:pt x="138" y="154"/>
                </a:lnTo>
                <a:lnTo>
                  <a:pt x="140" y="152"/>
                </a:lnTo>
                <a:lnTo>
                  <a:pt x="130" y="128"/>
                </a:lnTo>
                <a:lnTo>
                  <a:pt x="136" y="98"/>
                </a:lnTo>
                <a:lnTo>
                  <a:pt x="134" y="98"/>
                </a:lnTo>
                <a:lnTo>
                  <a:pt x="128" y="126"/>
                </a:lnTo>
                <a:lnTo>
                  <a:pt x="96" y="126"/>
                </a:lnTo>
                <a:close/>
                <a:moveTo>
                  <a:pt x="104" y="90"/>
                </a:moveTo>
                <a:lnTo>
                  <a:pt x="134" y="90"/>
                </a:lnTo>
                <a:lnTo>
                  <a:pt x="148" y="26"/>
                </a:lnTo>
                <a:lnTo>
                  <a:pt x="148" y="24"/>
                </a:lnTo>
                <a:lnTo>
                  <a:pt x="146" y="24"/>
                </a:lnTo>
                <a:lnTo>
                  <a:pt x="120" y="24"/>
                </a:lnTo>
                <a:lnTo>
                  <a:pt x="118" y="26"/>
                </a:lnTo>
                <a:lnTo>
                  <a:pt x="116" y="28"/>
                </a:lnTo>
                <a:lnTo>
                  <a:pt x="104" y="90"/>
                </a:lnTo>
                <a:close/>
                <a:moveTo>
                  <a:pt x="142" y="94"/>
                </a:moveTo>
                <a:lnTo>
                  <a:pt x="148" y="110"/>
                </a:lnTo>
                <a:lnTo>
                  <a:pt x="160" y="52"/>
                </a:lnTo>
                <a:lnTo>
                  <a:pt x="158" y="48"/>
                </a:lnTo>
                <a:lnTo>
                  <a:pt x="154" y="36"/>
                </a:lnTo>
                <a:lnTo>
                  <a:pt x="142" y="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" name="Freeform 145"/>
          <p:cNvSpPr>
            <a:spLocks noEditPoints="1"/>
          </p:cNvSpPr>
          <p:nvPr/>
        </p:nvSpPr>
        <p:spPr bwMode="auto">
          <a:xfrm>
            <a:off x="9464242" y="3221616"/>
            <a:ext cx="409575" cy="414337"/>
          </a:xfrm>
          <a:custGeom>
            <a:avLst/>
            <a:gdLst>
              <a:gd name="T0" fmla="*/ 2147483647 w 150"/>
              <a:gd name="T1" fmla="*/ 2147483647 h 138"/>
              <a:gd name="T2" fmla="*/ 2147483647 w 150"/>
              <a:gd name="T3" fmla="*/ 2147483647 h 138"/>
              <a:gd name="T4" fmla="*/ 2147483647 w 150"/>
              <a:gd name="T5" fmla="*/ 2147483647 h 138"/>
              <a:gd name="T6" fmla="*/ 2147483647 w 150"/>
              <a:gd name="T7" fmla="*/ 2147483647 h 138"/>
              <a:gd name="T8" fmla="*/ 2147483647 w 150"/>
              <a:gd name="T9" fmla="*/ 2147483647 h 138"/>
              <a:gd name="T10" fmla="*/ 2147483647 w 150"/>
              <a:gd name="T11" fmla="*/ 2147483647 h 138"/>
              <a:gd name="T12" fmla="*/ 2147483647 w 150"/>
              <a:gd name="T13" fmla="*/ 2147483647 h 138"/>
              <a:gd name="T14" fmla="*/ 2147483647 w 150"/>
              <a:gd name="T15" fmla="*/ 2147483647 h 138"/>
              <a:gd name="T16" fmla="*/ 2147483647 w 150"/>
              <a:gd name="T17" fmla="*/ 0 h 138"/>
              <a:gd name="T18" fmla="*/ 2147483647 w 150"/>
              <a:gd name="T19" fmla="*/ 2147483647 h 138"/>
              <a:gd name="T20" fmla="*/ 2147483647 w 150"/>
              <a:gd name="T21" fmla="*/ 2147483647 h 138"/>
              <a:gd name="T22" fmla="*/ 0 w 150"/>
              <a:gd name="T23" fmla="*/ 2147483647 h 138"/>
              <a:gd name="T24" fmla="*/ 2147483647 w 150"/>
              <a:gd name="T25" fmla="*/ 2147483647 h 138"/>
              <a:gd name="T26" fmla="*/ 2147483647 w 150"/>
              <a:gd name="T27" fmla="*/ 2147483647 h 138"/>
              <a:gd name="T28" fmla="*/ 2147483647 w 150"/>
              <a:gd name="T29" fmla="*/ 2147483647 h 138"/>
              <a:gd name="T30" fmla="*/ 2147483647 w 150"/>
              <a:gd name="T31" fmla="*/ 2147483647 h 138"/>
              <a:gd name="T32" fmla="*/ 2147483647 w 150"/>
              <a:gd name="T33" fmla="*/ 2147483647 h 138"/>
              <a:gd name="T34" fmla="*/ 2147483647 w 150"/>
              <a:gd name="T35" fmla="*/ 2147483647 h 138"/>
              <a:gd name="T36" fmla="*/ 2147483647 w 150"/>
              <a:gd name="T37" fmla="*/ 2147483647 h 138"/>
              <a:gd name="T38" fmla="*/ 2147483647 w 150"/>
              <a:gd name="T39" fmla="*/ 2147483647 h 138"/>
              <a:gd name="T40" fmla="*/ 2147483647 w 150"/>
              <a:gd name="T41" fmla="*/ 2147483647 h 138"/>
              <a:gd name="T42" fmla="*/ 2147483647 w 150"/>
              <a:gd name="T43" fmla="*/ 2147483647 h 138"/>
              <a:gd name="T44" fmla="*/ 2147483647 w 150"/>
              <a:gd name="T45" fmla="*/ 2147483647 h 138"/>
              <a:gd name="T46" fmla="*/ 2147483647 w 150"/>
              <a:gd name="T47" fmla="*/ 0 h 138"/>
              <a:gd name="T48" fmla="*/ 2147483647 w 150"/>
              <a:gd name="T49" fmla="*/ 2147483647 h 138"/>
              <a:gd name="T50" fmla="*/ 2147483647 w 150"/>
              <a:gd name="T51" fmla="*/ 2147483647 h 138"/>
              <a:gd name="T52" fmla="*/ 2147483647 w 150"/>
              <a:gd name="T53" fmla="*/ 2147483647 h 138"/>
              <a:gd name="T54" fmla="*/ 2147483647 w 150"/>
              <a:gd name="T55" fmla="*/ 2147483647 h 138"/>
              <a:gd name="T56" fmla="*/ 2147483647 w 150"/>
              <a:gd name="T57" fmla="*/ 2147483647 h 138"/>
              <a:gd name="T58" fmla="*/ 2147483647 w 150"/>
              <a:gd name="T59" fmla="*/ 2147483647 h 138"/>
              <a:gd name="T60" fmla="*/ 2147483647 w 150"/>
              <a:gd name="T61" fmla="*/ 2147483647 h 138"/>
              <a:gd name="T62" fmla="*/ 2147483647 w 150"/>
              <a:gd name="T63" fmla="*/ 2147483647 h 138"/>
              <a:gd name="T64" fmla="*/ 2147483647 w 150"/>
              <a:gd name="T65" fmla="*/ 2147483647 h 138"/>
              <a:gd name="T66" fmla="*/ 2147483647 w 150"/>
              <a:gd name="T67" fmla="*/ 2147483647 h 138"/>
              <a:gd name="T68" fmla="*/ 2147483647 w 150"/>
              <a:gd name="T69" fmla="*/ 2147483647 h 138"/>
              <a:gd name="T70" fmla="*/ 2147483647 w 150"/>
              <a:gd name="T71" fmla="*/ 2147483647 h 138"/>
              <a:gd name="T72" fmla="*/ 2147483647 w 150"/>
              <a:gd name="T73" fmla="*/ 2147483647 h 138"/>
              <a:gd name="T74" fmla="*/ 2147483647 w 150"/>
              <a:gd name="T75" fmla="*/ 2147483647 h 138"/>
              <a:gd name="T76" fmla="*/ 2147483647 w 150"/>
              <a:gd name="T77" fmla="*/ 2147483647 h 138"/>
              <a:gd name="T78" fmla="*/ 2147483647 w 150"/>
              <a:gd name="T79" fmla="*/ 2147483647 h 138"/>
              <a:gd name="T80" fmla="*/ 2147483647 w 150"/>
              <a:gd name="T81" fmla="*/ 2147483647 h 138"/>
              <a:gd name="T82" fmla="*/ 2147483647 w 150"/>
              <a:gd name="T83" fmla="*/ 2147483647 h 138"/>
              <a:gd name="T84" fmla="*/ 2147483647 w 150"/>
              <a:gd name="T85" fmla="*/ 2147483647 h 138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0"/>
              <a:gd name="T130" fmla="*/ 0 h 138"/>
              <a:gd name="T131" fmla="*/ 150 w 150"/>
              <a:gd name="T132" fmla="*/ 138 h 138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0" h="138">
                <a:moveTo>
                  <a:pt x="36" y="58"/>
                </a:moveTo>
                <a:lnTo>
                  <a:pt x="136" y="58"/>
                </a:lnTo>
                <a:lnTo>
                  <a:pt x="142" y="60"/>
                </a:lnTo>
                <a:lnTo>
                  <a:pt x="146" y="62"/>
                </a:lnTo>
                <a:lnTo>
                  <a:pt x="148" y="66"/>
                </a:lnTo>
                <a:lnTo>
                  <a:pt x="150" y="72"/>
                </a:lnTo>
                <a:lnTo>
                  <a:pt x="150" y="124"/>
                </a:lnTo>
                <a:lnTo>
                  <a:pt x="148" y="130"/>
                </a:lnTo>
                <a:lnTo>
                  <a:pt x="146" y="134"/>
                </a:lnTo>
                <a:lnTo>
                  <a:pt x="142" y="136"/>
                </a:lnTo>
                <a:lnTo>
                  <a:pt x="136" y="138"/>
                </a:lnTo>
                <a:lnTo>
                  <a:pt x="36" y="138"/>
                </a:lnTo>
                <a:lnTo>
                  <a:pt x="30" y="136"/>
                </a:lnTo>
                <a:lnTo>
                  <a:pt x="26" y="134"/>
                </a:lnTo>
                <a:lnTo>
                  <a:pt x="22" y="130"/>
                </a:lnTo>
                <a:lnTo>
                  <a:pt x="22" y="124"/>
                </a:lnTo>
                <a:lnTo>
                  <a:pt x="22" y="72"/>
                </a:lnTo>
                <a:lnTo>
                  <a:pt x="22" y="66"/>
                </a:lnTo>
                <a:lnTo>
                  <a:pt x="26" y="62"/>
                </a:lnTo>
                <a:lnTo>
                  <a:pt x="30" y="60"/>
                </a:lnTo>
                <a:lnTo>
                  <a:pt x="36" y="58"/>
                </a:lnTo>
                <a:close/>
                <a:moveTo>
                  <a:pt x="30" y="0"/>
                </a:moveTo>
                <a:lnTo>
                  <a:pt x="30" y="0"/>
                </a:lnTo>
                <a:lnTo>
                  <a:pt x="22" y="0"/>
                </a:lnTo>
                <a:lnTo>
                  <a:pt x="16" y="4"/>
                </a:lnTo>
                <a:lnTo>
                  <a:pt x="12" y="8"/>
                </a:lnTo>
                <a:lnTo>
                  <a:pt x="10" y="16"/>
                </a:lnTo>
                <a:lnTo>
                  <a:pt x="0" y="64"/>
                </a:lnTo>
                <a:lnTo>
                  <a:pt x="0" y="72"/>
                </a:lnTo>
                <a:lnTo>
                  <a:pt x="4" y="78"/>
                </a:lnTo>
                <a:lnTo>
                  <a:pt x="10" y="84"/>
                </a:lnTo>
                <a:lnTo>
                  <a:pt x="10" y="72"/>
                </a:lnTo>
                <a:lnTo>
                  <a:pt x="10" y="68"/>
                </a:lnTo>
                <a:lnTo>
                  <a:pt x="10" y="66"/>
                </a:lnTo>
                <a:lnTo>
                  <a:pt x="18" y="16"/>
                </a:lnTo>
                <a:lnTo>
                  <a:pt x="20" y="14"/>
                </a:lnTo>
                <a:lnTo>
                  <a:pt x="22" y="12"/>
                </a:lnTo>
                <a:lnTo>
                  <a:pt x="26" y="10"/>
                </a:lnTo>
                <a:lnTo>
                  <a:pt x="28" y="10"/>
                </a:lnTo>
                <a:lnTo>
                  <a:pt x="118" y="26"/>
                </a:lnTo>
                <a:lnTo>
                  <a:pt x="122" y="28"/>
                </a:lnTo>
                <a:lnTo>
                  <a:pt x="124" y="30"/>
                </a:lnTo>
                <a:lnTo>
                  <a:pt x="124" y="32"/>
                </a:lnTo>
                <a:lnTo>
                  <a:pt x="124" y="36"/>
                </a:lnTo>
                <a:lnTo>
                  <a:pt x="124" y="42"/>
                </a:lnTo>
                <a:lnTo>
                  <a:pt x="32" y="24"/>
                </a:lnTo>
                <a:lnTo>
                  <a:pt x="28" y="48"/>
                </a:lnTo>
                <a:lnTo>
                  <a:pt x="36" y="46"/>
                </a:lnTo>
                <a:lnTo>
                  <a:pt x="132" y="46"/>
                </a:lnTo>
                <a:lnTo>
                  <a:pt x="134" y="38"/>
                </a:lnTo>
                <a:lnTo>
                  <a:pt x="134" y="30"/>
                </a:lnTo>
                <a:lnTo>
                  <a:pt x="132" y="24"/>
                </a:lnTo>
                <a:lnTo>
                  <a:pt x="126" y="20"/>
                </a:lnTo>
                <a:lnTo>
                  <a:pt x="120" y="16"/>
                </a:lnTo>
                <a:lnTo>
                  <a:pt x="30" y="0"/>
                </a:lnTo>
                <a:close/>
                <a:moveTo>
                  <a:pt x="108" y="68"/>
                </a:moveTo>
                <a:lnTo>
                  <a:pt x="108" y="68"/>
                </a:lnTo>
                <a:lnTo>
                  <a:pt x="102" y="70"/>
                </a:lnTo>
                <a:lnTo>
                  <a:pt x="98" y="72"/>
                </a:lnTo>
                <a:lnTo>
                  <a:pt x="96" y="76"/>
                </a:lnTo>
                <a:lnTo>
                  <a:pt x="94" y="82"/>
                </a:lnTo>
                <a:lnTo>
                  <a:pt x="96" y="86"/>
                </a:lnTo>
                <a:lnTo>
                  <a:pt x="98" y="90"/>
                </a:lnTo>
                <a:lnTo>
                  <a:pt x="102" y="94"/>
                </a:lnTo>
                <a:lnTo>
                  <a:pt x="108" y="94"/>
                </a:lnTo>
                <a:lnTo>
                  <a:pt x="112" y="94"/>
                </a:lnTo>
                <a:lnTo>
                  <a:pt x="116" y="92"/>
                </a:lnTo>
                <a:lnTo>
                  <a:pt x="120" y="94"/>
                </a:lnTo>
                <a:lnTo>
                  <a:pt x="126" y="94"/>
                </a:lnTo>
                <a:lnTo>
                  <a:pt x="130" y="94"/>
                </a:lnTo>
                <a:lnTo>
                  <a:pt x="134" y="90"/>
                </a:lnTo>
                <a:lnTo>
                  <a:pt x="138" y="86"/>
                </a:lnTo>
                <a:lnTo>
                  <a:pt x="138" y="82"/>
                </a:lnTo>
                <a:lnTo>
                  <a:pt x="138" y="76"/>
                </a:lnTo>
                <a:lnTo>
                  <a:pt x="134" y="72"/>
                </a:lnTo>
                <a:lnTo>
                  <a:pt x="130" y="70"/>
                </a:lnTo>
                <a:lnTo>
                  <a:pt x="126" y="68"/>
                </a:lnTo>
                <a:lnTo>
                  <a:pt x="120" y="70"/>
                </a:lnTo>
                <a:lnTo>
                  <a:pt x="116" y="72"/>
                </a:lnTo>
                <a:lnTo>
                  <a:pt x="112" y="70"/>
                </a:lnTo>
                <a:lnTo>
                  <a:pt x="108" y="68"/>
                </a:lnTo>
                <a:close/>
                <a:moveTo>
                  <a:pt x="118" y="112"/>
                </a:moveTo>
                <a:lnTo>
                  <a:pt x="118" y="122"/>
                </a:lnTo>
                <a:lnTo>
                  <a:pt x="140" y="122"/>
                </a:lnTo>
                <a:lnTo>
                  <a:pt x="140" y="112"/>
                </a:lnTo>
                <a:lnTo>
                  <a:pt x="118" y="112"/>
                </a:lnTo>
                <a:close/>
                <a:moveTo>
                  <a:pt x="90" y="112"/>
                </a:moveTo>
                <a:lnTo>
                  <a:pt x="90" y="122"/>
                </a:lnTo>
                <a:lnTo>
                  <a:pt x="112" y="122"/>
                </a:lnTo>
                <a:lnTo>
                  <a:pt x="112" y="112"/>
                </a:lnTo>
                <a:lnTo>
                  <a:pt x="90" y="112"/>
                </a:lnTo>
                <a:close/>
                <a:moveTo>
                  <a:pt x="62" y="112"/>
                </a:moveTo>
                <a:lnTo>
                  <a:pt x="62" y="122"/>
                </a:lnTo>
                <a:lnTo>
                  <a:pt x="84" y="122"/>
                </a:lnTo>
                <a:lnTo>
                  <a:pt x="84" y="112"/>
                </a:lnTo>
                <a:lnTo>
                  <a:pt x="62" y="112"/>
                </a:lnTo>
                <a:close/>
                <a:moveTo>
                  <a:pt x="34" y="112"/>
                </a:moveTo>
                <a:lnTo>
                  <a:pt x="34" y="122"/>
                </a:lnTo>
                <a:lnTo>
                  <a:pt x="56" y="122"/>
                </a:lnTo>
                <a:lnTo>
                  <a:pt x="56" y="112"/>
                </a:lnTo>
                <a:lnTo>
                  <a:pt x="34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Freeform 147"/>
          <p:cNvSpPr>
            <a:spLocks noEditPoints="1"/>
          </p:cNvSpPr>
          <p:nvPr/>
        </p:nvSpPr>
        <p:spPr bwMode="auto">
          <a:xfrm>
            <a:off x="8683192" y="3185103"/>
            <a:ext cx="430212" cy="450850"/>
          </a:xfrm>
          <a:custGeom>
            <a:avLst/>
            <a:gdLst>
              <a:gd name="T0" fmla="*/ 2147483647 w 158"/>
              <a:gd name="T1" fmla="*/ 2147483647 h 150"/>
              <a:gd name="T2" fmla="*/ 2147483647 w 158"/>
              <a:gd name="T3" fmla="*/ 2147483647 h 150"/>
              <a:gd name="T4" fmla="*/ 2147483647 w 158"/>
              <a:gd name="T5" fmla="*/ 2147483647 h 150"/>
              <a:gd name="T6" fmla="*/ 2147483647 w 158"/>
              <a:gd name="T7" fmla="*/ 2147483647 h 150"/>
              <a:gd name="T8" fmla="*/ 2147483647 w 158"/>
              <a:gd name="T9" fmla="*/ 2147483647 h 150"/>
              <a:gd name="T10" fmla="*/ 2147483647 w 158"/>
              <a:gd name="T11" fmla="*/ 2147483647 h 150"/>
              <a:gd name="T12" fmla="*/ 2147483647 w 158"/>
              <a:gd name="T13" fmla="*/ 2147483647 h 150"/>
              <a:gd name="T14" fmla="*/ 2147483647 w 158"/>
              <a:gd name="T15" fmla="*/ 2147483647 h 150"/>
              <a:gd name="T16" fmla="*/ 2147483647 w 158"/>
              <a:gd name="T17" fmla="*/ 2147483647 h 150"/>
              <a:gd name="T18" fmla="*/ 2147483647 w 158"/>
              <a:gd name="T19" fmla="*/ 2147483647 h 150"/>
              <a:gd name="T20" fmla="*/ 2147483647 w 158"/>
              <a:gd name="T21" fmla="*/ 2147483647 h 150"/>
              <a:gd name="T22" fmla="*/ 2147483647 w 158"/>
              <a:gd name="T23" fmla="*/ 2147483647 h 150"/>
              <a:gd name="T24" fmla="*/ 2147483647 w 158"/>
              <a:gd name="T25" fmla="*/ 2147483647 h 150"/>
              <a:gd name="T26" fmla="*/ 2147483647 w 158"/>
              <a:gd name="T27" fmla="*/ 2147483647 h 150"/>
              <a:gd name="T28" fmla="*/ 2147483647 w 158"/>
              <a:gd name="T29" fmla="*/ 2147483647 h 150"/>
              <a:gd name="T30" fmla="*/ 2147483647 w 158"/>
              <a:gd name="T31" fmla="*/ 2147483647 h 150"/>
              <a:gd name="T32" fmla="*/ 2147483647 w 158"/>
              <a:gd name="T33" fmla="*/ 2147483647 h 150"/>
              <a:gd name="T34" fmla="*/ 2147483647 w 158"/>
              <a:gd name="T35" fmla="*/ 2147483647 h 150"/>
              <a:gd name="T36" fmla="*/ 2147483647 w 158"/>
              <a:gd name="T37" fmla="*/ 2147483647 h 150"/>
              <a:gd name="T38" fmla="*/ 2147483647 w 158"/>
              <a:gd name="T39" fmla="*/ 2147483647 h 150"/>
              <a:gd name="T40" fmla="*/ 0 w 158"/>
              <a:gd name="T41" fmla="*/ 2147483647 h 150"/>
              <a:gd name="T42" fmla="*/ 2147483647 w 158"/>
              <a:gd name="T43" fmla="*/ 2147483647 h 150"/>
              <a:gd name="T44" fmla="*/ 2147483647 w 158"/>
              <a:gd name="T45" fmla="*/ 2147483647 h 150"/>
              <a:gd name="T46" fmla="*/ 2147483647 w 158"/>
              <a:gd name="T47" fmla="*/ 0 h 150"/>
              <a:gd name="T48" fmla="*/ 2147483647 w 158"/>
              <a:gd name="T49" fmla="*/ 2147483647 h 150"/>
              <a:gd name="T50" fmla="*/ 2147483647 w 158"/>
              <a:gd name="T51" fmla="*/ 2147483647 h 150"/>
              <a:gd name="T52" fmla="*/ 2147483647 w 158"/>
              <a:gd name="T53" fmla="*/ 2147483647 h 150"/>
              <a:gd name="T54" fmla="*/ 2147483647 w 158"/>
              <a:gd name="T55" fmla="*/ 2147483647 h 150"/>
              <a:gd name="T56" fmla="*/ 2147483647 w 158"/>
              <a:gd name="T57" fmla="*/ 2147483647 h 150"/>
              <a:gd name="T58" fmla="*/ 2147483647 w 158"/>
              <a:gd name="T59" fmla="*/ 2147483647 h 150"/>
              <a:gd name="T60" fmla="*/ 2147483647 w 158"/>
              <a:gd name="T61" fmla="*/ 2147483647 h 150"/>
              <a:gd name="T62" fmla="*/ 2147483647 w 158"/>
              <a:gd name="T63" fmla="*/ 2147483647 h 150"/>
              <a:gd name="T64" fmla="*/ 2147483647 w 158"/>
              <a:gd name="T65" fmla="*/ 2147483647 h 150"/>
              <a:gd name="T66" fmla="*/ 2147483647 w 158"/>
              <a:gd name="T67" fmla="*/ 2147483647 h 150"/>
              <a:gd name="T68" fmla="*/ 2147483647 w 158"/>
              <a:gd name="T69" fmla="*/ 2147483647 h 150"/>
              <a:gd name="T70" fmla="*/ 2147483647 w 158"/>
              <a:gd name="T71" fmla="*/ 2147483647 h 150"/>
              <a:gd name="T72" fmla="*/ 2147483647 w 158"/>
              <a:gd name="T73" fmla="*/ 2147483647 h 150"/>
              <a:gd name="T74" fmla="*/ 2147483647 w 158"/>
              <a:gd name="T75" fmla="*/ 2147483647 h 150"/>
              <a:gd name="T76" fmla="*/ 2147483647 w 158"/>
              <a:gd name="T77" fmla="*/ 2147483647 h 150"/>
              <a:gd name="T78" fmla="*/ 2147483647 w 158"/>
              <a:gd name="T79" fmla="*/ 2147483647 h 150"/>
              <a:gd name="T80" fmla="*/ 2147483647 w 158"/>
              <a:gd name="T81" fmla="*/ 2147483647 h 150"/>
              <a:gd name="T82" fmla="*/ 2147483647 w 158"/>
              <a:gd name="T83" fmla="*/ 2147483647 h 150"/>
              <a:gd name="T84" fmla="*/ 2147483647 w 158"/>
              <a:gd name="T85" fmla="*/ 2147483647 h 150"/>
              <a:gd name="T86" fmla="*/ 2147483647 w 158"/>
              <a:gd name="T87" fmla="*/ 2147483647 h 150"/>
              <a:gd name="T88" fmla="*/ 2147483647 w 158"/>
              <a:gd name="T89" fmla="*/ 2147483647 h 150"/>
              <a:gd name="T90" fmla="*/ 2147483647 w 158"/>
              <a:gd name="T91" fmla="*/ 2147483647 h 150"/>
              <a:gd name="T92" fmla="*/ 2147483647 w 158"/>
              <a:gd name="T93" fmla="*/ 2147483647 h 150"/>
              <a:gd name="T94" fmla="*/ 2147483647 w 158"/>
              <a:gd name="T95" fmla="*/ 2147483647 h 150"/>
              <a:gd name="T96" fmla="*/ 2147483647 w 158"/>
              <a:gd name="T97" fmla="*/ 2147483647 h 150"/>
              <a:gd name="T98" fmla="*/ 2147483647 w 158"/>
              <a:gd name="T99" fmla="*/ 2147483647 h 150"/>
              <a:gd name="T100" fmla="*/ 2147483647 w 158"/>
              <a:gd name="T101" fmla="*/ 2147483647 h 150"/>
              <a:gd name="T102" fmla="*/ 2147483647 w 158"/>
              <a:gd name="T103" fmla="*/ 2147483647 h 150"/>
              <a:gd name="T104" fmla="*/ 2147483647 w 158"/>
              <a:gd name="T105" fmla="*/ 2147483647 h 150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58"/>
              <a:gd name="T160" fmla="*/ 0 h 150"/>
              <a:gd name="T161" fmla="*/ 158 w 158"/>
              <a:gd name="T162" fmla="*/ 150 h 150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58" h="150">
                <a:moveTo>
                  <a:pt x="76" y="0"/>
                </a:moveTo>
                <a:lnTo>
                  <a:pt x="76" y="0"/>
                </a:lnTo>
                <a:lnTo>
                  <a:pt x="90" y="2"/>
                </a:lnTo>
                <a:lnTo>
                  <a:pt x="104" y="6"/>
                </a:lnTo>
                <a:lnTo>
                  <a:pt x="116" y="12"/>
                </a:lnTo>
                <a:lnTo>
                  <a:pt x="128" y="22"/>
                </a:lnTo>
                <a:lnTo>
                  <a:pt x="136" y="32"/>
                </a:lnTo>
                <a:lnTo>
                  <a:pt x="144" y="46"/>
                </a:lnTo>
                <a:lnTo>
                  <a:pt x="124" y="46"/>
                </a:lnTo>
                <a:lnTo>
                  <a:pt x="114" y="34"/>
                </a:lnTo>
                <a:lnTo>
                  <a:pt x="106" y="28"/>
                </a:lnTo>
                <a:lnTo>
                  <a:pt x="96" y="22"/>
                </a:lnTo>
                <a:lnTo>
                  <a:pt x="86" y="20"/>
                </a:lnTo>
                <a:lnTo>
                  <a:pt x="76" y="18"/>
                </a:lnTo>
                <a:lnTo>
                  <a:pt x="64" y="20"/>
                </a:lnTo>
                <a:lnTo>
                  <a:pt x="54" y="22"/>
                </a:lnTo>
                <a:lnTo>
                  <a:pt x="44" y="28"/>
                </a:lnTo>
                <a:lnTo>
                  <a:pt x="36" y="34"/>
                </a:lnTo>
                <a:lnTo>
                  <a:pt x="28" y="44"/>
                </a:lnTo>
                <a:lnTo>
                  <a:pt x="24" y="52"/>
                </a:lnTo>
                <a:lnTo>
                  <a:pt x="20" y="64"/>
                </a:lnTo>
                <a:lnTo>
                  <a:pt x="18" y="74"/>
                </a:lnTo>
                <a:lnTo>
                  <a:pt x="20" y="86"/>
                </a:lnTo>
                <a:lnTo>
                  <a:pt x="24" y="96"/>
                </a:lnTo>
                <a:lnTo>
                  <a:pt x="28" y="106"/>
                </a:lnTo>
                <a:lnTo>
                  <a:pt x="36" y="114"/>
                </a:lnTo>
                <a:lnTo>
                  <a:pt x="44" y="122"/>
                </a:lnTo>
                <a:lnTo>
                  <a:pt x="54" y="126"/>
                </a:lnTo>
                <a:lnTo>
                  <a:pt x="64" y="130"/>
                </a:lnTo>
                <a:lnTo>
                  <a:pt x="76" y="132"/>
                </a:lnTo>
                <a:lnTo>
                  <a:pt x="86" y="130"/>
                </a:lnTo>
                <a:lnTo>
                  <a:pt x="96" y="126"/>
                </a:lnTo>
                <a:lnTo>
                  <a:pt x="106" y="122"/>
                </a:lnTo>
                <a:lnTo>
                  <a:pt x="114" y="114"/>
                </a:lnTo>
                <a:lnTo>
                  <a:pt x="116" y="112"/>
                </a:lnTo>
                <a:lnTo>
                  <a:pt x="140" y="112"/>
                </a:lnTo>
                <a:lnTo>
                  <a:pt x="128" y="128"/>
                </a:lnTo>
                <a:lnTo>
                  <a:pt x="116" y="136"/>
                </a:lnTo>
                <a:lnTo>
                  <a:pt x="104" y="144"/>
                </a:lnTo>
                <a:lnTo>
                  <a:pt x="90" y="148"/>
                </a:lnTo>
                <a:lnTo>
                  <a:pt x="76" y="150"/>
                </a:lnTo>
                <a:lnTo>
                  <a:pt x="60" y="148"/>
                </a:lnTo>
                <a:lnTo>
                  <a:pt x="46" y="144"/>
                </a:lnTo>
                <a:lnTo>
                  <a:pt x="34" y="136"/>
                </a:lnTo>
                <a:lnTo>
                  <a:pt x="22" y="128"/>
                </a:lnTo>
                <a:lnTo>
                  <a:pt x="14" y="116"/>
                </a:lnTo>
                <a:lnTo>
                  <a:pt x="6" y="104"/>
                </a:lnTo>
                <a:lnTo>
                  <a:pt x="2" y="90"/>
                </a:lnTo>
                <a:lnTo>
                  <a:pt x="0" y="74"/>
                </a:lnTo>
                <a:lnTo>
                  <a:pt x="2" y="60"/>
                </a:lnTo>
                <a:lnTo>
                  <a:pt x="6" y="46"/>
                </a:lnTo>
                <a:lnTo>
                  <a:pt x="14" y="32"/>
                </a:lnTo>
                <a:lnTo>
                  <a:pt x="22" y="22"/>
                </a:lnTo>
                <a:lnTo>
                  <a:pt x="34" y="12"/>
                </a:lnTo>
                <a:lnTo>
                  <a:pt x="46" y="6"/>
                </a:lnTo>
                <a:lnTo>
                  <a:pt x="60" y="2"/>
                </a:lnTo>
                <a:lnTo>
                  <a:pt x="76" y="0"/>
                </a:lnTo>
                <a:close/>
                <a:moveTo>
                  <a:pt x="58" y="52"/>
                </a:moveTo>
                <a:lnTo>
                  <a:pt x="52" y="58"/>
                </a:lnTo>
                <a:lnTo>
                  <a:pt x="68" y="74"/>
                </a:lnTo>
                <a:lnTo>
                  <a:pt x="68" y="76"/>
                </a:lnTo>
                <a:lnTo>
                  <a:pt x="70" y="80"/>
                </a:lnTo>
                <a:lnTo>
                  <a:pt x="64" y="84"/>
                </a:lnTo>
                <a:lnTo>
                  <a:pt x="68" y="86"/>
                </a:lnTo>
                <a:lnTo>
                  <a:pt x="72" y="82"/>
                </a:lnTo>
                <a:lnTo>
                  <a:pt x="76" y="82"/>
                </a:lnTo>
                <a:lnTo>
                  <a:pt x="78" y="82"/>
                </a:lnTo>
                <a:lnTo>
                  <a:pt x="80" y="84"/>
                </a:lnTo>
                <a:lnTo>
                  <a:pt x="86" y="78"/>
                </a:lnTo>
                <a:lnTo>
                  <a:pt x="84" y="76"/>
                </a:lnTo>
                <a:lnTo>
                  <a:pt x="84" y="74"/>
                </a:lnTo>
                <a:lnTo>
                  <a:pt x="82" y="70"/>
                </a:lnTo>
                <a:lnTo>
                  <a:pt x="98" y="50"/>
                </a:lnTo>
                <a:lnTo>
                  <a:pt x="96" y="48"/>
                </a:lnTo>
                <a:lnTo>
                  <a:pt x="78" y="68"/>
                </a:lnTo>
                <a:lnTo>
                  <a:pt x="76" y="68"/>
                </a:lnTo>
                <a:lnTo>
                  <a:pt x="74" y="68"/>
                </a:lnTo>
                <a:lnTo>
                  <a:pt x="58" y="52"/>
                </a:lnTo>
                <a:close/>
                <a:moveTo>
                  <a:pt x="158" y="54"/>
                </a:moveTo>
                <a:lnTo>
                  <a:pt x="142" y="54"/>
                </a:lnTo>
                <a:lnTo>
                  <a:pt x="126" y="88"/>
                </a:lnTo>
                <a:lnTo>
                  <a:pt x="126" y="96"/>
                </a:lnTo>
                <a:lnTo>
                  <a:pt x="140" y="96"/>
                </a:lnTo>
                <a:lnTo>
                  <a:pt x="140" y="106"/>
                </a:lnTo>
                <a:lnTo>
                  <a:pt x="154" y="106"/>
                </a:lnTo>
                <a:lnTo>
                  <a:pt x="154" y="96"/>
                </a:lnTo>
                <a:lnTo>
                  <a:pt x="158" y="96"/>
                </a:lnTo>
                <a:lnTo>
                  <a:pt x="158" y="88"/>
                </a:lnTo>
                <a:lnTo>
                  <a:pt x="156" y="88"/>
                </a:lnTo>
                <a:lnTo>
                  <a:pt x="158" y="54"/>
                </a:lnTo>
                <a:close/>
                <a:moveTo>
                  <a:pt x="142" y="88"/>
                </a:moveTo>
                <a:lnTo>
                  <a:pt x="144" y="66"/>
                </a:lnTo>
                <a:lnTo>
                  <a:pt x="136" y="88"/>
                </a:lnTo>
                <a:lnTo>
                  <a:pt x="142" y="88"/>
                </a:lnTo>
                <a:close/>
                <a:moveTo>
                  <a:pt x="124" y="96"/>
                </a:moveTo>
                <a:lnTo>
                  <a:pt x="110" y="96"/>
                </a:lnTo>
                <a:lnTo>
                  <a:pt x="124" y="76"/>
                </a:lnTo>
                <a:lnTo>
                  <a:pt x="128" y="66"/>
                </a:lnTo>
                <a:lnTo>
                  <a:pt x="128" y="60"/>
                </a:lnTo>
                <a:lnTo>
                  <a:pt x="126" y="56"/>
                </a:lnTo>
                <a:lnTo>
                  <a:pt x="120" y="54"/>
                </a:lnTo>
                <a:lnTo>
                  <a:pt x="114" y="52"/>
                </a:lnTo>
                <a:lnTo>
                  <a:pt x="106" y="54"/>
                </a:lnTo>
                <a:lnTo>
                  <a:pt x="102" y="58"/>
                </a:lnTo>
                <a:lnTo>
                  <a:pt x="98" y="62"/>
                </a:lnTo>
                <a:lnTo>
                  <a:pt x="98" y="70"/>
                </a:lnTo>
                <a:lnTo>
                  <a:pt x="98" y="72"/>
                </a:lnTo>
                <a:lnTo>
                  <a:pt x="110" y="72"/>
                </a:lnTo>
                <a:lnTo>
                  <a:pt x="110" y="66"/>
                </a:lnTo>
                <a:lnTo>
                  <a:pt x="110" y="62"/>
                </a:lnTo>
                <a:lnTo>
                  <a:pt x="114" y="60"/>
                </a:lnTo>
                <a:lnTo>
                  <a:pt x="116" y="62"/>
                </a:lnTo>
                <a:lnTo>
                  <a:pt x="116" y="64"/>
                </a:lnTo>
                <a:lnTo>
                  <a:pt x="112" y="72"/>
                </a:lnTo>
                <a:lnTo>
                  <a:pt x="94" y="98"/>
                </a:lnTo>
                <a:lnTo>
                  <a:pt x="94" y="106"/>
                </a:lnTo>
                <a:lnTo>
                  <a:pt x="122" y="106"/>
                </a:lnTo>
                <a:lnTo>
                  <a:pt x="124" y="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Freeform 149"/>
          <p:cNvSpPr>
            <a:spLocks noEditPoints="1"/>
          </p:cNvSpPr>
          <p:nvPr/>
        </p:nvSpPr>
        <p:spPr bwMode="auto">
          <a:xfrm>
            <a:off x="6360679" y="1624591"/>
            <a:ext cx="503238" cy="419100"/>
          </a:xfrm>
          <a:custGeom>
            <a:avLst/>
            <a:gdLst>
              <a:gd name="T0" fmla="*/ 2147483647 w 184"/>
              <a:gd name="T1" fmla="*/ 2147483647 h 140"/>
              <a:gd name="T2" fmla="*/ 2147483647 w 184"/>
              <a:gd name="T3" fmla="*/ 2147483647 h 140"/>
              <a:gd name="T4" fmla="*/ 2147483647 w 184"/>
              <a:gd name="T5" fmla="*/ 2147483647 h 140"/>
              <a:gd name="T6" fmla="*/ 2147483647 w 184"/>
              <a:gd name="T7" fmla="*/ 2147483647 h 140"/>
              <a:gd name="T8" fmla="*/ 2147483647 w 184"/>
              <a:gd name="T9" fmla="*/ 2147483647 h 140"/>
              <a:gd name="T10" fmla="*/ 2147483647 w 184"/>
              <a:gd name="T11" fmla="*/ 2147483647 h 140"/>
              <a:gd name="T12" fmla="*/ 2147483647 w 184"/>
              <a:gd name="T13" fmla="*/ 2147483647 h 140"/>
              <a:gd name="T14" fmla="*/ 2147483647 w 184"/>
              <a:gd name="T15" fmla="*/ 2147483647 h 140"/>
              <a:gd name="T16" fmla="*/ 2147483647 w 184"/>
              <a:gd name="T17" fmla="*/ 2147483647 h 140"/>
              <a:gd name="T18" fmla="*/ 2147483647 w 184"/>
              <a:gd name="T19" fmla="*/ 2147483647 h 140"/>
              <a:gd name="T20" fmla="*/ 2147483647 w 184"/>
              <a:gd name="T21" fmla="*/ 2147483647 h 140"/>
              <a:gd name="T22" fmla="*/ 2147483647 w 184"/>
              <a:gd name="T23" fmla="*/ 2147483647 h 140"/>
              <a:gd name="T24" fmla="*/ 2147483647 w 184"/>
              <a:gd name="T25" fmla="*/ 2147483647 h 140"/>
              <a:gd name="T26" fmla="*/ 2147483647 w 184"/>
              <a:gd name="T27" fmla="*/ 2147483647 h 140"/>
              <a:gd name="T28" fmla="*/ 2147483647 w 184"/>
              <a:gd name="T29" fmla="*/ 2147483647 h 140"/>
              <a:gd name="T30" fmla="*/ 2147483647 w 184"/>
              <a:gd name="T31" fmla="*/ 2147483647 h 140"/>
              <a:gd name="T32" fmla="*/ 2147483647 w 184"/>
              <a:gd name="T33" fmla="*/ 2147483647 h 140"/>
              <a:gd name="T34" fmla="*/ 2147483647 w 184"/>
              <a:gd name="T35" fmla="*/ 2147483647 h 140"/>
              <a:gd name="T36" fmla="*/ 2147483647 w 184"/>
              <a:gd name="T37" fmla="*/ 2147483647 h 140"/>
              <a:gd name="T38" fmla="*/ 2147483647 w 184"/>
              <a:gd name="T39" fmla="*/ 2147483647 h 140"/>
              <a:gd name="T40" fmla="*/ 2147483647 w 184"/>
              <a:gd name="T41" fmla="*/ 2147483647 h 140"/>
              <a:gd name="T42" fmla="*/ 2147483647 w 184"/>
              <a:gd name="T43" fmla="*/ 2147483647 h 140"/>
              <a:gd name="T44" fmla="*/ 2147483647 w 184"/>
              <a:gd name="T45" fmla="*/ 2147483647 h 140"/>
              <a:gd name="T46" fmla="*/ 2147483647 w 184"/>
              <a:gd name="T47" fmla="*/ 2147483647 h 140"/>
              <a:gd name="T48" fmla="*/ 2147483647 w 184"/>
              <a:gd name="T49" fmla="*/ 2147483647 h 140"/>
              <a:gd name="T50" fmla="*/ 2147483647 w 184"/>
              <a:gd name="T51" fmla="*/ 2147483647 h 140"/>
              <a:gd name="T52" fmla="*/ 2147483647 w 184"/>
              <a:gd name="T53" fmla="*/ 2147483647 h 140"/>
              <a:gd name="T54" fmla="*/ 2147483647 w 184"/>
              <a:gd name="T55" fmla="*/ 2147483647 h 140"/>
              <a:gd name="T56" fmla="*/ 2147483647 w 184"/>
              <a:gd name="T57" fmla="*/ 2147483647 h 140"/>
              <a:gd name="T58" fmla="*/ 2147483647 w 184"/>
              <a:gd name="T59" fmla="*/ 2147483647 h 140"/>
              <a:gd name="T60" fmla="*/ 2147483647 w 184"/>
              <a:gd name="T61" fmla="*/ 2147483647 h 140"/>
              <a:gd name="T62" fmla="*/ 2147483647 w 184"/>
              <a:gd name="T63" fmla="*/ 2147483647 h 140"/>
              <a:gd name="T64" fmla="*/ 0 w 184"/>
              <a:gd name="T65" fmla="*/ 2147483647 h 140"/>
              <a:gd name="T66" fmla="*/ 2147483647 w 184"/>
              <a:gd name="T67" fmla="*/ 2147483647 h 140"/>
              <a:gd name="T68" fmla="*/ 2147483647 w 184"/>
              <a:gd name="T69" fmla="*/ 2147483647 h 140"/>
              <a:gd name="T70" fmla="*/ 2147483647 w 184"/>
              <a:gd name="T71" fmla="*/ 2147483647 h 140"/>
              <a:gd name="T72" fmla="*/ 2147483647 w 184"/>
              <a:gd name="T73" fmla="*/ 0 h 140"/>
              <a:gd name="T74" fmla="*/ 2147483647 w 184"/>
              <a:gd name="T75" fmla="*/ 2147483647 h 140"/>
              <a:gd name="T76" fmla="*/ 2147483647 w 184"/>
              <a:gd name="T77" fmla="*/ 2147483647 h 140"/>
              <a:gd name="T78" fmla="*/ 2147483647 w 184"/>
              <a:gd name="T79" fmla="*/ 2147483647 h 140"/>
              <a:gd name="T80" fmla="*/ 2147483647 w 184"/>
              <a:gd name="T81" fmla="*/ 2147483647 h 140"/>
              <a:gd name="T82" fmla="*/ 2147483647 w 184"/>
              <a:gd name="T83" fmla="*/ 2147483647 h 140"/>
              <a:gd name="T84" fmla="*/ 2147483647 w 184"/>
              <a:gd name="T85" fmla="*/ 2147483647 h 140"/>
              <a:gd name="T86" fmla="*/ 2147483647 w 184"/>
              <a:gd name="T87" fmla="*/ 2147483647 h 140"/>
              <a:gd name="T88" fmla="*/ 2147483647 w 184"/>
              <a:gd name="T89" fmla="*/ 2147483647 h 140"/>
              <a:gd name="T90" fmla="*/ 2147483647 w 184"/>
              <a:gd name="T91" fmla="*/ 2147483647 h 140"/>
              <a:gd name="T92" fmla="*/ 2147483647 w 184"/>
              <a:gd name="T93" fmla="*/ 2147483647 h 140"/>
              <a:gd name="T94" fmla="*/ 2147483647 w 184"/>
              <a:gd name="T95" fmla="*/ 2147483647 h 14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4"/>
              <a:gd name="T145" fmla="*/ 0 h 140"/>
              <a:gd name="T146" fmla="*/ 184 w 184"/>
              <a:gd name="T147" fmla="*/ 140 h 140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4" h="140">
                <a:moveTo>
                  <a:pt x="30" y="38"/>
                </a:moveTo>
                <a:lnTo>
                  <a:pt x="14" y="54"/>
                </a:lnTo>
                <a:lnTo>
                  <a:pt x="72" y="76"/>
                </a:lnTo>
                <a:lnTo>
                  <a:pt x="86" y="58"/>
                </a:lnTo>
                <a:lnTo>
                  <a:pt x="30" y="38"/>
                </a:lnTo>
                <a:close/>
                <a:moveTo>
                  <a:pt x="100" y="12"/>
                </a:moveTo>
                <a:lnTo>
                  <a:pt x="100" y="52"/>
                </a:lnTo>
                <a:lnTo>
                  <a:pt x="152" y="32"/>
                </a:lnTo>
                <a:lnTo>
                  <a:pt x="100" y="12"/>
                </a:lnTo>
                <a:close/>
                <a:moveTo>
                  <a:pt x="96" y="52"/>
                </a:moveTo>
                <a:lnTo>
                  <a:pt x="70" y="42"/>
                </a:lnTo>
                <a:lnTo>
                  <a:pt x="42" y="32"/>
                </a:lnTo>
                <a:lnTo>
                  <a:pt x="96" y="12"/>
                </a:lnTo>
                <a:lnTo>
                  <a:pt x="96" y="52"/>
                </a:lnTo>
                <a:close/>
                <a:moveTo>
                  <a:pt x="170" y="28"/>
                </a:moveTo>
                <a:lnTo>
                  <a:pt x="184" y="42"/>
                </a:lnTo>
                <a:lnTo>
                  <a:pt x="182" y="50"/>
                </a:lnTo>
                <a:lnTo>
                  <a:pt x="176" y="52"/>
                </a:lnTo>
                <a:lnTo>
                  <a:pt x="174" y="44"/>
                </a:lnTo>
                <a:lnTo>
                  <a:pt x="172" y="44"/>
                </a:lnTo>
                <a:lnTo>
                  <a:pt x="172" y="54"/>
                </a:lnTo>
                <a:lnTo>
                  <a:pt x="172" y="106"/>
                </a:lnTo>
                <a:lnTo>
                  <a:pt x="104" y="140"/>
                </a:lnTo>
                <a:lnTo>
                  <a:pt x="98" y="136"/>
                </a:lnTo>
                <a:lnTo>
                  <a:pt x="26" y="106"/>
                </a:lnTo>
                <a:lnTo>
                  <a:pt x="22" y="104"/>
                </a:lnTo>
                <a:lnTo>
                  <a:pt x="22" y="100"/>
                </a:lnTo>
                <a:lnTo>
                  <a:pt x="22" y="68"/>
                </a:lnTo>
                <a:lnTo>
                  <a:pt x="2" y="60"/>
                </a:lnTo>
                <a:lnTo>
                  <a:pt x="0" y="52"/>
                </a:lnTo>
                <a:lnTo>
                  <a:pt x="24" y="28"/>
                </a:lnTo>
                <a:lnTo>
                  <a:pt x="26" y="26"/>
                </a:lnTo>
                <a:lnTo>
                  <a:pt x="96" y="2"/>
                </a:lnTo>
                <a:lnTo>
                  <a:pt x="98" y="0"/>
                </a:lnTo>
                <a:lnTo>
                  <a:pt x="100" y="2"/>
                </a:lnTo>
                <a:lnTo>
                  <a:pt x="170" y="28"/>
                </a:lnTo>
                <a:close/>
                <a:moveTo>
                  <a:pt x="34" y="72"/>
                </a:moveTo>
                <a:lnTo>
                  <a:pt x="72" y="88"/>
                </a:lnTo>
                <a:lnTo>
                  <a:pt x="76" y="88"/>
                </a:lnTo>
                <a:lnTo>
                  <a:pt x="78" y="86"/>
                </a:lnTo>
                <a:lnTo>
                  <a:pt x="94" y="68"/>
                </a:lnTo>
                <a:lnTo>
                  <a:pt x="94" y="124"/>
                </a:lnTo>
                <a:lnTo>
                  <a:pt x="34" y="98"/>
                </a:lnTo>
                <a:lnTo>
                  <a:pt x="34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Freeform 150"/>
          <p:cNvSpPr>
            <a:spLocks noEditPoints="1"/>
          </p:cNvSpPr>
          <p:nvPr/>
        </p:nvSpPr>
        <p:spPr bwMode="auto">
          <a:xfrm>
            <a:off x="9403917" y="4109028"/>
            <a:ext cx="519112" cy="336550"/>
          </a:xfrm>
          <a:custGeom>
            <a:avLst/>
            <a:gdLst>
              <a:gd name="T0" fmla="*/ 2147483647 w 190"/>
              <a:gd name="T1" fmla="*/ 0 h 112"/>
              <a:gd name="T2" fmla="*/ 2147483647 w 190"/>
              <a:gd name="T3" fmla="*/ 0 h 112"/>
              <a:gd name="T4" fmla="*/ 2147483647 w 190"/>
              <a:gd name="T5" fmla="*/ 2147483647 h 112"/>
              <a:gd name="T6" fmla="*/ 2147483647 w 190"/>
              <a:gd name="T7" fmla="*/ 2147483647 h 112"/>
              <a:gd name="T8" fmla="*/ 2147483647 w 190"/>
              <a:gd name="T9" fmla="*/ 2147483647 h 112"/>
              <a:gd name="T10" fmla="*/ 2147483647 w 190"/>
              <a:gd name="T11" fmla="*/ 2147483647 h 112"/>
              <a:gd name="T12" fmla="*/ 2147483647 w 190"/>
              <a:gd name="T13" fmla="*/ 2147483647 h 112"/>
              <a:gd name="T14" fmla="*/ 0 w 190"/>
              <a:gd name="T15" fmla="*/ 2147483647 h 112"/>
              <a:gd name="T16" fmla="*/ 0 w 190"/>
              <a:gd name="T17" fmla="*/ 2147483647 h 112"/>
              <a:gd name="T18" fmla="*/ 2147483647 w 190"/>
              <a:gd name="T19" fmla="*/ 2147483647 h 112"/>
              <a:gd name="T20" fmla="*/ 2147483647 w 190"/>
              <a:gd name="T21" fmla="*/ 2147483647 h 112"/>
              <a:gd name="T22" fmla="*/ 2147483647 w 190"/>
              <a:gd name="T23" fmla="*/ 2147483647 h 112"/>
              <a:gd name="T24" fmla="*/ 0 w 190"/>
              <a:gd name="T25" fmla="*/ 2147483647 h 112"/>
              <a:gd name="T26" fmla="*/ 2147483647 w 190"/>
              <a:gd name="T27" fmla="*/ 0 h 112"/>
              <a:gd name="T28" fmla="*/ 2147483647 w 190"/>
              <a:gd name="T29" fmla="*/ 0 h 112"/>
              <a:gd name="T30" fmla="*/ 2147483647 w 190"/>
              <a:gd name="T31" fmla="*/ 2147483647 h 112"/>
              <a:gd name="T32" fmla="*/ 2147483647 w 190"/>
              <a:gd name="T33" fmla="*/ 2147483647 h 112"/>
              <a:gd name="T34" fmla="*/ 2147483647 w 190"/>
              <a:gd name="T35" fmla="*/ 2147483647 h 112"/>
              <a:gd name="T36" fmla="*/ 2147483647 w 190"/>
              <a:gd name="T37" fmla="*/ 2147483647 h 112"/>
              <a:gd name="T38" fmla="*/ 2147483647 w 190"/>
              <a:gd name="T39" fmla="*/ 2147483647 h 112"/>
              <a:gd name="T40" fmla="*/ 2147483647 w 190"/>
              <a:gd name="T41" fmla="*/ 2147483647 h 112"/>
              <a:gd name="T42" fmla="*/ 2147483647 w 190"/>
              <a:gd name="T43" fmla="*/ 2147483647 h 112"/>
              <a:gd name="T44" fmla="*/ 2147483647 w 190"/>
              <a:gd name="T45" fmla="*/ 2147483647 h 112"/>
              <a:gd name="T46" fmla="*/ 2147483647 w 190"/>
              <a:gd name="T47" fmla="*/ 2147483647 h 112"/>
              <a:gd name="T48" fmla="*/ 2147483647 w 190"/>
              <a:gd name="T49" fmla="*/ 2147483647 h 112"/>
              <a:gd name="T50" fmla="*/ 2147483647 w 190"/>
              <a:gd name="T51" fmla="*/ 2147483647 h 112"/>
              <a:gd name="T52" fmla="*/ 2147483647 w 190"/>
              <a:gd name="T53" fmla="*/ 2147483647 h 112"/>
              <a:gd name="T54" fmla="*/ 2147483647 w 190"/>
              <a:gd name="T55" fmla="*/ 2147483647 h 112"/>
              <a:gd name="T56" fmla="*/ 2147483647 w 190"/>
              <a:gd name="T57" fmla="*/ 2147483647 h 112"/>
              <a:gd name="T58" fmla="*/ 2147483647 w 190"/>
              <a:gd name="T59" fmla="*/ 2147483647 h 112"/>
              <a:gd name="T60" fmla="*/ 2147483647 w 190"/>
              <a:gd name="T61" fmla="*/ 2147483647 h 112"/>
              <a:gd name="T62" fmla="*/ 2147483647 w 190"/>
              <a:gd name="T63" fmla="*/ 2147483647 h 112"/>
              <a:gd name="T64" fmla="*/ 2147483647 w 190"/>
              <a:gd name="T65" fmla="*/ 2147483647 h 112"/>
              <a:gd name="T66" fmla="*/ 2147483647 w 190"/>
              <a:gd name="T67" fmla="*/ 2147483647 h 112"/>
              <a:gd name="T68" fmla="*/ 2147483647 w 190"/>
              <a:gd name="T69" fmla="*/ 2147483647 h 112"/>
              <a:gd name="T70" fmla="*/ 2147483647 w 190"/>
              <a:gd name="T71" fmla="*/ 2147483647 h 112"/>
              <a:gd name="T72" fmla="*/ 2147483647 w 190"/>
              <a:gd name="T73" fmla="*/ 2147483647 h 112"/>
              <a:gd name="T74" fmla="*/ 2147483647 w 190"/>
              <a:gd name="T75" fmla="*/ 2147483647 h 112"/>
              <a:gd name="T76" fmla="*/ 2147483647 w 190"/>
              <a:gd name="T77" fmla="*/ 2147483647 h 112"/>
              <a:gd name="T78" fmla="*/ 2147483647 w 190"/>
              <a:gd name="T79" fmla="*/ 2147483647 h 11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90"/>
              <a:gd name="T121" fmla="*/ 0 h 112"/>
              <a:gd name="T122" fmla="*/ 190 w 190"/>
              <a:gd name="T123" fmla="*/ 112 h 112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90" h="112">
                <a:moveTo>
                  <a:pt x="46" y="0"/>
                </a:moveTo>
                <a:lnTo>
                  <a:pt x="146" y="0"/>
                </a:lnTo>
                <a:lnTo>
                  <a:pt x="190" y="62"/>
                </a:lnTo>
                <a:lnTo>
                  <a:pt x="178" y="62"/>
                </a:lnTo>
                <a:lnTo>
                  <a:pt x="178" y="102"/>
                </a:lnTo>
                <a:lnTo>
                  <a:pt x="190" y="102"/>
                </a:lnTo>
                <a:lnTo>
                  <a:pt x="190" y="112"/>
                </a:lnTo>
                <a:lnTo>
                  <a:pt x="0" y="112"/>
                </a:lnTo>
                <a:lnTo>
                  <a:pt x="0" y="102"/>
                </a:lnTo>
                <a:lnTo>
                  <a:pt x="14" y="102"/>
                </a:lnTo>
                <a:lnTo>
                  <a:pt x="14" y="68"/>
                </a:lnTo>
                <a:lnTo>
                  <a:pt x="6" y="68"/>
                </a:lnTo>
                <a:lnTo>
                  <a:pt x="0" y="58"/>
                </a:lnTo>
                <a:lnTo>
                  <a:pt x="46" y="0"/>
                </a:lnTo>
                <a:close/>
                <a:moveTo>
                  <a:pt x="164" y="102"/>
                </a:moveTo>
                <a:lnTo>
                  <a:pt x="164" y="62"/>
                </a:lnTo>
                <a:lnTo>
                  <a:pt x="110" y="62"/>
                </a:lnTo>
                <a:lnTo>
                  <a:pt x="110" y="102"/>
                </a:lnTo>
                <a:lnTo>
                  <a:pt x="118" y="102"/>
                </a:lnTo>
                <a:lnTo>
                  <a:pt x="118" y="66"/>
                </a:lnTo>
                <a:lnTo>
                  <a:pt x="140" y="66"/>
                </a:lnTo>
                <a:lnTo>
                  <a:pt x="140" y="102"/>
                </a:lnTo>
                <a:lnTo>
                  <a:pt x="164" y="102"/>
                </a:lnTo>
                <a:close/>
                <a:moveTo>
                  <a:pt x="96" y="102"/>
                </a:moveTo>
                <a:lnTo>
                  <a:pt x="96" y="62"/>
                </a:lnTo>
                <a:lnTo>
                  <a:pt x="92" y="62"/>
                </a:lnTo>
                <a:lnTo>
                  <a:pt x="54" y="12"/>
                </a:lnTo>
                <a:lnTo>
                  <a:pt x="20" y="54"/>
                </a:lnTo>
                <a:lnTo>
                  <a:pt x="22" y="54"/>
                </a:lnTo>
                <a:lnTo>
                  <a:pt x="28" y="54"/>
                </a:lnTo>
                <a:lnTo>
                  <a:pt x="28" y="102"/>
                </a:lnTo>
                <a:lnTo>
                  <a:pt x="96" y="102"/>
                </a:lnTo>
                <a:close/>
                <a:moveTo>
                  <a:pt x="48" y="62"/>
                </a:moveTo>
                <a:lnTo>
                  <a:pt x="48" y="90"/>
                </a:lnTo>
                <a:lnTo>
                  <a:pt x="66" y="90"/>
                </a:lnTo>
                <a:lnTo>
                  <a:pt x="66" y="62"/>
                </a:lnTo>
                <a:lnTo>
                  <a:pt x="48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Freeform 151"/>
          <p:cNvSpPr>
            <a:spLocks noEditPoints="1"/>
          </p:cNvSpPr>
          <p:nvPr/>
        </p:nvSpPr>
        <p:spPr bwMode="auto">
          <a:xfrm>
            <a:off x="6376554" y="2507241"/>
            <a:ext cx="496888" cy="384175"/>
          </a:xfrm>
          <a:custGeom>
            <a:avLst/>
            <a:gdLst>
              <a:gd name="T0" fmla="*/ 2147483647 w 182"/>
              <a:gd name="T1" fmla="*/ 2147483647 h 128"/>
              <a:gd name="T2" fmla="*/ 2147483647 w 182"/>
              <a:gd name="T3" fmla="*/ 2147483647 h 128"/>
              <a:gd name="T4" fmla="*/ 2147483647 w 182"/>
              <a:gd name="T5" fmla="*/ 2147483647 h 128"/>
              <a:gd name="T6" fmla="*/ 2147483647 w 182"/>
              <a:gd name="T7" fmla="*/ 2147483647 h 128"/>
              <a:gd name="T8" fmla="*/ 2147483647 w 182"/>
              <a:gd name="T9" fmla="*/ 2147483647 h 128"/>
              <a:gd name="T10" fmla="*/ 2147483647 w 182"/>
              <a:gd name="T11" fmla="*/ 2147483647 h 128"/>
              <a:gd name="T12" fmla="*/ 2147483647 w 182"/>
              <a:gd name="T13" fmla="*/ 2147483647 h 128"/>
              <a:gd name="T14" fmla="*/ 2147483647 w 182"/>
              <a:gd name="T15" fmla="*/ 2147483647 h 128"/>
              <a:gd name="T16" fmla="*/ 2147483647 w 182"/>
              <a:gd name="T17" fmla="*/ 2147483647 h 128"/>
              <a:gd name="T18" fmla="*/ 2147483647 w 182"/>
              <a:gd name="T19" fmla="*/ 2147483647 h 128"/>
              <a:gd name="T20" fmla="*/ 2147483647 w 182"/>
              <a:gd name="T21" fmla="*/ 2147483647 h 128"/>
              <a:gd name="T22" fmla="*/ 2147483647 w 182"/>
              <a:gd name="T23" fmla="*/ 2147483647 h 128"/>
              <a:gd name="T24" fmla="*/ 2147483647 w 182"/>
              <a:gd name="T25" fmla="*/ 2147483647 h 128"/>
              <a:gd name="T26" fmla="*/ 2147483647 w 182"/>
              <a:gd name="T27" fmla="*/ 2147483647 h 128"/>
              <a:gd name="T28" fmla="*/ 2147483647 w 182"/>
              <a:gd name="T29" fmla="*/ 2147483647 h 128"/>
              <a:gd name="T30" fmla="*/ 2147483647 w 182"/>
              <a:gd name="T31" fmla="*/ 2147483647 h 128"/>
              <a:gd name="T32" fmla="*/ 2147483647 w 182"/>
              <a:gd name="T33" fmla="*/ 2147483647 h 128"/>
              <a:gd name="T34" fmla="*/ 2147483647 w 182"/>
              <a:gd name="T35" fmla="*/ 2147483647 h 128"/>
              <a:gd name="T36" fmla="*/ 2147483647 w 182"/>
              <a:gd name="T37" fmla="*/ 2147483647 h 128"/>
              <a:gd name="T38" fmla="*/ 0 w 182"/>
              <a:gd name="T39" fmla="*/ 2147483647 h 128"/>
              <a:gd name="T40" fmla="*/ 2147483647 w 182"/>
              <a:gd name="T41" fmla="*/ 2147483647 h 128"/>
              <a:gd name="T42" fmla="*/ 2147483647 w 182"/>
              <a:gd name="T43" fmla="*/ 0 h 128"/>
              <a:gd name="T44" fmla="*/ 2147483647 w 182"/>
              <a:gd name="T45" fmla="*/ 2147483647 h 128"/>
              <a:gd name="T46" fmla="*/ 2147483647 w 182"/>
              <a:gd name="T47" fmla="*/ 0 h 128"/>
              <a:gd name="T48" fmla="*/ 2147483647 w 182"/>
              <a:gd name="T49" fmla="*/ 2147483647 h 128"/>
              <a:gd name="T50" fmla="*/ 2147483647 w 182"/>
              <a:gd name="T51" fmla="*/ 2147483647 h 128"/>
              <a:gd name="T52" fmla="*/ 2147483647 w 182"/>
              <a:gd name="T53" fmla="*/ 2147483647 h 128"/>
              <a:gd name="T54" fmla="*/ 2147483647 w 182"/>
              <a:gd name="T55" fmla="*/ 2147483647 h 128"/>
              <a:gd name="T56" fmla="*/ 2147483647 w 182"/>
              <a:gd name="T57" fmla="*/ 2147483647 h 128"/>
              <a:gd name="T58" fmla="*/ 2147483647 w 182"/>
              <a:gd name="T59" fmla="*/ 2147483647 h 128"/>
              <a:gd name="T60" fmla="*/ 2147483647 w 182"/>
              <a:gd name="T61" fmla="*/ 2147483647 h 128"/>
              <a:gd name="T62" fmla="*/ 2147483647 w 182"/>
              <a:gd name="T63" fmla="*/ 2147483647 h 128"/>
              <a:gd name="T64" fmla="*/ 2147483647 w 182"/>
              <a:gd name="T65" fmla="*/ 2147483647 h 128"/>
              <a:gd name="T66" fmla="*/ 2147483647 w 182"/>
              <a:gd name="T67" fmla="*/ 2147483647 h 128"/>
              <a:gd name="T68" fmla="*/ 2147483647 w 182"/>
              <a:gd name="T69" fmla="*/ 2147483647 h 128"/>
              <a:gd name="T70" fmla="*/ 2147483647 w 182"/>
              <a:gd name="T71" fmla="*/ 2147483647 h 128"/>
              <a:gd name="T72" fmla="*/ 2147483647 w 182"/>
              <a:gd name="T73" fmla="*/ 2147483647 h 128"/>
              <a:gd name="T74" fmla="*/ 2147483647 w 182"/>
              <a:gd name="T75" fmla="*/ 2147483647 h 128"/>
              <a:gd name="T76" fmla="*/ 2147483647 w 182"/>
              <a:gd name="T77" fmla="*/ 2147483647 h 128"/>
              <a:gd name="T78" fmla="*/ 2147483647 w 182"/>
              <a:gd name="T79" fmla="*/ 2147483647 h 128"/>
              <a:gd name="T80" fmla="*/ 2147483647 w 182"/>
              <a:gd name="T81" fmla="*/ 2147483647 h 12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82"/>
              <a:gd name="T124" fmla="*/ 0 h 128"/>
              <a:gd name="T125" fmla="*/ 182 w 182"/>
              <a:gd name="T126" fmla="*/ 128 h 12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82" h="128">
                <a:moveTo>
                  <a:pt x="10" y="54"/>
                </a:moveTo>
                <a:lnTo>
                  <a:pt x="28" y="96"/>
                </a:lnTo>
                <a:lnTo>
                  <a:pt x="36" y="94"/>
                </a:lnTo>
                <a:lnTo>
                  <a:pt x="38" y="100"/>
                </a:lnTo>
                <a:lnTo>
                  <a:pt x="40" y="106"/>
                </a:lnTo>
                <a:lnTo>
                  <a:pt x="46" y="116"/>
                </a:lnTo>
                <a:lnTo>
                  <a:pt x="52" y="122"/>
                </a:lnTo>
                <a:lnTo>
                  <a:pt x="58" y="124"/>
                </a:lnTo>
                <a:lnTo>
                  <a:pt x="64" y="126"/>
                </a:lnTo>
                <a:lnTo>
                  <a:pt x="70" y="128"/>
                </a:lnTo>
                <a:lnTo>
                  <a:pt x="78" y="126"/>
                </a:lnTo>
                <a:lnTo>
                  <a:pt x="84" y="124"/>
                </a:lnTo>
                <a:lnTo>
                  <a:pt x="90" y="122"/>
                </a:lnTo>
                <a:lnTo>
                  <a:pt x="96" y="116"/>
                </a:lnTo>
                <a:lnTo>
                  <a:pt x="100" y="112"/>
                </a:lnTo>
                <a:lnTo>
                  <a:pt x="104" y="106"/>
                </a:lnTo>
                <a:lnTo>
                  <a:pt x="108" y="114"/>
                </a:lnTo>
                <a:lnTo>
                  <a:pt x="110" y="118"/>
                </a:lnTo>
                <a:lnTo>
                  <a:pt x="114" y="118"/>
                </a:lnTo>
                <a:lnTo>
                  <a:pt x="122" y="116"/>
                </a:lnTo>
                <a:lnTo>
                  <a:pt x="128" y="116"/>
                </a:lnTo>
                <a:lnTo>
                  <a:pt x="128" y="112"/>
                </a:lnTo>
                <a:lnTo>
                  <a:pt x="128" y="56"/>
                </a:lnTo>
                <a:lnTo>
                  <a:pt x="150" y="46"/>
                </a:lnTo>
                <a:lnTo>
                  <a:pt x="154" y="52"/>
                </a:lnTo>
                <a:lnTo>
                  <a:pt x="160" y="50"/>
                </a:lnTo>
                <a:lnTo>
                  <a:pt x="158" y="46"/>
                </a:lnTo>
                <a:lnTo>
                  <a:pt x="182" y="34"/>
                </a:lnTo>
                <a:lnTo>
                  <a:pt x="176" y="18"/>
                </a:lnTo>
                <a:lnTo>
                  <a:pt x="152" y="30"/>
                </a:lnTo>
                <a:lnTo>
                  <a:pt x="150" y="26"/>
                </a:lnTo>
                <a:lnTo>
                  <a:pt x="142" y="30"/>
                </a:lnTo>
                <a:lnTo>
                  <a:pt x="146" y="36"/>
                </a:lnTo>
                <a:lnTo>
                  <a:pt x="128" y="44"/>
                </a:lnTo>
                <a:lnTo>
                  <a:pt x="128" y="38"/>
                </a:lnTo>
                <a:lnTo>
                  <a:pt x="0" y="38"/>
                </a:lnTo>
                <a:lnTo>
                  <a:pt x="0" y="54"/>
                </a:lnTo>
                <a:lnTo>
                  <a:pt x="10" y="54"/>
                </a:lnTo>
                <a:close/>
                <a:moveTo>
                  <a:pt x="56" y="0"/>
                </a:moveTo>
                <a:lnTo>
                  <a:pt x="74" y="0"/>
                </a:lnTo>
                <a:lnTo>
                  <a:pt x="110" y="32"/>
                </a:lnTo>
                <a:lnTo>
                  <a:pt x="20" y="32"/>
                </a:lnTo>
                <a:lnTo>
                  <a:pt x="56" y="0"/>
                </a:lnTo>
                <a:close/>
                <a:moveTo>
                  <a:pt x="106" y="86"/>
                </a:moveTo>
                <a:lnTo>
                  <a:pt x="106" y="86"/>
                </a:lnTo>
                <a:lnTo>
                  <a:pt x="104" y="84"/>
                </a:lnTo>
                <a:lnTo>
                  <a:pt x="118" y="82"/>
                </a:lnTo>
                <a:lnTo>
                  <a:pt x="116" y="106"/>
                </a:lnTo>
                <a:lnTo>
                  <a:pt x="106" y="86"/>
                </a:lnTo>
                <a:close/>
                <a:moveTo>
                  <a:pt x="84" y="80"/>
                </a:moveTo>
                <a:lnTo>
                  <a:pt x="84" y="80"/>
                </a:lnTo>
                <a:lnTo>
                  <a:pt x="88" y="86"/>
                </a:lnTo>
                <a:lnTo>
                  <a:pt x="90" y="92"/>
                </a:lnTo>
                <a:lnTo>
                  <a:pt x="88" y="100"/>
                </a:lnTo>
                <a:lnTo>
                  <a:pt x="84" y="106"/>
                </a:lnTo>
                <a:lnTo>
                  <a:pt x="78" y="110"/>
                </a:lnTo>
                <a:lnTo>
                  <a:pt x="70" y="110"/>
                </a:lnTo>
                <a:lnTo>
                  <a:pt x="64" y="110"/>
                </a:lnTo>
                <a:lnTo>
                  <a:pt x="58" y="106"/>
                </a:lnTo>
                <a:lnTo>
                  <a:pt x="54" y="100"/>
                </a:lnTo>
                <a:lnTo>
                  <a:pt x="52" y="92"/>
                </a:lnTo>
                <a:lnTo>
                  <a:pt x="54" y="86"/>
                </a:lnTo>
                <a:lnTo>
                  <a:pt x="58" y="80"/>
                </a:lnTo>
                <a:lnTo>
                  <a:pt x="64" y="76"/>
                </a:lnTo>
                <a:lnTo>
                  <a:pt x="70" y="74"/>
                </a:lnTo>
                <a:lnTo>
                  <a:pt x="78" y="76"/>
                </a:lnTo>
                <a:lnTo>
                  <a:pt x="84" y="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Freeform 155"/>
          <p:cNvSpPr>
            <a:spLocks noEditPoints="1"/>
          </p:cNvSpPr>
          <p:nvPr/>
        </p:nvSpPr>
        <p:spPr bwMode="auto">
          <a:xfrm>
            <a:off x="7998979" y="3293053"/>
            <a:ext cx="377825" cy="457200"/>
          </a:xfrm>
          <a:custGeom>
            <a:avLst/>
            <a:gdLst>
              <a:gd name="T0" fmla="*/ 2147483647 w 138"/>
              <a:gd name="T1" fmla="*/ 2147483647 h 152"/>
              <a:gd name="T2" fmla="*/ 2147483647 w 138"/>
              <a:gd name="T3" fmla="*/ 2147483647 h 152"/>
              <a:gd name="T4" fmla="*/ 2147483647 w 138"/>
              <a:gd name="T5" fmla="*/ 2147483647 h 152"/>
              <a:gd name="T6" fmla="*/ 2147483647 w 138"/>
              <a:gd name="T7" fmla="*/ 2147483647 h 152"/>
              <a:gd name="T8" fmla="*/ 2147483647 w 138"/>
              <a:gd name="T9" fmla="*/ 2147483647 h 152"/>
              <a:gd name="T10" fmla="*/ 2147483647 w 138"/>
              <a:gd name="T11" fmla="*/ 2147483647 h 152"/>
              <a:gd name="T12" fmla="*/ 2147483647 w 138"/>
              <a:gd name="T13" fmla="*/ 2147483647 h 152"/>
              <a:gd name="T14" fmla="*/ 2147483647 w 138"/>
              <a:gd name="T15" fmla="*/ 2147483647 h 152"/>
              <a:gd name="T16" fmla="*/ 2147483647 w 138"/>
              <a:gd name="T17" fmla="*/ 2147483647 h 152"/>
              <a:gd name="T18" fmla="*/ 2147483647 w 138"/>
              <a:gd name="T19" fmla="*/ 2147483647 h 152"/>
              <a:gd name="T20" fmla="*/ 2147483647 w 138"/>
              <a:gd name="T21" fmla="*/ 2147483647 h 152"/>
              <a:gd name="T22" fmla="*/ 2147483647 w 138"/>
              <a:gd name="T23" fmla="*/ 2147483647 h 152"/>
              <a:gd name="T24" fmla="*/ 2147483647 w 138"/>
              <a:gd name="T25" fmla="*/ 2147483647 h 152"/>
              <a:gd name="T26" fmla="*/ 2147483647 w 138"/>
              <a:gd name="T27" fmla="*/ 2147483647 h 152"/>
              <a:gd name="T28" fmla="*/ 2147483647 w 138"/>
              <a:gd name="T29" fmla="*/ 2147483647 h 152"/>
              <a:gd name="T30" fmla="*/ 2147483647 w 138"/>
              <a:gd name="T31" fmla="*/ 2147483647 h 152"/>
              <a:gd name="T32" fmla="*/ 2147483647 w 138"/>
              <a:gd name="T33" fmla="*/ 2147483647 h 152"/>
              <a:gd name="T34" fmla="*/ 2147483647 w 138"/>
              <a:gd name="T35" fmla="*/ 2147483647 h 152"/>
              <a:gd name="T36" fmla="*/ 2147483647 w 138"/>
              <a:gd name="T37" fmla="*/ 2147483647 h 152"/>
              <a:gd name="T38" fmla="*/ 2147483647 w 138"/>
              <a:gd name="T39" fmla="*/ 2147483647 h 152"/>
              <a:gd name="T40" fmla="*/ 2147483647 w 138"/>
              <a:gd name="T41" fmla="*/ 2147483647 h 152"/>
              <a:gd name="T42" fmla="*/ 2147483647 w 138"/>
              <a:gd name="T43" fmla="*/ 2147483647 h 152"/>
              <a:gd name="T44" fmla="*/ 2147483647 w 138"/>
              <a:gd name="T45" fmla="*/ 2147483647 h 152"/>
              <a:gd name="T46" fmla="*/ 2147483647 w 138"/>
              <a:gd name="T47" fmla="*/ 2147483647 h 152"/>
              <a:gd name="T48" fmla="*/ 2147483647 w 138"/>
              <a:gd name="T49" fmla="*/ 2147483647 h 152"/>
              <a:gd name="T50" fmla="*/ 2147483647 w 138"/>
              <a:gd name="T51" fmla="*/ 2147483647 h 152"/>
              <a:gd name="T52" fmla="*/ 2147483647 w 138"/>
              <a:gd name="T53" fmla="*/ 2147483647 h 152"/>
              <a:gd name="T54" fmla="*/ 2147483647 w 138"/>
              <a:gd name="T55" fmla="*/ 2147483647 h 152"/>
              <a:gd name="T56" fmla="*/ 2147483647 w 138"/>
              <a:gd name="T57" fmla="*/ 2147483647 h 152"/>
              <a:gd name="T58" fmla="*/ 2147483647 w 138"/>
              <a:gd name="T59" fmla="*/ 0 h 152"/>
              <a:gd name="T60" fmla="*/ 0 w 138"/>
              <a:gd name="T61" fmla="*/ 2147483647 h 152"/>
              <a:gd name="T62" fmla="*/ 0 w 138"/>
              <a:gd name="T63" fmla="*/ 2147483647 h 152"/>
              <a:gd name="T64" fmla="*/ 2147483647 w 138"/>
              <a:gd name="T65" fmla="*/ 2147483647 h 152"/>
              <a:gd name="T66" fmla="*/ 2147483647 w 138"/>
              <a:gd name="T67" fmla="*/ 2147483647 h 152"/>
              <a:gd name="T68" fmla="*/ 2147483647 w 138"/>
              <a:gd name="T69" fmla="*/ 2147483647 h 152"/>
              <a:gd name="T70" fmla="*/ 2147483647 w 138"/>
              <a:gd name="T71" fmla="*/ 2147483647 h 152"/>
              <a:gd name="T72" fmla="*/ 2147483647 w 138"/>
              <a:gd name="T73" fmla="*/ 2147483647 h 152"/>
              <a:gd name="T74" fmla="*/ 2147483647 w 138"/>
              <a:gd name="T75" fmla="*/ 2147483647 h 152"/>
              <a:gd name="T76" fmla="*/ 2147483647 w 138"/>
              <a:gd name="T77" fmla="*/ 2147483647 h 152"/>
              <a:gd name="T78" fmla="*/ 2147483647 w 138"/>
              <a:gd name="T79" fmla="*/ 2147483647 h 152"/>
              <a:gd name="T80" fmla="*/ 2147483647 w 138"/>
              <a:gd name="T81" fmla="*/ 2147483647 h 152"/>
              <a:gd name="T82" fmla="*/ 2147483647 w 138"/>
              <a:gd name="T83" fmla="*/ 2147483647 h 152"/>
              <a:gd name="T84" fmla="*/ 2147483647 w 138"/>
              <a:gd name="T85" fmla="*/ 2147483647 h 152"/>
              <a:gd name="T86" fmla="*/ 2147483647 w 138"/>
              <a:gd name="T87" fmla="*/ 2147483647 h 152"/>
              <a:gd name="T88" fmla="*/ 2147483647 w 138"/>
              <a:gd name="T89" fmla="*/ 2147483647 h 152"/>
              <a:gd name="T90" fmla="*/ 2147483647 w 138"/>
              <a:gd name="T91" fmla="*/ 2147483647 h 152"/>
              <a:gd name="T92" fmla="*/ 2147483647 w 138"/>
              <a:gd name="T93" fmla="*/ 2147483647 h 15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38"/>
              <a:gd name="T142" fmla="*/ 0 h 152"/>
              <a:gd name="T143" fmla="*/ 138 w 138"/>
              <a:gd name="T144" fmla="*/ 152 h 15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38" h="152">
                <a:moveTo>
                  <a:pt x="20" y="94"/>
                </a:moveTo>
                <a:lnTo>
                  <a:pt x="20" y="94"/>
                </a:lnTo>
                <a:lnTo>
                  <a:pt x="24" y="86"/>
                </a:lnTo>
                <a:lnTo>
                  <a:pt x="34" y="74"/>
                </a:lnTo>
                <a:lnTo>
                  <a:pt x="38" y="68"/>
                </a:lnTo>
                <a:lnTo>
                  <a:pt x="40" y="66"/>
                </a:lnTo>
                <a:lnTo>
                  <a:pt x="42" y="68"/>
                </a:lnTo>
                <a:lnTo>
                  <a:pt x="42" y="78"/>
                </a:lnTo>
                <a:lnTo>
                  <a:pt x="42" y="84"/>
                </a:lnTo>
                <a:lnTo>
                  <a:pt x="38" y="96"/>
                </a:lnTo>
                <a:lnTo>
                  <a:pt x="46" y="92"/>
                </a:lnTo>
                <a:lnTo>
                  <a:pt x="52" y="88"/>
                </a:lnTo>
                <a:lnTo>
                  <a:pt x="58" y="88"/>
                </a:lnTo>
                <a:lnTo>
                  <a:pt x="62" y="90"/>
                </a:lnTo>
                <a:lnTo>
                  <a:pt x="62" y="94"/>
                </a:lnTo>
                <a:lnTo>
                  <a:pt x="58" y="98"/>
                </a:lnTo>
                <a:lnTo>
                  <a:pt x="54" y="104"/>
                </a:lnTo>
                <a:lnTo>
                  <a:pt x="46" y="112"/>
                </a:lnTo>
                <a:lnTo>
                  <a:pt x="52" y="108"/>
                </a:lnTo>
                <a:lnTo>
                  <a:pt x="58" y="106"/>
                </a:lnTo>
                <a:lnTo>
                  <a:pt x="62" y="106"/>
                </a:lnTo>
                <a:lnTo>
                  <a:pt x="64" y="110"/>
                </a:lnTo>
                <a:lnTo>
                  <a:pt x="66" y="110"/>
                </a:lnTo>
                <a:lnTo>
                  <a:pt x="70" y="110"/>
                </a:lnTo>
                <a:lnTo>
                  <a:pt x="78" y="110"/>
                </a:lnTo>
                <a:lnTo>
                  <a:pt x="78" y="118"/>
                </a:lnTo>
                <a:lnTo>
                  <a:pt x="70" y="118"/>
                </a:lnTo>
                <a:lnTo>
                  <a:pt x="64" y="118"/>
                </a:lnTo>
                <a:lnTo>
                  <a:pt x="58" y="114"/>
                </a:lnTo>
                <a:lnTo>
                  <a:pt x="56" y="114"/>
                </a:lnTo>
                <a:lnTo>
                  <a:pt x="50" y="120"/>
                </a:lnTo>
                <a:lnTo>
                  <a:pt x="46" y="120"/>
                </a:lnTo>
                <a:lnTo>
                  <a:pt x="42" y="120"/>
                </a:lnTo>
                <a:lnTo>
                  <a:pt x="38" y="118"/>
                </a:lnTo>
                <a:lnTo>
                  <a:pt x="38" y="112"/>
                </a:lnTo>
                <a:lnTo>
                  <a:pt x="40" y="108"/>
                </a:lnTo>
                <a:lnTo>
                  <a:pt x="44" y="104"/>
                </a:lnTo>
                <a:lnTo>
                  <a:pt x="38" y="106"/>
                </a:lnTo>
                <a:lnTo>
                  <a:pt x="34" y="106"/>
                </a:lnTo>
                <a:lnTo>
                  <a:pt x="32" y="102"/>
                </a:lnTo>
                <a:lnTo>
                  <a:pt x="32" y="98"/>
                </a:lnTo>
                <a:lnTo>
                  <a:pt x="32" y="94"/>
                </a:lnTo>
                <a:lnTo>
                  <a:pt x="34" y="84"/>
                </a:lnTo>
                <a:lnTo>
                  <a:pt x="32" y="88"/>
                </a:lnTo>
                <a:lnTo>
                  <a:pt x="28" y="96"/>
                </a:lnTo>
                <a:lnTo>
                  <a:pt x="20" y="94"/>
                </a:lnTo>
                <a:close/>
                <a:moveTo>
                  <a:pt x="16" y="44"/>
                </a:moveTo>
                <a:lnTo>
                  <a:pt x="34" y="26"/>
                </a:lnTo>
                <a:lnTo>
                  <a:pt x="26" y="16"/>
                </a:lnTo>
                <a:lnTo>
                  <a:pt x="16" y="44"/>
                </a:lnTo>
                <a:close/>
                <a:moveTo>
                  <a:pt x="112" y="152"/>
                </a:moveTo>
                <a:lnTo>
                  <a:pt x="118" y="152"/>
                </a:lnTo>
                <a:lnTo>
                  <a:pt x="118" y="146"/>
                </a:lnTo>
                <a:lnTo>
                  <a:pt x="118" y="96"/>
                </a:lnTo>
                <a:lnTo>
                  <a:pt x="106" y="104"/>
                </a:lnTo>
                <a:lnTo>
                  <a:pt x="106" y="140"/>
                </a:lnTo>
                <a:lnTo>
                  <a:pt x="10" y="140"/>
                </a:lnTo>
                <a:lnTo>
                  <a:pt x="10" y="68"/>
                </a:lnTo>
                <a:lnTo>
                  <a:pt x="44" y="28"/>
                </a:lnTo>
                <a:lnTo>
                  <a:pt x="48" y="26"/>
                </a:lnTo>
                <a:lnTo>
                  <a:pt x="44" y="22"/>
                </a:lnTo>
                <a:lnTo>
                  <a:pt x="36" y="10"/>
                </a:lnTo>
                <a:lnTo>
                  <a:pt x="94" y="10"/>
                </a:lnTo>
                <a:lnTo>
                  <a:pt x="102" y="0"/>
                </a:lnTo>
                <a:lnTo>
                  <a:pt x="24" y="0"/>
                </a:lnTo>
                <a:lnTo>
                  <a:pt x="20" y="0"/>
                </a:lnTo>
                <a:lnTo>
                  <a:pt x="18" y="4"/>
                </a:lnTo>
                <a:lnTo>
                  <a:pt x="0" y="62"/>
                </a:lnTo>
                <a:lnTo>
                  <a:pt x="0" y="64"/>
                </a:lnTo>
                <a:lnTo>
                  <a:pt x="0" y="146"/>
                </a:lnTo>
                <a:lnTo>
                  <a:pt x="0" y="152"/>
                </a:lnTo>
                <a:lnTo>
                  <a:pt x="4" y="152"/>
                </a:lnTo>
                <a:lnTo>
                  <a:pt x="112" y="152"/>
                </a:lnTo>
                <a:close/>
                <a:moveTo>
                  <a:pt x="102" y="20"/>
                </a:moveTo>
                <a:lnTo>
                  <a:pt x="102" y="20"/>
                </a:lnTo>
                <a:lnTo>
                  <a:pt x="124" y="30"/>
                </a:lnTo>
                <a:lnTo>
                  <a:pt x="118" y="58"/>
                </a:lnTo>
                <a:lnTo>
                  <a:pt x="106" y="84"/>
                </a:lnTo>
                <a:lnTo>
                  <a:pt x="82" y="76"/>
                </a:lnTo>
                <a:lnTo>
                  <a:pt x="84" y="62"/>
                </a:lnTo>
                <a:lnTo>
                  <a:pt x="88" y="48"/>
                </a:lnTo>
                <a:lnTo>
                  <a:pt x="94" y="34"/>
                </a:lnTo>
                <a:lnTo>
                  <a:pt x="102" y="20"/>
                </a:lnTo>
                <a:close/>
                <a:moveTo>
                  <a:pt x="80" y="82"/>
                </a:moveTo>
                <a:lnTo>
                  <a:pt x="104" y="90"/>
                </a:lnTo>
                <a:lnTo>
                  <a:pt x="90" y="108"/>
                </a:lnTo>
                <a:lnTo>
                  <a:pt x="88" y="106"/>
                </a:lnTo>
                <a:lnTo>
                  <a:pt x="84" y="112"/>
                </a:lnTo>
                <a:lnTo>
                  <a:pt x="82" y="112"/>
                </a:lnTo>
                <a:lnTo>
                  <a:pt x="82" y="104"/>
                </a:lnTo>
                <a:lnTo>
                  <a:pt x="80" y="104"/>
                </a:lnTo>
                <a:lnTo>
                  <a:pt x="80" y="82"/>
                </a:lnTo>
                <a:close/>
                <a:moveTo>
                  <a:pt x="124" y="16"/>
                </a:moveTo>
                <a:lnTo>
                  <a:pt x="136" y="20"/>
                </a:lnTo>
                <a:lnTo>
                  <a:pt x="138" y="20"/>
                </a:lnTo>
                <a:lnTo>
                  <a:pt x="138" y="24"/>
                </a:lnTo>
                <a:lnTo>
                  <a:pt x="138" y="34"/>
                </a:lnTo>
                <a:lnTo>
                  <a:pt x="136" y="46"/>
                </a:lnTo>
                <a:lnTo>
                  <a:pt x="132" y="56"/>
                </a:lnTo>
                <a:lnTo>
                  <a:pt x="126" y="66"/>
                </a:lnTo>
                <a:lnTo>
                  <a:pt x="120" y="62"/>
                </a:lnTo>
                <a:lnTo>
                  <a:pt x="128" y="44"/>
                </a:lnTo>
                <a:lnTo>
                  <a:pt x="130" y="26"/>
                </a:lnTo>
                <a:lnTo>
                  <a:pt x="126" y="24"/>
                </a:lnTo>
                <a:lnTo>
                  <a:pt x="114" y="20"/>
                </a:lnTo>
                <a:lnTo>
                  <a:pt x="102" y="16"/>
                </a:lnTo>
                <a:lnTo>
                  <a:pt x="114" y="8"/>
                </a:lnTo>
                <a:lnTo>
                  <a:pt x="122" y="12"/>
                </a:lnTo>
                <a:lnTo>
                  <a:pt x="124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2" name="Freeform 156"/>
          <p:cNvSpPr>
            <a:spLocks noEditPoints="1"/>
          </p:cNvSpPr>
          <p:nvPr/>
        </p:nvSpPr>
        <p:spPr bwMode="auto">
          <a:xfrm>
            <a:off x="7119504" y="3335916"/>
            <a:ext cx="508000" cy="388937"/>
          </a:xfrm>
          <a:custGeom>
            <a:avLst/>
            <a:gdLst>
              <a:gd name="T0" fmla="*/ 2147483647 w 186"/>
              <a:gd name="T1" fmla="*/ 2147483647 h 130"/>
              <a:gd name="T2" fmla="*/ 2147483647 w 186"/>
              <a:gd name="T3" fmla="*/ 2147483647 h 130"/>
              <a:gd name="T4" fmla="*/ 2147483647 w 186"/>
              <a:gd name="T5" fmla="*/ 2147483647 h 130"/>
              <a:gd name="T6" fmla="*/ 2147483647 w 186"/>
              <a:gd name="T7" fmla="*/ 2147483647 h 130"/>
              <a:gd name="T8" fmla="*/ 2147483647 w 186"/>
              <a:gd name="T9" fmla="*/ 2147483647 h 130"/>
              <a:gd name="T10" fmla="*/ 2147483647 w 186"/>
              <a:gd name="T11" fmla="*/ 0 h 130"/>
              <a:gd name="T12" fmla="*/ 2147483647 w 186"/>
              <a:gd name="T13" fmla="*/ 2147483647 h 130"/>
              <a:gd name="T14" fmla="*/ 2147483647 w 186"/>
              <a:gd name="T15" fmla="*/ 2147483647 h 130"/>
              <a:gd name="T16" fmla="*/ 2147483647 w 186"/>
              <a:gd name="T17" fmla="*/ 2147483647 h 130"/>
              <a:gd name="T18" fmla="*/ 2147483647 w 186"/>
              <a:gd name="T19" fmla="*/ 2147483647 h 130"/>
              <a:gd name="T20" fmla="*/ 2147483647 w 186"/>
              <a:gd name="T21" fmla="*/ 2147483647 h 130"/>
              <a:gd name="T22" fmla="*/ 2147483647 w 186"/>
              <a:gd name="T23" fmla="*/ 2147483647 h 130"/>
              <a:gd name="T24" fmla="*/ 2147483647 w 186"/>
              <a:gd name="T25" fmla="*/ 2147483647 h 130"/>
              <a:gd name="T26" fmla="*/ 2147483647 w 186"/>
              <a:gd name="T27" fmla="*/ 2147483647 h 130"/>
              <a:gd name="T28" fmla="*/ 2147483647 w 186"/>
              <a:gd name="T29" fmla="*/ 2147483647 h 130"/>
              <a:gd name="T30" fmla="*/ 2147483647 w 186"/>
              <a:gd name="T31" fmla="*/ 2147483647 h 130"/>
              <a:gd name="T32" fmla="*/ 2147483647 w 186"/>
              <a:gd name="T33" fmla="*/ 2147483647 h 130"/>
              <a:gd name="T34" fmla="*/ 2147483647 w 186"/>
              <a:gd name="T35" fmla="*/ 2147483647 h 130"/>
              <a:gd name="T36" fmla="*/ 2147483647 w 186"/>
              <a:gd name="T37" fmla="*/ 2147483647 h 130"/>
              <a:gd name="T38" fmla="*/ 2147483647 w 186"/>
              <a:gd name="T39" fmla="*/ 2147483647 h 130"/>
              <a:gd name="T40" fmla="*/ 0 w 186"/>
              <a:gd name="T41" fmla="*/ 2147483647 h 130"/>
              <a:gd name="T42" fmla="*/ 2147483647 w 186"/>
              <a:gd name="T43" fmla="*/ 2147483647 h 130"/>
              <a:gd name="T44" fmla="*/ 2147483647 w 186"/>
              <a:gd name="T45" fmla="*/ 2147483647 h 130"/>
              <a:gd name="T46" fmla="*/ 2147483647 w 186"/>
              <a:gd name="T47" fmla="*/ 2147483647 h 130"/>
              <a:gd name="T48" fmla="*/ 2147483647 w 186"/>
              <a:gd name="T49" fmla="*/ 2147483647 h 130"/>
              <a:gd name="T50" fmla="*/ 2147483647 w 186"/>
              <a:gd name="T51" fmla="*/ 2147483647 h 130"/>
              <a:gd name="T52" fmla="*/ 2147483647 w 186"/>
              <a:gd name="T53" fmla="*/ 2147483647 h 130"/>
              <a:gd name="T54" fmla="*/ 2147483647 w 186"/>
              <a:gd name="T55" fmla="*/ 2147483647 h 130"/>
              <a:gd name="T56" fmla="*/ 2147483647 w 186"/>
              <a:gd name="T57" fmla="*/ 2147483647 h 130"/>
              <a:gd name="T58" fmla="*/ 2147483647 w 186"/>
              <a:gd name="T59" fmla="*/ 2147483647 h 130"/>
              <a:gd name="T60" fmla="*/ 2147483647 w 186"/>
              <a:gd name="T61" fmla="*/ 2147483647 h 130"/>
              <a:gd name="T62" fmla="*/ 2147483647 w 186"/>
              <a:gd name="T63" fmla="*/ 2147483647 h 130"/>
              <a:gd name="T64" fmla="*/ 2147483647 w 186"/>
              <a:gd name="T65" fmla="*/ 2147483647 h 130"/>
              <a:gd name="T66" fmla="*/ 2147483647 w 186"/>
              <a:gd name="T67" fmla="*/ 2147483647 h 130"/>
              <a:gd name="T68" fmla="*/ 2147483647 w 186"/>
              <a:gd name="T69" fmla="*/ 2147483647 h 130"/>
              <a:gd name="T70" fmla="*/ 2147483647 w 186"/>
              <a:gd name="T71" fmla="*/ 2147483647 h 130"/>
              <a:gd name="T72" fmla="*/ 2147483647 w 186"/>
              <a:gd name="T73" fmla="*/ 2147483647 h 13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86"/>
              <a:gd name="T112" fmla="*/ 0 h 130"/>
              <a:gd name="T113" fmla="*/ 186 w 186"/>
              <a:gd name="T114" fmla="*/ 130 h 13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86" h="130">
                <a:moveTo>
                  <a:pt x="108" y="16"/>
                </a:moveTo>
                <a:lnTo>
                  <a:pt x="68" y="66"/>
                </a:lnTo>
                <a:lnTo>
                  <a:pt x="56" y="64"/>
                </a:lnTo>
                <a:lnTo>
                  <a:pt x="4" y="56"/>
                </a:lnTo>
                <a:lnTo>
                  <a:pt x="108" y="16"/>
                </a:lnTo>
                <a:close/>
                <a:moveTo>
                  <a:pt x="130" y="22"/>
                </a:moveTo>
                <a:lnTo>
                  <a:pt x="186" y="0"/>
                </a:lnTo>
                <a:lnTo>
                  <a:pt x="186" y="6"/>
                </a:lnTo>
                <a:lnTo>
                  <a:pt x="132" y="28"/>
                </a:lnTo>
                <a:lnTo>
                  <a:pt x="130" y="22"/>
                </a:lnTo>
                <a:close/>
                <a:moveTo>
                  <a:pt x="148" y="68"/>
                </a:moveTo>
                <a:lnTo>
                  <a:pt x="186" y="54"/>
                </a:lnTo>
                <a:lnTo>
                  <a:pt x="186" y="62"/>
                </a:lnTo>
                <a:lnTo>
                  <a:pt x="150" y="74"/>
                </a:lnTo>
                <a:lnTo>
                  <a:pt x="148" y="68"/>
                </a:lnTo>
                <a:close/>
                <a:moveTo>
                  <a:pt x="142" y="52"/>
                </a:moveTo>
                <a:lnTo>
                  <a:pt x="144" y="60"/>
                </a:lnTo>
                <a:lnTo>
                  <a:pt x="186" y="44"/>
                </a:lnTo>
                <a:lnTo>
                  <a:pt x="186" y="36"/>
                </a:lnTo>
                <a:lnTo>
                  <a:pt x="142" y="52"/>
                </a:lnTo>
                <a:close/>
                <a:moveTo>
                  <a:pt x="136" y="36"/>
                </a:moveTo>
                <a:lnTo>
                  <a:pt x="138" y="44"/>
                </a:lnTo>
                <a:lnTo>
                  <a:pt x="186" y="24"/>
                </a:lnTo>
                <a:lnTo>
                  <a:pt x="186" y="18"/>
                </a:lnTo>
                <a:lnTo>
                  <a:pt x="136" y="36"/>
                </a:lnTo>
                <a:close/>
                <a:moveTo>
                  <a:pt x="116" y="20"/>
                </a:moveTo>
                <a:lnTo>
                  <a:pt x="116" y="20"/>
                </a:lnTo>
                <a:lnTo>
                  <a:pt x="74" y="72"/>
                </a:lnTo>
                <a:lnTo>
                  <a:pt x="70" y="74"/>
                </a:lnTo>
                <a:lnTo>
                  <a:pt x="68" y="74"/>
                </a:lnTo>
                <a:lnTo>
                  <a:pt x="0" y="62"/>
                </a:lnTo>
                <a:lnTo>
                  <a:pt x="2" y="68"/>
                </a:lnTo>
                <a:lnTo>
                  <a:pt x="22" y="122"/>
                </a:lnTo>
                <a:lnTo>
                  <a:pt x="24" y="126"/>
                </a:lnTo>
                <a:lnTo>
                  <a:pt x="40" y="94"/>
                </a:lnTo>
                <a:lnTo>
                  <a:pt x="42" y="92"/>
                </a:lnTo>
                <a:lnTo>
                  <a:pt x="44" y="92"/>
                </a:lnTo>
                <a:lnTo>
                  <a:pt x="46" y="94"/>
                </a:lnTo>
                <a:lnTo>
                  <a:pt x="46" y="98"/>
                </a:lnTo>
                <a:lnTo>
                  <a:pt x="32" y="130"/>
                </a:lnTo>
                <a:lnTo>
                  <a:pt x="38" y="130"/>
                </a:lnTo>
                <a:lnTo>
                  <a:pt x="132" y="94"/>
                </a:lnTo>
                <a:lnTo>
                  <a:pt x="134" y="92"/>
                </a:lnTo>
                <a:lnTo>
                  <a:pt x="102" y="76"/>
                </a:lnTo>
                <a:lnTo>
                  <a:pt x="98" y="74"/>
                </a:lnTo>
                <a:lnTo>
                  <a:pt x="100" y="72"/>
                </a:lnTo>
                <a:lnTo>
                  <a:pt x="102" y="70"/>
                </a:lnTo>
                <a:lnTo>
                  <a:pt x="104" y="70"/>
                </a:lnTo>
                <a:lnTo>
                  <a:pt x="140" y="86"/>
                </a:lnTo>
                <a:lnTo>
                  <a:pt x="138" y="78"/>
                </a:lnTo>
                <a:lnTo>
                  <a:pt x="118" y="24"/>
                </a:lnTo>
                <a:lnTo>
                  <a:pt x="116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Freeform 157"/>
          <p:cNvSpPr>
            <a:spLocks noEditPoints="1"/>
          </p:cNvSpPr>
          <p:nvPr/>
        </p:nvSpPr>
        <p:spPr bwMode="auto">
          <a:xfrm>
            <a:off x="6432117" y="3275591"/>
            <a:ext cx="441325" cy="414337"/>
          </a:xfrm>
          <a:custGeom>
            <a:avLst/>
            <a:gdLst>
              <a:gd name="T0" fmla="*/ 2147483647 w 162"/>
              <a:gd name="T1" fmla="*/ 2147483647 h 138"/>
              <a:gd name="T2" fmla="*/ 2147483647 w 162"/>
              <a:gd name="T3" fmla="*/ 2147483647 h 138"/>
              <a:gd name="T4" fmla="*/ 2147483647 w 162"/>
              <a:gd name="T5" fmla="*/ 2147483647 h 138"/>
              <a:gd name="T6" fmla="*/ 2147483647 w 162"/>
              <a:gd name="T7" fmla="*/ 2147483647 h 138"/>
              <a:gd name="T8" fmla="*/ 2147483647 w 162"/>
              <a:gd name="T9" fmla="*/ 2147483647 h 138"/>
              <a:gd name="T10" fmla="*/ 2147483647 w 162"/>
              <a:gd name="T11" fmla="*/ 2147483647 h 138"/>
              <a:gd name="T12" fmla="*/ 2147483647 w 162"/>
              <a:gd name="T13" fmla="*/ 2147483647 h 138"/>
              <a:gd name="T14" fmla="*/ 2147483647 w 162"/>
              <a:gd name="T15" fmla="*/ 2147483647 h 138"/>
              <a:gd name="T16" fmla="*/ 2147483647 w 162"/>
              <a:gd name="T17" fmla="*/ 2147483647 h 138"/>
              <a:gd name="T18" fmla="*/ 2147483647 w 162"/>
              <a:gd name="T19" fmla="*/ 2147483647 h 138"/>
              <a:gd name="T20" fmla="*/ 2147483647 w 162"/>
              <a:gd name="T21" fmla="*/ 2147483647 h 138"/>
              <a:gd name="T22" fmla="*/ 2147483647 w 162"/>
              <a:gd name="T23" fmla="*/ 2147483647 h 138"/>
              <a:gd name="T24" fmla="*/ 2147483647 w 162"/>
              <a:gd name="T25" fmla="*/ 2147483647 h 138"/>
              <a:gd name="T26" fmla="*/ 0 w 162"/>
              <a:gd name="T27" fmla="*/ 2147483647 h 138"/>
              <a:gd name="T28" fmla="*/ 0 w 162"/>
              <a:gd name="T29" fmla="*/ 2147483647 h 138"/>
              <a:gd name="T30" fmla="*/ 2147483647 w 162"/>
              <a:gd name="T31" fmla="*/ 2147483647 h 138"/>
              <a:gd name="T32" fmla="*/ 2147483647 w 162"/>
              <a:gd name="T33" fmla="*/ 2147483647 h 138"/>
              <a:gd name="T34" fmla="*/ 2147483647 w 162"/>
              <a:gd name="T35" fmla="*/ 0 h 138"/>
              <a:gd name="T36" fmla="*/ 2147483647 w 162"/>
              <a:gd name="T37" fmla="*/ 2147483647 h 138"/>
              <a:gd name="T38" fmla="*/ 2147483647 w 162"/>
              <a:gd name="T39" fmla="*/ 2147483647 h 138"/>
              <a:gd name="T40" fmla="*/ 2147483647 w 162"/>
              <a:gd name="T41" fmla="*/ 2147483647 h 138"/>
              <a:gd name="T42" fmla="*/ 2147483647 w 162"/>
              <a:gd name="T43" fmla="*/ 0 h 138"/>
              <a:gd name="T44" fmla="*/ 2147483647 w 162"/>
              <a:gd name="T45" fmla="*/ 2147483647 h 138"/>
              <a:gd name="T46" fmla="*/ 2147483647 w 162"/>
              <a:gd name="T47" fmla="*/ 2147483647 h 138"/>
              <a:gd name="T48" fmla="*/ 2147483647 w 162"/>
              <a:gd name="T49" fmla="*/ 2147483647 h 138"/>
              <a:gd name="T50" fmla="*/ 2147483647 w 162"/>
              <a:gd name="T51" fmla="*/ 2147483647 h 138"/>
              <a:gd name="T52" fmla="*/ 2147483647 w 162"/>
              <a:gd name="T53" fmla="*/ 2147483647 h 138"/>
              <a:gd name="T54" fmla="*/ 2147483647 w 162"/>
              <a:gd name="T55" fmla="*/ 2147483647 h 138"/>
              <a:gd name="T56" fmla="*/ 2147483647 w 162"/>
              <a:gd name="T57" fmla="*/ 2147483647 h 138"/>
              <a:gd name="T58" fmla="*/ 2147483647 w 162"/>
              <a:gd name="T59" fmla="*/ 2147483647 h 138"/>
              <a:gd name="T60" fmla="*/ 2147483647 w 162"/>
              <a:gd name="T61" fmla="*/ 2147483647 h 138"/>
              <a:gd name="T62" fmla="*/ 2147483647 w 162"/>
              <a:gd name="T63" fmla="*/ 2147483647 h 138"/>
              <a:gd name="T64" fmla="*/ 2147483647 w 162"/>
              <a:gd name="T65" fmla="*/ 2147483647 h 138"/>
              <a:gd name="T66" fmla="*/ 2147483647 w 162"/>
              <a:gd name="T67" fmla="*/ 2147483647 h 138"/>
              <a:gd name="T68" fmla="*/ 2147483647 w 162"/>
              <a:gd name="T69" fmla="*/ 2147483647 h 138"/>
              <a:gd name="T70" fmla="*/ 2147483647 w 162"/>
              <a:gd name="T71" fmla="*/ 2147483647 h 138"/>
              <a:gd name="T72" fmla="*/ 2147483647 w 162"/>
              <a:gd name="T73" fmla="*/ 2147483647 h 138"/>
              <a:gd name="T74" fmla="*/ 2147483647 w 162"/>
              <a:gd name="T75" fmla="*/ 2147483647 h 138"/>
              <a:gd name="T76" fmla="*/ 2147483647 w 162"/>
              <a:gd name="T77" fmla="*/ 2147483647 h 138"/>
              <a:gd name="T78" fmla="*/ 2147483647 w 162"/>
              <a:gd name="T79" fmla="*/ 2147483647 h 138"/>
              <a:gd name="T80" fmla="*/ 2147483647 w 162"/>
              <a:gd name="T81" fmla="*/ 2147483647 h 138"/>
              <a:gd name="T82" fmla="*/ 2147483647 w 162"/>
              <a:gd name="T83" fmla="*/ 2147483647 h 138"/>
              <a:gd name="T84" fmla="*/ 2147483647 w 162"/>
              <a:gd name="T85" fmla="*/ 2147483647 h 138"/>
              <a:gd name="T86" fmla="*/ 2147483647 w 162"/>
              <a:gd name="T87" fmla="*/ 2147483647 h 138"/>
              <a:gd name="T88" fmla="*/ 2147483647 w 162"/>
              <a:gd name="T89" fmla="*/ 2147483647 h 138"/>
              <a:gd name="T90" fmla="*/ 2147483647 w 162"/>
              <a:gd name="T91" fmla="*/ 2147483647 h 138"/>
              <a:gd name="T92" fmla="*/ 2147483647 w 162"/>
              <a:gd name="T93" fmla="*/ 2147483647 h 138"/>
              <a:gd name="T94" fmla="*/ 2147483647 w 162"/>
              <a:gd name="T95" fmla="*/ 2147483647 h 138"/>
              <a:gd name="T96" fmla="*/ 2147483647 w 162"/>
              <a:gd name="T97" fmla="*/ 2147483647 h 138"/>
              <a:gd name="T98" fmla="*/ 2147483647 w 162"/>
              <a:gd name="T99" fmla="*/ 2147483647 h 138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62"/>
              <a:gd name="T151" fmla="*/ 0 h 138"/>
              <a:gd name="T152" fmla="*/ 162 w 162"/>
              <a:gd name="T153" fmla="*/ 138 h 138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62" h="138">
                <a:moveTo>
                  <a:pt x="14" y="18"/>
                </a:moveTo>
                <a:lnTo>
                  <a:pt x="68" y="18"/>
                </a:lnTo>
                <a:lnTo>
                  <a:pt x="30" y="34"/>
                </a:lnTo>
                <a:lnTo>
                  <a:pt x="16" y="34"/>
                </a:lnTo>
                <a:lnTo>
                  <a:pt x="16" y="102"/>
                </a:lnTo>
                <a:lnTo>
                  <a:pt x="112" y="102"/>
                </a:lnTo>
                <a:lnTo>
                  <a:pt x="112" y="82"/>
                </a:lnTo>
                <a:lnTo>
                  <a:pt x="130" y="76"/>
                </a:lnTo>
                <a:lnTo>
                  <a:pt x="130" y="104"/>
                </a:lnTo>
                <a:lnTo>
                  <a:pt x="128" y="110"/>
                </a:lnTo>
                <a:lnTo>
                  <a:pt x="126" y="114"/>
                </a:lnTo>
                <a:lnTo>
                  <a:pt x="120" y="118"/>
                </a:lnTo>
                <a:lnTo>
                  <a:pt x="116" y="120"/>
                </a:lnTo>
                <a:lnTo>
                  <a:pt x="84" y="120"/>
                </a:lnTo>
                <a:lnTo>
                  <a:pt x="84" y="130"/>
                </a:lnTo>
                <a:lnTo>
                  <a:pt x="112" y="130"/>
                </a:lnTo>
                <a:lnTo>
                  <a:pt x="112" y="138"/>
                </a:lnTo>
                <a:lnTo>
                  <a:pt x="20" y="138"/>
                </a:lnTo>
                <a:lnTo>
                  <a:pt x="20" y="130"/>
                </a:lnTo>
                <a:lnTo>
                  <a:pt x="48" y="130"/>
                </a:lnTo>
                <a:lnTo>
                  <a:pt x="48" y="120"/>
                </a:lnTo>
                <a:lnTo>
                  <a:pt x="14" y="120"/>
                </a:lnTo>
                <a:lnTo>
                  <a:pt x="10" y="118"/>
                </a:lnTo>
                <a:lnTo>
                  <a:pt x="4" y="114"/>
                </a:lnTo>
                <a:lnTo>
                  <a:pt x="2" y="110"/>
                </a:lnTo>
                <a:lnTo>
                  <a:pt x="0" y="104"/>
                </a:lnTo>
                <a:lnTo>
                  <a:pt x="0" y="34"/>
                </a:lnTo>
                <a:lnTo>
                  <a:pt x="2" y="28"/>
                </a:lnTo>
                <a:lnTo>
                  <a:pt x="4" y="22"/>
                </a:lnTo>
                <a:lnTo>
                  <a:pt x="10" y="20"/>
                </a:lnTo>
                <a:lnTo>
                  <a:pt x="14" y="18"/>
                </a:lnTo>
                <a:close/>
                <a:moveTo>
                  <a:pt x="138" y="0"/>
                </a:moveTo>
                <a:lnTo>
                  <a:pt x="58" y="28"/>
                </a:lnTo>
                <a:lnTo>
                  <a:pt x="98" y="36"/>
                </a:lnTo>
                <a:lnTo>
                  <a:pt x="108" y="38"/>
                </a:lnTo>
                <a:lnTo>
                  <a:pt x="138" y="0"/>
                </a:lnTo>
                <a:close/>
                <a:moveTo>
                  <a:pt x="144" y="2"/>
                </a:moveTo>
                <a:lnTo>
                  <a:pt x="144" y="2"/>
                </a:lnTo>
                <a:lnTo>
                  <a:pt x="112" y="42"/>
                </a:lnTo>
                <a:lnTo>
                  <a:pt x="110" y="44"/>
                </a:lnTo>
                <a:lnTo>
                  <a:pt x="108" y="44"/>
                </a:lnTo>
                <a:lnTo>
                  <a:pt x="56" y="34"/>
                </a:lnTo>
                <a:lnTo>
                  <a:pt x="56" y="38"/>
                </a:lnTo>
                <a:lnTo>
                  <a:pt x="72" y="80"/>
                </a:lnTo>
                <a:lnTo>
                  <a:pt x="74" y="84"/>
                </a:lnTo>
                <a:lnTo>
                  <a:pt x="86" y="58"/>
                </a:lnTo>
                <a:lnTo>
                  <a:pt x="88" y="58"/>
                </a:lnTo>
                <a:lnTo>
                  <a:pt x="90" y="58"/>
                </a:lnTo>
                <a:lnTo>
                  <a:pt x="92" y="60"/>
                </a:lnTo>
                <a:lnTo>
                  <a:pt x="92" y="62"/>
                </a:lnTo>
                <a:lnTo>
                  <a:pt x="80" y="86"/>
                </a:lnTo>
                <a:lnTo>
                  <a:pt x="84" y="86"/>
                </a:lnTo>
                <a:lnTo>
                  <a:pt x="156" y="58"/>
                </a:lnTo>
                <a:lnTo>
                  <a:pt x="158" y="58"/>
                </a:lnTo>
                <a:lnTo>
                  <a:pt x="132" y="46"/>
                </a:lnTo>
                <a:lnTo>
                  <a:pt x="132" y="44"/>
                </a:lnTo>
                <a:lnTo>
                  <a:pt x="132" y="42"/>
                </a:lnTo>
                <a:lnTo>
                  <a:pt x="134" y="40"/>
                </a:lnTo>
                <a:lnTo>
                  <a:pt x="136" y="40"/>
                </a:lnTo>
                <a:lnTo>
                  <a:pt x="162" y="52"/>
                </a:lnTo>
                <a:lnTo>
                  <a:pt x="162" y="46"/>
                </a:lnTo>
                <a:lnTo>
                  <a:pt x="146" y="6"/>
                </a:lnTo>
                <a:lnTo>
                  <a:pt x="144" y="2"/>
                </a:lnTo>
                <a:close/>
                <a:moveTo>
                  <a:pt x="112" y="110"/>
                </a:moveTo>
                <a:lnTo>
                  <a:pt x="112" y="110"/>
                </a:lnTo>
                <a:lnTo>
                  <a:pt x="110" y="112"/>
                </a:lnTo>
                <a:lnTo>
                  <a:pt x="108" y="114"/>
                </a:lnTo>
                <a:lnTo>
                  <a:pt x="110" y="116"/>
                </a:lnTo>
                <a:lnTo>
                  <a:pt x="112" y="118"/>
                </a:lnTo>
                <a:lnTo>
                  <a:pt x="114" y="116"/>
                </a:lnTo>
                <a:lnTo>
                  <a:pt x="116" y="114"/>
                </a:lnTo>
                <a:lnTo>
                  <a:pt x="114" y="112"/>
                </a:lnTo>
                <a:lnTo>
                  <a:pt x="112" y="1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4" name="Freeform 158"/>
          <p:cNvSpPr>
            <a:spLocks noEditPoints="1"/>
          </p:cNvSpPr>
          <p:nvPr/>
        </p:nvSpPr>
        <p:spPr bwMode="auto">
          <a:xfrm>
            <a:off x="5655829" y="3340678"/>
            <a:ext cx="463550" cy="414338"/>
          </a:xfrm>
          <a:custGeom>
            <a:avLst/>
            <a:gdLst>
              <a:gd name="T0" fmla="*/ 2147483647 w 170"/>
              <a:gd name="T1" fmla="*/ 2147483647 h 138"/>
              <a:gd name="T2" fmla="*/ 2147483647 w 170"/>
              <a:gd name="T3" fmla="*/ 2147483647 h 138"/>
              <a:gd name="T4" fmla="*/ 2147483647 w 170"/>
              <a:gd name="T5" fmla="*/ 2147483647 h 138"/>
              <a:gd name="T6" fmla="*/ 2147483647 w 170"/>
              <a:gd name="T7" fmla="*/ 2147483647 h 138"/>
              <a:gd name="T8" fmla="*/ 2147483647 w 170"/>
              <a:gd name="T9" fmla="*/ 2147483647 h 138"/>
              <a:gd name="T10" fmla="*/ 2147483647 w 170"/>
              <a:gd name="T11" fmla="*/ 2147483647 h 138"/>
              <a:gd name="T12" fmla="*/ 2147483647 w 170"/>
              <a:gd name="T13" fmla="*/ 0 h 138"/>
              <a:gd name="T14" fmla="*/ 2147483647 w 170"/>
              <a:gd name="T15" fmla="*/ 2147483647 h 138"/>
              <a:gd name="T16" fmla="*/ 2147483647 w 170"/>
              <a:gd name="T17" fmla="*/ 2147483647 h 138"/>
              <a:gd name="T18" fmla="*/ 2147483647 w 170"/>
              <a:gd name="T19" fmla="*/ 2147483647 h 138"/>
              <a:gd name="T20" fmla="*/ 2147483647 w 170"/>
              <a:gd name="T21" fmla="*/ 2147483647 h 138"/>
              <a:gd name="T22" fmla="*/ 2147483647 w 170"/>
              <a:gd name="T23" fmla="*/ 2147483647 h 138"/>
              <a:gd name="T24" fmla="*/ 2147483647 w 170"/>
              <a:gd name="T25" fmla="*/ 2147483647 h 138"/>
              <a:gd name="T26" fmla="*/ 2147483647 w 170"/>
              <a:gd name="T27" fmla="*/ 2147483647 h 138"/>
              <a:gd name="T28" fmla="*/ 2147483647 w 170"/>
              <a:gd name="T29" fmla="*/ 2147483647 h 138"/>
              <a:gd name="T30" fmla="*/ 2147483647 w 170"/>
              <a:gd name="T31" fmla="*/ 2147483647 h 138"/>
              <a:gd name="T32" fmla="*/ 2147483647 w 170"/>
              <a:gd name="T33" fmla="*/ 2147483647 h 138"/>
              <a:gd name="T34" fmla="*/ 2147483647 w 170"/>
              <a:gd name="T35" fmla="*/ 2147483647 h 138"/>
              <a:gd name="T36" fmla="*/ 2147483647 w 170"/>
              <a:gd name="T37" fmla="*/ 2147483647 h 138"/>
              <a:gd name="T38" fmla="*/ 2147483647 w 170"/>
              <a:gd name="T39" fmla="*/ 2147483647 h 138"/>
              <a:gd name="T40" fmla="*/ 2147483647 w 170"/>
              <a:gd name="T41" fmla="*/ 2147483647 h 138"/>
              <a:gd name="T42" fmla="*/ 2147483647 w 170"/>
              <a:gd name="T43" fmla="*/ 2147483647 h 138"/>
              <a:gd name="T44" fmla="*/ 2147483647 w 170"/>
              <a:gd name="T45" fmla="*/ 2147483647 h 138"/>
              <a:gd name="T46" fmla="*/ 2147483647 w 170"/>
              <a:gd name="T47" fmla="*/ 2147483647 h 138"/>
              <a:gd name="T48" fmla="*/ 2147483647 w 170"/>
              <a:gd name="T49" fmla="*/ 2147483647 h 138"/>
              <a:gd name="T50" fmla="*/ 2147483647 w 170"/>
              <a:gd name="T51" fmla="*/ 2147483647 h 138"/>
              <a:gd name="T52" fmla="*/ 2147483647 w 170"/>
              <a:gd name="T53" fmla="*/ 2147483647 h 138"/>
              <a:gd name="T54" fmla="*/ 2147483647 w 170"/>
              <a:gd name="T55" fmla="*/ 2147483647 h 138"/>
              <a:gd name="T56" fmla="*/ 2147483647 w 170"/>
              <a:gd name="T57" fmla="*/ 2147483647 h 138"/>
              <a:gd name="T58" fmla="*/ 2147483647 w 170"/>
              <a:gd name="T59" fmla="*/ 2147483647 h 138"/>
              <a:gd name="T60" fmla="*/ 2147483647 w 170"/>
              <a:gd name="T61" fmla="*/ 2147483647 h 138"/>
              <a:gd name="T62" fmla="*/ 2147483647 w 170"/>
              <a:gd name="T63" fmla="*/ 2147483647 h 138"/>
              <a:gd name="T64" fmla="*/ 2147483647 w 170"/>
              <a:gd name="T65" fmla="*/ 2147483647 h 138"/>
              <a:gd name="T66" fmla="*/ 2147483647 w 170"/>
              <a:gd name="T67" fmla="*/ 2147483647 h 138"/>
              <a:gd name="T68" fmla="*/ 2147483647 w 170"/>
              <a:gd name="T69" fmla="*/ 2147483647 h 138"/>
              <a:gd name="T70" fmla="*/ 2147483647 w 170"/>
              <a:gd name="T71" fmla="*/ 2147483647 h 138"/>
              <a:gd name="T72" fmla="*/ 2147483647 w 170"/>
              <a:gd name="T73" fmla="*/ 2147483647 h 138"/>
              <a:gd name="T74" fmla="*/ 2147483647 w 170"/>
              <a:gd name="T75" fmla="*/ 2147483647 h 138"/>
              <a:gd name="T76" fmla="*/ 2147483647 w 170"/>
              <a:gd name="T77" fmla="*/ 2147483647 h 138"/>
              <a:gd name="T78" fmla="*/ 2147483647 w 170"/>
              <a:gd name="T79" fmla="*/ 2147483647 h 138"/>
              <a:gd name="T80" fmla="*/ 2147483647 w 170"/>
              <a:gd name="T81" fmla="*/ 2147483647 h 138"/>
              <a:gd name="T82" fmla="*/ 2147483647 w 170"/>
              <a:gd name="T83" fmla="*/ 2147483647 h 138"/>
              <a:gd name="T84" fmla="*/ 2147483647 w 170"/>
              <a:gd name="T85" fmla="*/ 2147483647 h 138"/>
              <a:gd name="T86" fmla="*/ 2147483647 w 170"/>
              <a:gd name="T87" fmla="*/ 2147483647 h 138"/>
              <a:gd name="T88" fmla="*/ 2147483647 w 170"/>
              <a:gd name="T89" fmla="*/ 2147483647 h 138"/>
              <a:gd name="T90" fmla="*/ 2147483647 w 170"/>
              <a:gd name="T91" fmla="*/ 2147483647 h 13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70"/>
              <a:gd name="T139" fmla="*/ 0 h 138"/>
              <a:gd name="T140" fmla="*/ 170 w 170"/>
              <a:gd name="T141" fmla="*/ 138 h 13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70" h="138">
                <a:moveTo>
                  <a:pt x="6" y="0"/>
                </a:moveTo>
                <a:lnTo>
                  <a:pt x="126" y="0"/>
                </a:lnTo>
                <a:lnTo>
                  <a:pt x="134" y="6"/>
                </a:lnTo>
                <a:lnTo>
                  <a:pt x="134" y="44"/>
                </a:lnTo>
                <a:lnTo>
                  <a:pt x="120" y="40"/>
                </a:lnTo>
                <a:lnTo>
                  <a:pt x="120" y="22"/>
                </a:lnTo>
                <a:lnTo>
                  <a:pt x="70" y="70"/>
                </a:lnTo>
                <a:lnTo>
                  <a:pt x="62" y="70"/>
                </a:lnTo>
                <a:lnTo>
                  <a:pt x="50" y="60"/>
                </a:lnTo>
                <a:lnTo>
                  <a:pt x="40" y="68"/>
                </a:lnTo>
                <a:lnTo>
                  <a:pt x="24" y="84"/>
                </a:lnTo>
                <a:lnTo>
                  <a:pt x="66" y="84"/>
                </a:lnTo>
                <a:lnTo>
                  <a:pt x="74" y="84"/>
                </a:lnTo>
                <a:lnTo>
                  <a:pt x="76" y="98"/>
                </a:lnTo>
                <a:lnTo>
                  <a:pt x="6" y="98"/>
                </a:lnTo>
                <a:lnTo>
                  <a:pt x="0" y="92"/>
                </a:lnTo>
                <a:lnTo>
                  <a:pt x="0" y="6"/>
                </a:lnTo>
                <a:lnTo>
                  <a:pt x="6" y="0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90" y="66"/>
                </a:lnTo>
                <a:lnTo>
                  <a:pt x="88" y="72"/>
                </a:lnTo>
                <a:lnTo>
                  <a:pt x="86" y="78"/>
                </a:lnTo>
                <a:lnTo>
                  <a:pt x="84" y="84"/>
                </a:lnTo>
                <a:lnTo>
                  <a:pt x="86" y="90"/>
                </a:lnTo>
                <a:lnTo>
                  <a:pt x="88" y="96"/>
                </a:lnTo>
                <a:lnTo>
                  <a:pt x="90" y="102"/>
                </a:lnTo>
                <a:lnTo>
                  <a:pt x="94" y="108"/>
                </a:lnTo>
                <a:lnTo>
                  <a:pt x="100" y="112"/>
                </a:lnTo>
                <a:lnTo>
                  <a:pt x="106" y="116"/>
                </a:lnTo>
                <a:lnTo>
                  <a:pt x="112" y="118"/>
                </a:lnTo>
                <a:lnTo>
                  <a:pt x="118" y="118"/>
                </a:lnTo>
                <a:lnTo>
                  <a:pt x="128" y="118"/>
                </a:lnTo>
                <a:lnTo>
                  <a:pt x="138" y="112"/>
                </a:lnTo>
                <a:lnTo>
                  <a:pt x="140" y="114"/>
                </a:lnTo>
                <a:lnTo>
                  <a:pt x="136" y="118"/>
                </a:lnTo>
                <a:lnTo>
                  <a:pt x="156" y="138"/>
                </a:lnTo>
                <a:lnTo>
                  <a:pt x="170" y="126"/>
                </a:lnTo>
                <a:lnTo>
                  <a:pt x="150" y="104"/>
                </a:lnTo>
                <a:lnTo>
                  <a:pt x="146" y="108"/>
                </a:lnTo>
                <a:lnTo>
                  <a:pt x="144" y="106"/>
                </a:lnTo>
                <a:lnTo>
                  <a:pt x="150" y="96"/>
                </a:lnTo>
                <a:lnTo>
                  <a:pt x="152" y="86"/>
                </a:lnTo>
                <a:lnTo>
                  <a:pt x="152" y="80"/>
                </a:lnTo>
                <a:lnTo>
                  <a:pt x="150" y="72"/>
                </a:lnTo>
                <a:lnTo>
                  <a:pt x="148" y="66"/>
                </a:lnTo>
                <a:lnTo>
                  <a:pt x="144" y="62"/>
                </a:lnTo>
                <a:lnTo>
                  <a:pt x="138" y="56"/>
                </a:lnTo>
                <a:lnTo>
                  <a:pt x="132" y="54"/>
                </a:lnTo>
                <a:lnTo>
                  <a:pt x="126" y="52"/>
                </a:lnTo>
                <a:lnTo>
                  <a:pt x="120" y="50"/>
                </a:lnTo>
                <a:lnTo>
                  <a:pt x="112" y="52"/>
                </a:lnTo>
                <a:lnTo>
                  <a:pt x="106" y="54"/>
                </a:lnTo>
                <a:lnTo>
                  <a:pt x="100" y="56"/>
                </a:lnTo>
                <a:lnTo>
                  <a:pt x="96" y="60"/>
                </a:lnTo>
                <a:close/>
                <a:moveTo>
                  <a:pt x="106" y="76"/>
                </a:moveTo>
                <a:lnTo>
                  <a:pt x="106" y="80"/>
                </a:lnTo>
                <a:lnTo>
                  <a:pt x="132" y="80"/>
                </a:lnTo>
                <a:lnTo>
                  <a:pt x="132" y="76"/>
                </a:lnTo>
                <a:lnTo>
                  <a:pt x="106" y="76"/>
                </a:lnTo>
                <a:close/>
                <a:moveTo>
                  <a:pt x="104" y="84"/>
                </a:moveTo>
                <a:lnTo>
                  <a:pt x="104" y="88"/>
                </a:lnTo>
                <a:lnTo>
                  <a:pt x="134" y="88"/>
                </a:lnTo>
                <a:lnTo>
                  <a:pt x="134" y="84"/>
                </a:lnTo>
                <a:lnTo>
                  <a:pt x="104" y="84"/>
                </a:lnTo>
                <a:close/>
                <a:moveTo>
                  <a:pt x="106" y="92"/>
                </a:moveTo>
                <a:lnTo>
                  <a:pt x="106" y="94"/>
                </a:lnTo>
                <a:lnTo>
                  <a:pt x="116" y="94"/>
                </a:lnTo>
                <a:lnTo>
                  <a:pt x="116" y="92"/>
                </a:lnTo>
                <a:lnTo>
                  <a:pt x="106" y="92"/>
                </a:lnTo>
                <a:close/>
                <a:moveTo>
                  <a:pt x="114" y="70"/>
                </a:moveTo>
                <a:lnTo>
                  <a:pt x="114" y="74"/>
                </a:lnTo>
                <a:lnTo>
                  <a:pt x="124" y="74"/>
                </a:lnTo>
                <a:lnTo>
                  <a:pt x="124" y="70"/>
                </a:lnTo>
                <a:lnTo>
                  <a:pt x="114" y="70"/>
                </a:lnTo>
                <a:close/>
                <a:moveTo>
                  <a:pt x="120" y="64"/>
                </a:moveTo>
                <a:lnTo>
                  <a:pt x="120" y="64"/>
                </a:lnTo>
                <a:lnTo>
                  <a:pt x="112" y="64"/>
                </a:lnTo>
                <a:lnTo>
                  <a:pt x="104" y="70"/>
                </a:lnTo>
                <a:lnTo>
                  <a:pt x="100" y="76"/>
                </a:lnTo>
                <a:lnTo>
                  <a:pt x="98" y="84"/>
                </a:lnTo>
                <a:lnTo>
                  <a:pt x="98" y="92"/>
                </a:lnTo>
                <a:lnTo>
                  <a:pt x="104" y="100"/>
                </a:lnTo>
                <a:lnTo>
                  <a:pt x="110" y="104"/>
                </a:lnTo>
                <a:lnTo>
                  <a:pt x="118" y="106"/>
                </a:lnTo>
                <a:lnTo>
                  <a:pt x="126" y="104"/>
                </a:lnTo>
                <a:lnTo>
                  <a:pt x="134" y="100"/>
                </a:lnTo>
                <a:lnTo>
                  <a:pt x="138" y="94"/>
                </a:lnTo>
                <a:lnTo>
                  <a:pt x="140" y="86"/>
                </a:lnTo>
                <a:lnTo>
                  <a:pt x="138" y="78"/>
                </a:lnTo>
                <a:lnTo>
                  <a:pt x="134" y="70"/>
                </a:lnTo>
                <a:lnTo>
                  <a:pt x="128" y="66"/>
                </a:lnTo>
                <a:lnTo>
                  <a:pt x="120" y="64"/>
                </a:lnTo>
                <a:close/>
                <a:moveTo>
                  <a:pt x="40" y="50"/>
                </a:moveTo>
                <a:lnTo>
                  <a:pt x="32" y="40"/>
                </a:lnTo>
                <a:lnTo>
                  <a:pt x="12" y="22"/>
                </a:lnTo>
                <a:lnTo>
                  <a:pt x="12" y="76"/>
                </a:lnTo>
                <a:lnTo>
                  <a:pt x="32" y="58"/>
                </a:lnTo>
                <a:lnTo>
                  <a:pt x="40" y="50"/>
                </a:lnTo>
                <a:close/>
                <a:moveTo>
                  <a:pt x="40" y="32"/>
                </a:moveTo>
                <a:lnTo>
                  <a:pt x="66" y="56"/>
                </a:lnTo>
                <a:lnTo>
                  <a:pt x="92" y="32"/>
                </a:lnTo>
                <a:lnTo>
                  <a:pt x="110" y="12"/>
                </a:lnTo>
                <a:lnTo>
                  <a:pt x="22" y="12"/>
                </a:lnTo>
                <a:lnTo>
                  <a:pt x="40" y="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Freeform 164"/>
          <p:cNvSpPr>
            <a:spLocks noEditPoints="1"/>
          </p:cNvSpPr>
          <p:nvPr/>
        </p:nvSpPr>
        <p:spPr bwMode="auto">
          <a:xfrm>
            <a:off x="8683192" y="2404053"/>
            <a:ext cx="430212" cy="409575"/>
          </a:xfrm>
          <a:custGeom>
            <a:avLst/>
            <a:gdLst>
              <a:gd name="T0" fmla="*/ 2147483647 w 158"/>
              <a:gd name="T1" fmla="*/ 0 h 136"/>
              <a:gd name="T2" fmla="*/ 2147483647 w 158"/>
              <a:gd name="T3" fmla="*/ 2147483647 h 136"/>
              <a:gd name="T4" fmla="*/ 2147483647 w 158"/>
              <a:gd name="T5" fmla="*/ 2147483647 h 136"/>
              <a:gd name="T6" fmla="*/ 2147483647 w 158"/>
              <a:gd name="T7" fmla="*/ 2147483647 h 136"/>
              <a:gd name="T8" fmla="*/ 2147483647 w 158"/>
              <a:gd name="T9" fmla="*/ 2147483647 h 136"/>
              <a:gd name="T10" fmla="*/ 2147483647 w 158"/>
              <a:gd name="T11" fmla="*/ 0 h 136"/>
              <a:gd name="T12" fmla="*/ 2147483647 w 158"/>
              <a:gd name="T13" fmla="*/ 2147483647 h 136"/>
              <a:gd name="T14" fmla="*/ 2147483647 w 158"/>
              <a:gd name="T15" fmla="*/ 2147483647 h 136"/>
              <a:gd name="T16" fmla="*/ 2147483647 w 158"/>
              <a:gd name="T17" fmla="*/ 2147483647 h 136"/>
              <a:gd name="T18" fmla="*/ 2147483647 w 158"/>
              <a:gd name="T19" fmla="*/ 2147483647 h 136"/>
              <a:gd name="T20" fmla="*/ 2147483647 w 158"/>
              <a:gd name="T21" fmla="*/ 2147483647 h 136"/>
              <a:gd name="T22" fmla="*/ 2147483647 w 158"/>
              <a:gd name="T23" fmla="*/ 2147483647 h 136"/>
              <a:gd name="T24" fmla="*/ 2147483647 w 158"/>
              <a:gd name="T25" fmla="*/ 2147483647 h 136"/>
              <a:gd name="T26" fmla="*/ 2147483647 w 158"/>
              <a:gd name="T27" fmla="*/ 2147483647 h 136"/>
              <a:gd name="T28" fmla="*/ 2147483647 w 158"/>
              <a:gd name="T29" fmla="*/ 2147483647 h 136"/>
              <a:gd name="T30" fmla="*/ 2147483647 w 158"/>
              <a:gd name="T31" fmla="*/ 2147483647 h 136"/>
              <a:gd name="T32" fmla="*/ 2147483647 w 158"/>
              <a:gd name="T33" fmla="*/ 2147483647 h 136"/>
              <a:gd name="T34" fmla="*/ 2147483647 w 158"/>
              <a:gd name="T35" fmla="*/ 2147483647 h 136"/>
              <a:gd name="T36" fmla="*/ 2147483647 w 158"/>
              <a:gd name="T37" fmla="*/ 2147483647 h 136"/>
              <a:gd name="T38" fmla="*/ 2147483647 w 158"/>
              <a:gd name="T39" fmla="*/ 2147483647 h 136"/>
              <a:gd name="T40" fmla="*/ 2147483647 w 158"/>
              <a:gd name="T41" fmla="*/ 2147483647 h 136"/>
              <a:gd name="T42" fmla="*/ 2147483647 w 158"/>
              <a:gd name="T43" fmla="*/ 2147483647 h 136"/>
              <a:gd name="T44" fmla="*/ 2147483647 w 158"/>
              <a:gd name="T45" fmla="*/ 2147483647 h 136"/>
              <a:gd name="T46" fmla="*/ 2147483647 w 158"/>
              <a:gd name="T47" fmla="*/ 2147483647 h 136"/>
              <a:gd name="T48" fmla="*/ 2147483647 w 158"/>
              <a:gd name="T49" fmla="*/ 2147483647 h 136"/>
              <a:gd name="T50" fmla="*/ 2147483647 w 158"/>
              <a:gd name="T51" fmla="*/ 2147483647 h 136"/>
              <a:gd name="T52" fmla="*/ 2147483647 w 158"/>
              <a:gd name="T53" fmla="*/ 2147483647 h 136"/>
              <a:gd name="T54" fmla="*/ 2147483647 w 158"/>
              <a:gd name="T55" fmla="*/ 2147483647 h 136"/>
              <a:gd name="T56" fmla="*/ 2147483647 w 158"/>
              <a:gd name="T57" fmla="*/ 2147483647 h 136"/>
              <a:gd name="T58" fmla="*/ 2147483647 w 158"/>
              <a:gd name="T59" fmla="*/ 2147483647 h 136"/>
              <a:gd name="T60" fmla="*/ 2147483647 w 158"/>
              <a:gd name="T61" fmla="*/ 2147483647 h 136"/>
              <a:gd name="T62" fmla="*/ 2147483647 w 158"/>
              <a:gd name="T63" fmla="*/ 2147483647 h 136"/>
              <a:gd name="T64" fmla="*/ 2147483647 w 158"/>
              <a:gd name="T65" fmla="*/ 2147483647 h 136"/>
              <a:gd name="T66" fmla="*/ 2147483647 w 158"/>
              <a:gd name="T67" fmla="*/ 2147483647 h 136"/>
              <a:gd name="T68" fmla="*/ 2147483647 w 158"/>
              <a:gd name="T69" fmla="*/ 2147483647 h 136"/>
              <a:gd name="T70" fmla="*/ 2147483647 w 158"/>
              <a:gd name="T71" fmla="*/ 2147483647 h 136"/>
              <a:gd name="T72" fmla="*/ 2147483647 w 158"/>
              <a:gd name="T73" fmla="*/ 2147483647 h 136"/>
              <a:gd name="T74" fmla="*/ 2147483647 w 158"/>
              <a:gd name="T75" fmla="*/ 2147483647 h 136"/>
              <a:gd name="T76" fmla="*/ 2147483647 w 158"/>
              <a:gd name="T77" fmla="*/ 2147483647 h 136"/>
              <a:gd name="T78" fmla="*/ 2147483647 w 158"/>
              <a:gd name="T79" fmla="*/ 2147483647 h 136"/>
              <a:gd name="T80" fmla="*/ 2147483647 w 158"/>
              <a:gd name="T81" fmla="*/ 2147483647 h 136"/>
              <a:gd name="T82" fmla="*/ 2147483647 w 158"/>
              <a:gd name="T83" fmla="*/ 2147483647 h 136"/>
              <a:gd name="T84" fmla="*/ 2147483647 w 158"/>
              <a:gd name="T85" fmla="*/ 2147483647 h 136"/>
              <a:gd name="T86" fmla="*/ 2147483647 w 158"/>
              <a:gd name="T87" fmla="*/ 2147483647 h 1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8"/>
              <a:gd name="T133" fmla="*/ 0 h 136"/>
              <a:gd name="T134" fmla="*/ 158 w 158"/>
              <a:gd name="T135" fmla="*/ 136 h 1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8" h="136">
                <a:moveTo>
                  <a:pt x="22" y="0"/>
                </a:moveTo>
                <a:lnTo>
                  <a:pt x="134" y="0"/>
                </a:lnTo>
                <a:lnTo>
                  <a:pt x="138" y="0"/>
                </a:lnTo>
                <a:lnTo>
                  <a:pt x="140" y="6"/>
                </a:lnTo>
                <a:lnTo>
                  <a:pt x="158" y="94"/>
                </a:lnTo>
                <a:lnTo>
                  <a:pt x="152" y="112"/>
                </a:lnTo>
                <a:lnTo>
                  <a:pt x="94" y="112"/>
                </a:lnTo>
                <a:lnTo>
                  <a:pt x="94" y="126"/>
                </a:lnTo>
                <a:lnTo>
                  <a:pt x="112" y="126"/>
                </a:lnTo>
                <a:lnTo>
                  <a:pt x="112" y="136"/>
                </a:lnTo>
                <a:lnTo>
                  <a:pt x="46" y="136"/>
                </a:lnTo>
                <a:lnTo>
                  <a:pt x="46" y="126"/>
                </a:lnTo>
                <a:lnTo>
                  <a:pt x="66" y="126"/>
                </a:lnTo>
                <a:lnTo>
                  <a:pt x="66" y="112"/>
                </a:lnTo>
                <a:lnTo>
                  <a:pt x="6" y="112"/>
                </a:lnTo>
                <a:lnTo>
                  <a:pt x="0" y="94"/>
                </a:lnTo>
                <a:lnTo>
                  <a:pt x="16" y="6"/>
                </a:lnTo>
                <a:lnTo>
                  <a:pt x="18" y="0"/>
                </a:lnTo>
                <a:lnTo>
                  <a:pt x="22" y="0"/>
                </a:lnTo>
                <a:close/>
                <a:moveTo>
                  <a:pt x="96" y="22"/>
                </a:moveTo>
                <a:lnTo>
                  <a:pt x="96" y="22"/>
                </a:lnTo>
                <a:lnTo>
                  <a:pt x="96" y="32"/>
                </a:lnTo>
                <a:lnTo>
                  <a:pt x="98" y="44"/>
                </a:lnTo>
                <a:lnTo>
                  <a:pt x="110" y="44"/>
                </a:lnTo>
                <a:lnTo>
                  <a:pt x="124" y="44"/>
                </a:lnTo>
                <a:lnTo>
                  <a:pt x="122" y="32"/>
                </a:lnTo>
                <a:lnTo>
                  <a:pt x="120" y="22"/>
                </a:lnTo>
                <a:lnTo>
                  <a:pt x="108" y="22"/>
                </a:lnTo>
                <a:lnTo>
                  <a:pt x="96" y="22"/>
                </a:lnTo>
                <a:close/>
                <a:moveTo>
                  <a:pt x="98" y="50"/>
                </a:moveTo>
                <a:lnTo>
                  <a:pt x="98" y="50"/>
                </a:lnTo>
                <a:lnTo>
                  <a:pt x="98" y="64"/>
                </a:lnTo>
                <a:lnTo>
                  <a:pt x="100" y="78"/>
                </a:lnTo>
                <a:lnTo>
                  <a:pt x="114" y="78"/>
                </a:lnTo>
                <a:lnTo>
                  <a:pt x="130" y="78"/>
                </a:lnTo>
                <a:lnTo>
                  <a:pt x="128" y="64"/>
                </a:lnTo>
                <a:lnTo>
                  <a:pt x="124" y="50"/>
                </a:lnTo>
                <a:lnTo>
                  <a:pt x="112" y="50"/>
                </a:lnTo>
                <a:lnTo>
                  <a:pt x="98" y="50"/>
                </a:lnTo>
                <a:close/>
                <a:moveTo>
                  <a:pt x="66" y="50"/>
                </a:moveTo>
                <a:lnTo>
                  <a:pt x="66" y="50"/>
                </a:lnTo>
                <a:lnTo>
                  <a:pt x="64" y="64"/>
                </a:lnTo>
                <a:lnTo>
                  <a:pt x="64" y="78"/>
                </a:lnTo>
                <a:lnTo>
                  <a:pt x="80" y="78"/>
                </a:lnTo>
                <a:lnTo>
                  <a:pt x="94" y="78"/>
                </a:lnTo>
                <a:lnTo>
                  <a:pt x="94" y="64"/>
                </a:lnTo>
                <a:lnTo>
                  <a:pt x="92" y="50"/>
                </a:lnTo>
                <a:lnTo>
                  <a:pt x="80" y="50"/>
                </a:lnTo>
                <a:lnTo>
                  <a:pt x="66" y="50"/>
                </a:lnTo>
                <a:close/>
                <a:moveTo>
                  <a:pt x="34" y="50"/>
                </a:moveTo>
                <a:lnTo>
                  <a:pt x="34" y="50"/>
                </a:lnTo>
                <a:lnTo>
                  <a:pt x="32" y="64"/>
                </a:lnTo>
                <a:lnTo>
                  <a:pt x="28" y="78"/>
                </a:lnTo>
                <a:lnTo>
                  <a:pt x="44" y="78"/>
                </a:lnTo>
                <a:lnTo>
                  <a:pt x="58" y="78"/>
                </a:lnTo>
                <a:lnTo>
                  <a:pt x="60" y="64"/>
                </a:lnTo>
                <a:lnTo>
                  <a:pt x="60" y="50"/>
                </a:lnTo>
                <a:lnTo>
                  <a:pt x="46" y="50"/>
                </a:lnTo>
                <a:lnTo>
                  <a:pt x="34" y="50"/>
                </a:lnTo>
                <a:close/>
                <a:moveTo>
                  <a:pt x="66" y="22"/>
                </a:moveTo>
                <a:lnTo>
                  <a:pt x="66" y="22"/>
                </a:lnTo>
                <a:lnTo>
                  <a:pt x="66" y="32"/>
                </a:lnTo>
                <a:lnTo>
                  <a:pt x="66" y="44"/>
                </a:lnTo>
                <a:lnTo>
                  <a:pt x="78" y="44"/>
                </a:lnTo>
                <a:lnTo>
                  <a:pt x="92" y="44"/>
                </a:lnTo>
                <a:lnTo>
                  <a:pt x="92" y="32"/>
                </a:lnTo>
                <a:lnTo>
                  <a:pt x="90" y="22"/>
                </a:lnTo>
                <a:lnTo>
                  <a:pt x="78" y="22"/>
                </a:lnTo>
                <a:lnTo>
                  <a:pt x="66" y="22"/>
                </a:lnTo>
                <a:close/>
                <a:moveTo>
                  <a:pt x="38" y="22"/>
                </a:moveTo>
                <a:lnTo>
                  <a:pt x="38" y="22"/>
                </a:lnTo>
                <a:lnTo>
                  <a:pt x="36" y="32"/>
                </a:lnTo>
                <a:lnTo>
                  <a:pt x="34" y="44"/>
                </a:lnTo>
                <a:lnTo>
                  <a:pt x="48" y="44"/>
                </a:lnTo>
                <a:lnTo>
                  <a:pt x="60" y="44"/>
                </a:lnTo>
                <a:lnTo>
                  <a:pt x="62" y="32"/>
                </a:lnTo>
                <a:lnTo>
                  <a:pt x="62" y="22"/>
                </a:lnTo>
                <a:lnTo>
                  <a:pt x="50" y="22"/>
                </a:lnTo>
                <a:lnTo>
                  <a:pt x="38" y="22"/>
                </a:lnTo>
                <a:close/>
                <a:moveTo>
                  <a:pt x="128" y="14"/>
                </a:moveTo>
                <a:lnTo>
                  <a:pt x="28" y="14"/>
                </a:lnTo>
                <a:lnTo>
                  <a:pt x="16" y="88"/>
                </a:lnTo>
                <a:lnTo>
                  <a:pt x="144" y="88"/>
                </a:lnTo>
                <a:lnTo>
                  <a:pt x="128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6" name="Freeform 165"/>
          <p:cNvSpPr>
            <a:spLocks noEditPoints="1"/>
          </p:cNvSpPr>
          <p:nvPr/>
        </p:nvSpPr>
        <p:spPr bwMode="auto">
          <a:xfrm>
            <a:off x="9502342" y="2343728"/>
            <a:ext cx="360362" cy="498475"/>
          </a:xfrm>
          <a:custGeom>
            <a:avLst/>
            <a:gdLst>
              <a:gd name="T0" fmla="*/ 2147483647 w 132"/>
              <a:gd name="T1" fmla="*/ 2147483647 h 166"/>
              <a:gd name="T2" fmla="*/ 2147483647 w 132"/>
              <a:gd name="T3" fmla="*/ 2147483647 h 166"/>
              <a:gd name="T4" fmla="*/ 2147483647 w 132"/>
              <a:gd name="T5" fmla="*/ 2147483647 h 166"/>
              <a:gd name="T6" fmla="*/ 2147483647 w 132"/>
              <a:gd name="T7" fmla="*/ 2147483647 h 166"/>
              <a:gd name="T8" fmla="*/ 2147483647 w 132"/>
              <a:gd name="T9" fmla="*/ 2147483647 h 166"/>
              <a:gd name="T10" fmla="*/ 2147483647 w 132"/>
              <a:gd name="T11" fmla="*/ 2147483647 h 166"/>
              <a:gd name="T12" fmla="*/ 2147483647 w 132"/>
              <a:gd name="T13" fmla="*/ 2147483647 h 166"/>
              <a:gd name="T14" fmla="*/ 2147483647 w 132"/>
              <a:gd name="T15" fmla="*/ 2147483647 h 166"/>
              <a:gd name="T16" fmla="*/ 2147483647 w 132"/>
              <a:gd name="T17" fmla="*/ 2147483647 h 166"/>
              <a:gd name="T18" fmla="*/ 0 w 132"/>
              <a:gd name="T19" fmla="*/ 2147483647 h 166"/>
              <a:gd name="T20" fmla="*/ 2147483647 w 132"/>
              <a:gd name="T21" fmla="*/ 2147483647 h 166"/>
              <a:gd name="T22" fmla="*/ 2147483647 w 132"/>
              <a:gd name="T23" fmla="*/ 2147483647 h 166"/>
              <a:gd name="T24" fmla="*/ 2147483647 w 132"/>
              <a:gd name="T25" fmla="*/ 2147483647 h 166"/>
              <a:gd name="T26" fmla="*/ 2147483647 w 132"/>
              <a:gd name="T27" fmla="*/ 2147483647 h 166"/>
              <a:gd name="T28" fmla="*/ 2147483647 w 132"/>
              <a:gd name="T29" fmla="*/ 2147483647 h 166"/>
              <a:gd name="T30" fmla="*/ 2147483647 w 132"/>
              <a:gd name="T31" fmla="*/ 2147483647 h 166"/>
              <a:gd name="T32" fmla="*/ 2147483647 w 132"/>
              <a:gd name="T33" fmla="*/ 2147483647 h 166"/>
              <a:gd name="T34" fmla="*/ 2147483647 w 132"/>
              <a:gd name="T35" fmla="*/ 2147483647 h 166"/>
              <a:gd name="T36" fmla="*/ 2147483647 w 132"/>
              <a:gd name="T37" fmla="*/ 2147483647 h 166"/>
              <a:gd name="T38" fmla="*/ 2147483647 w 132"/>
              <a:gd name="T39" fmla="*/ 2147483647 h 166"/>
              <a:gd name="T40" fmla="*/ 2147483647 w 132"/>
              <a:gd name="T41" fmla="*/ 2147483647 h 166"/>
              <a:gd name="T42" fmla="*/ 2147483647 w 132"/>
              <a:gd name="T43" fmla="*/ 2147483647 h 166"/>
              <a:gd name="T44" fmla="*/ 2147483647 w 132"/>
              <a:gd name="T45" fmla="*/ 2147483647 h 166"/>
              <a:gd name="T46" fmla="*/ 2147483647 w 132"/>
              <a:gd name="T47" fmla="*/ 2147483647 h 166"/>
              <a:gd name="T48" fmla="*/ 2147483647 w 132"/>
              <a:gd name="T49" fmla="*/ 2147483647 h 166"/>
              <a:gd name="T50" fmla="*/ 2147483647 w 132"/>
              <a:gd name="T51" fmla="*/ 2147483647 h 166"/>
              <a:gd name="T52" fmla="*/ 2147483647 w 132"/>
              <a:gd name="T53" fmla="*/ 2147483647 h 166"/>
              <a:gd name="T54" fmla="*/ 2147483647 w 132"/>
              <a:gd name="T55" fmla="*/ 2147483647 h 166"/>
              <a:gd name="T56" fmla="*/ 2147483647 w 132"/>
              <a:gd name="T57" fmla="*/ 2147483647 h 166"/>
              <a:gd name="T58" fmla="*/ 2147483647 w 132"/>
              <a:gd name="T59" fmla="*/ 2147483647 h 166"/>
              <a:gd name="T60" fmla="*/ 2147483647 w 132"/>
              <a:gd name="T61" fmla="*/ 2147483647 h 166"/>
              <a:gd name="T62" fmla="*/ 2147483647 w 132"/>
              <a:gd name="T63" fmla="*/ 2147483647 h 166"/>
              <a:gd name="T64" fmla="*/ 2147483647 w 132"/>
              <a:gd name="T65" fmla="*/ 2147483647 h 166"/>
              <a:gd name="T66" fmla="*/ 2147483647 w 132"/>
              <a:gd name="T67" fmla="*/ 2147483647 h 166"/>
              <a:gd name="T68" fmla="*/ 2147483647 w 132"/>
              <a:gd name="T69" fmla="*/ 2147483647 h 166"/>
              <a:gd name="T70" fmla="*/ 2147483647 w 132"/>
              <a:gd name="T71" fmla="*/ 2147483647 h 166"/>
              <a:gd name="T72" fmla="*/ 2147483647 w 132"/>
              <a:gd name="T73" fmla="*/ 2147483647 h 166"/>
              <a:gd name="T74" fmla="*/ 2147483647 w 132"/>
              <a:gd name="T75" fmla="*/ 2147483647 h 166"/>
              <a:gd name="T76" fmla="*/ 2147483647 w 132"/>
              <a:gd name="T77" fmla="*/ 2147483647 h 166"/>
              <a:gd name="T78" fmla="*/ 2147483647 w 132"/>
              <a:gd name="T79" fmla="*/ 2147483647 h 166"/>
              <a:gd name="T80" fmla="*/ 2147483647 w 132"/>
              <a:gd name="T81" fmla="*/ 2147483647 h 166"/>
              <a:gd name="T82" fmla="*/ 2147483647 w 132"/>
              <a:gd name="T83" fmla="*/ 2147483647 h 166"/>
              <a:gd name="T84" fmla="*/ 2147483647 w 132"/>
              <a:gd name="T85" fmla="*/ 2147483647 h 166"/>
              <a:gd name="T86" fmla="*/ 2147483647 w 132"/>
              <a:gd name="T87" fmla="*/ 2147483647 h 166"/>
              <a:gd name="T88" fmla="*/ 2147483647 w 132"/>
              <a:gd name="T89" fmla="*/ 2147483647 h 16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32"/>
              <a:gd name="T136" fmla="*/ 0 h 166"/>
              <a:gd name="T137" fmla="*/ 132 w 132"/>
              <a:gd name="T138" fmla="*/ 166 h 16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32" h="166">
                <a:moveTo>
                  <a:pt x="70" y="2"/>
                </a:moveTo>
                <a:lnTo>
                  <a:pt x="84" y="48"/>
                </a:lnTo>
                <a:lnTo>
                  <a:pt x="70" y="56"/>
                </a:lnTo>
                <a:lnTo>
                  <a:pt x="70" y="60"/>
                </a:lnTo>
                <a:lnTo>
                  <a:pt x="74" y="64"/>
                </a:lnTo>
                <a:lnTo>
                  <a:pt x="76" y="70"/>
                </a:lnTo>
                <a:lnTo>
                  <a:pt x="132" y="100"/>
                </a:lnTo>
                <a:lnTo>
                  <a:pt x="122" y="112"/>
                </a:lnTo>
                <a:lnTo>
                  <a:pt x="74" y="102"/>
                </a:lnTo>
                <a:lnTo>
                  <a:pt x="74" y="88"/>
                </a:lnTo>
                <a:lnTo>
                  <a:pt x="70" y="84"/>
                </a:lnTo>
                <a:lnTo>
                  <a:pt x="68" y="84"/>
                </a:lnTo>
                <a:lnTo>
                  <a:pt x="80" y="166"/>
                </a:lnTo>
                <a:lnTo>
                  <a:pt x="46" y="166"/>
                </a:lnTo>
                <a:lnTo>
                  <a:pt x="60" y="86"/>
                </a:lnTo>
                <a:lnTo>
                  <a:pt x="6" y="118"/>
                </a:lnTo>
                <a:lnTo>
                  <a:pt x="0" y="102"/>
                </a:lnTo>
                <a:lnTo>
                  <a:pt x="32" y="68"/>
                </a:lnTo>
                <a:lnTo>
                  <a:pt x="46" y="74"/>
                </a:lnTo>
                <a:lnTo>
                  <a:pt x="50" y="72"/>
                </a:lnTo>
                <a:lnTo>
                  <a:pt x="50" y="70"/>
                </a:lnTo>
                <a:lnTo>
                  <a:pt x="52" y="66"/>
                </a:lnTo>
                <a:lnTo>
                  <a:pt x="56" y="62"/>
                </a:lnTo>
                <a:lnTo>
                  <a:pt x="54" y="0"/>
                </a:lnTo>
                <a:lnTo>
                  <a:pt x="70" y="2"/>
                </a:lnTo>
                <a:close/>
                <a:moveTo>
                  <a:pt x="10" y="76"/>
                </a:moveTo>
                <a:lnTo>
                  <a:pt x="22" y="62"/>
                </a:lnTo>
                <a:lnTo>
                  <a:pt x="20" y="56"/>
                </a:lnTo>
                <a:lnTo>
                  <a:pt x="20" y="52"/>
                </a:lnTo>
                <a:lnTo>
                  <a:pt x="20" y="46"/>
                </a:lnTo>
                <a:lnTo>
                  <a:pt x="22" y="40"/>
                </a:lnTo>
                <a:lnTo>
                  <a:pt x="30" y="32"/>
                </a:lnTo>
                <a:lnTo>
                  <a:pt x="42" y="24"/>
                </a:lnTo>
                <a:lnTo>
                  <a:pt x="42" y="22"/>
                </a:lnTo>
                <a:lnTo>
                  <a:pt x="30" y="26"/>
                </a:lnTo>
                <a:lnTo>
                  <a:pt x="22" y="30"/>
                </a:lnTo>
                <a:lnTo>
                  <a:pt x="16" y="38"/>
                </a:lnTo>
                <a:lnTo>
                  <a:pt x="10" y="46"/>
                </a:lnTo>
                <a:lnTo>
                  <a:pt x="6" y="54"/>
                </a:lnTo>
                <a:lnTo>
                  <a:pt x="6" y="62"/>
                </a:lnTo>
                <a:lnTo>
                  <a:pt x="6" y="70"/>
                </a:lnTo>
                <a:lnTo>
                  <a:pt x="10" y="76"/>
                </a:lnTo>
                <a:close/>
                <a:moveTo>
                  <a:pt x="86" y="24"/>
                </a:moveTo>
                <a:lnTo>
                  <a:pt x="94" y="42"/>
                </a:lnTo>
                <a:lnTo>
                  <a:pt x="100" y="44"/>
                </a:lnTo>
                <a:lnTo>
                  <a:pt x="104" y="46"/>
                </a:lnTo>
                <a:lnTo>
                  <a:pt x="108" y="48"/>
                </a:lnTo>
                <a:lnTo>
                  <a:pt x="112" y="54"/>
                </a:lnTo>
                <a:lnTo>
                  <a:pt x="116" y="64"/>
                </a:lnTo>
                <a:lnTo>
                  <a:pt x="116" y="78"/>
                </a:lnTo>
                <a:lnTo>
                  <a:pt x="118" y="80"/>
                </a:lnTo>
                <a:lnTo>
                  <a:pt x="120" y="68"/>
                </a:lnTo>
                <a:lnTo>
                  <a:pt x="120" y="58"/>
                </a:lnTo>
                <a:lnTo>
                  <a:pt x="118" y="48"/>
                </a:lnTo>
                <a:lnTo>
                  <a:pt x="114" y="40"/>
                </a:lnTo>
                <a:lnTo>
                  <a:pt x="108" y="34"/>
                </a:lnTo>
                <a:lnTo>
                  <a:pt x="102" y="28"/>
                </a:lnTo>
                <a:lnTo>
                  <a:pt x="94" y="26"/>
                </a:lnTo>
                <a:lnTo>
                  <a:pt x="86" y="24"/>
                </a:lnTo>
                <a:close/>
                <a:moveTo>
                  <a:pt x="64" y="66"/>
                </a:moveTo>
                <a:lnTo>
                  <a:pt x="64" y="66"/>
                </a:lnTo>
                <a:lnTo>
                  <a:pt x="60" y="68"/>
                </a:lnTo>
                <a:lnTo>
                  <a:pt x="56" y="72"/>
                </a:lnTo>
                <a:lnTo>
                  <a:pt x="58" y="76"/>
                </a:lnTo>
                <a:lnTo>
                  <a:pt x="62" y="80"/>
                </a:lnTo>
                <a:lnTo>
                  <a:pt x="68" y="78"/>
                </a:lnTo>
                <a:lnTo>
                  <a:pt x="70" y="74"/>
                </a:lnTo>
                <a:lnTo>
                  <a:pt x="68" y="68"/>
                </a:lnTo>
                <a:lnTo>
                  <a:pt x="64" y="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Freeform 166"/>
          <p:cNvSpPr>
            <a:spLocks noEditPoints="1"/>
          </p:cNvSpPr>
          <p:nvPr/>
        </p:nvSpPr>
        <p:spPr bwMode="auto">
          <a:xfrm>
            <a:off x="5644717" y="4109028"/>
            <a:ext cx="465137" cy="420688"/>
          </a:xfrm>
          <a:custGeom>
            <a:avLst/>
            <a:gdLst>
              <a:gd name="T0" fmla="*/ 2147483647 w 170"/>
              <a:gd name="T1" fmla="*/ 2147483647 h 140"/>
              <a:gd name="T2" fmla="*/ 2147483647 w 170"/>
              <a:gd name="T3" fmla="*/ 2147483647 h 140"/>
              <a:gd name="T4" fmla="*/ 2147483647 w 170"/>
              <a:gd name="T5" fmla="*/ 2147483647 h 140"/>
              <a:gd name="T6" fmla="*/ 2147483647 w 170"/>
              <a:gd name="T7" fmla="*/ 2147483647 h 140"/>
              <a:gd name="T8" fmla="*/ 2147483647 w 170"/>
              <a:gd name="T9" fmla="*/ 2147483647 h 140"/>
              <a:gd name="T10" fmla="*/ 2147483647 w 170"/>
              <a:gd name="T11" fmla="*/ 2147483647 h 140"/>
              <a:gd name="T12" fmla="*/ 2147483647 w 170"/>
              <a:gd name="T13" fmla="*/ 2147483647 h 140"/>
              <a:gd name="T14" fmla="*/ 2147483647 w 170"/>
              <a:gd name="T15" fmla="*/ 2147483647 h 140"/>
              <a:gd name="T16" fmla="*/ 2147483647 w 170"/>
              <a:gd name="T17" fmla="*/ 2147483647 h 140"/>
              <a:gd name="T18" fmla="*/ 2147483647 w 170"/>
              <a:gd name="T19" fmla="*/ 2147483647 h 140"/>
              <a:gd name="T20" fmla="*/ 2147483647 w 170"/>
              <a:gd name="T21" fmla="*/ 2147483647 h 140"/>
              <a:gd name="T22" fmla="*/ 2147483647 w 170"/>
              <a:gd name="T23" fmla="*/ 2147483647 h 140"/>
              <a:gd name="T24" fmla="*/ 2147483647 w 170"/>
              <a:gd name="T25" fmla="*/ 2147483647 h 140"/>
              <a:gd name="T26" fmla="*/ 2147483647 w 170"/>
              <a:gd name="T27" fmla="*/ 2147483647 h 140"/>
              <a:gd name="T28" fmla="*/ 2147483647 w 170"/>
              <a:gd name="T29" fmla="*/ 2147483647 h 140"/>
              <a:gd name="T30" fmla="*/ 2147483647 w 170"/>
              <a:gd name="T31" fmla="*/ 2147483647 h 140"/>
              <a:gd name="T32" fmla="*/ 2147483647 w 170"/>
              <a:gd name="T33" fmla="*/ 2147483647 h 140"/>
              <a:gd name="T34" fmla="*/ 2147483647 w 170"/>
              <a:gd name="T35" fmla="*/ 2147483647 h 140"/>
              <a:gd name="T36" fmla="*/ 2147483647 w 170"/>
              <a:gd name="T37" fmla="*/ 2147483647 h 140"/>
              <a:gd name="T38" fmla="*/ 2147483647 w 170"/>
              <a:gd name="T39" fmla="*/ 0 h 140"/>
              <a:gd name="T40" fmla="*/ 2147483647 w 170"/>
              <a:gd name="T41" fmla="*/ 2147483647 h 140"/>
              <a:gd name="T42" fmla="*/ 2147483647 w 170"/>
              <a:gd name="T43" fmla="*/ 2147483647 h 140"/>
              <a:gd name="T44" fmla="*/ 2147483647 w 170"/>
              <a:gd name="T45" fmla="*/ 2147483647 h 140"/>
              <a:gd name="T46" fmla="*/ 2147483647 w 170"/>
              <a:gd name="T47" fmla="*/ 2147483647 h 140"/>
              <a:gd name="T48" fmla="*/ 2147483647 w 170"/>
              <a:gd name="T49" fmla="*/ 2147483647 h 140"/>
              <a:gd name="T50" fmla="*/ 2147483647 w 170"/>
              <a:gd name="T51" fmla="*/ 2147483647 h 140"/>
              <a:gd name="T52" fmla="*/ 2147483647 w 170"/>
              <a:gd name="T53" fmla="*/ 2147483647 h 140"/>
              <a:gd name="T54" fmla="*/ 2147483647 w 170"/>
              <a:gd name="T55" fmla="*/ 2147483647 h 140"/>
              <a:gd name="T56" fmla="*/ 2147483647 w 170"/>
              <a:gd name="T57" fmla="*/ 2147483647 h 140"/>
              <a:gd name="T58" fmla="*/ 2147483647 w 170"/>
              <a:gd name="T59" fmla="*/ 2147483647 h 140"/>
              <a:gd name="T60" fmla="*/ 2147483647 w 170"/>
              <a:gd name="T61" fmla="*/ 2147483647 h 140"/>
              <a:gd name="T62" fmla="*/ 2147483647 w 170"/>
              <a:gd name="T63" fmla="*/ 2147483647 h 140"/>
              <a:gd name="T64" fmla="*/ 2147483647 w 170"/>
              <a:gd name="T65" fmla="*/ 2147483647 h 140"/>
              <a:gd name="T66" fmla="*/ 2147483647 w 170"/>
              <a:gd name="T67" fmla="*/ 2147483647 h 140"/>
              <a:gd name="T68" fmla="*/ 0 w 170"/>
              <a:gd name="T69" fmla="*/ 2147483647 h 140"/>
              <a:gd name="T70" fmla="*/ 0 w 170"/>
              <a:gd name="T71" fmla="*/ 2147483647 h 140"/>
              <a:gd name="T72" fmla="*/ 2147483647 w 170"/>
              <a:gd name="T73" fmla="*/ 2147483647 h 140"/>
              <a:gd name="T74" fmla="*/ 2147483647 w 170"/>
              <a:gd name="T75" fmla="*/ 2147483647 h 140"/>
              <a:gd name="T76" fmla="*/ 2147483647 w 170"/>
              <a:gd name="T77" fmla="*/ 2147483647 h 140"/>
              <a:gd name="T78" fmla="*/ 2147483647 w 170"/>
              <a:gd name="T79" fmla="*/ 2147483647 h 14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70"/>
              <a:gd name="T121" fmla="*/ 0 h 140"/>
              <a:gd name="T122" fmla="*/ 170 w 170"/>
              <a:gd name="T123" fmla="*/ 140 h 14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70" h="140">
                <a:moveTo>
                  <a:pt x="120" y="60"/>
                </a:moveTo>
                <a:lnTo>
                  <a:pt x="120" y="60"/>
                </a:lnTo>
                <a:lnTo>
                  <a:pt x="130" y="64"/>
                </a:lnTo>
                <a:lnTo>
                  <a:pt x="138" y="68"/>
                </a:lnTo>
                <a:lnTo>
                  <a:pt x="152" y="78"/>
                </a:lnTo>
                <a:lnTo>
                  <a:pt x="160" y="88"/>
                </a:lnTo>
                <a:lnTo>
                  <a:pt x="166" y="98"/>
                </a:lnTo>
                <a:lnTo>
                  <a:pt x="170" y="112"/>
                </a:lnTo>
                <a:lnTo>
                  <a:pt x="170" y="124"/>
                </a:lnTo>
                <a:lnTo>
                  <a:pt x="170" y="140"/>
                </a:lnTo>
                <a:lnTo>
                  <a:pt x="136" y="140"/>
                </a:lnTo>
                <a:lnTo>
                  <a:pt x="136" y="124"/>
                </a:lnTo>
                <a:lnTo>
                  <a:pt x="136" y="118"/>
                </a:lnTo>
                <a:lnTo>
                  <a:pt x="134" y="112"/>
                </a:lnTo>
                <a:lnTo>
                  <a:pt x="126" y="102"/>
                </a:lnTo>
                <a:lnTo>
                  <a:pt x="120" y="98"/>
                </a:lnTo>
                <a:lnTo>
                  <a:pt x="120" y="108"/>
                </a:lnTo>
                <a:lnTo>
                  <a:pt x="52" y="108"/>
                </a:lnTo>
                <a:lnTo>
                  <a:pt x="52" y="46"/>
                </a:lnTo>
                <a:lnTo>
                  <a:pt x="64" y="46"/>
                </a:lnTo>
                <a:lnTo>
                  <a:pt x="64" y="36"/>
                </a:lnTo>
                <a:lnTo>
                  <a:pt x="76" y="36"/>
                </a:lnTo>
                <a:lnTo>
                  <a:pt x="76" y="22"/>
                </a:lnTo>
                <a:lnTo>
                  <a:pt x="40" y="22"/>
                </a:lnTo>
                <a:lnTo>
                  <a:pt x="38" y="22"/>
                </a:lnTo>
                <a:lnTo>
                  <a:pt x="34" y="20"/>
                </a:lnTo>
                <a:lnTo>
                  <a:pt x="32" y="18"/>
                </a:lnTo>
                <a:lnTo>
                  <a:pt x="32" y="14"/>
                </a:lnTo>
                <a:lnTo>
                  <a:pt x="32" y="12"/>
                </a:lnTo>
                <a:lnTo>
                  <a:pt x="34" y="8"/>
                </a:lnTo>
                <a:lnTo>
                  <a:pt x="38" y="6"/>
                </a:lnTo>
                <a:lnTo>
                  <a:pt x="40" y="6"/>
                </a:lnTo>
                <a:lnTo>
                  <a:pt x="76" y="6"/>
                </a:lnTo>
                <a:lnTo>
                  <a:pt x="76" y="0"/>
                </a:lnTo>
                <a:lnTo>
                  <a:pt x="94" y="0"/>
                </a:lnTo>
                <a:lnTo>
                  <a:pt x="94" y="6"/>
                </a:lnTo>
                <a:lnTo>
                  <a:pt x="132" y="6"/>
                </a:lnTo>
                <a:lnTo>
                  <a:pt x="134" y="6"/>
                </a:lnTo>
                <a:lnTo>
                  <a:pt x="136" y="8"/>
                </a:lnTo>
                <a:lnTo>
                  <a:pt x="138" y="12"/>
                </a:lnTo>
                <a:lnTo>
                  <a:pt x="140" y="14"/>
                </a:lnTo>
                <a:lnTo>
                  <a:pt x="138" y="18"/>
                </a:lnTo>
                <a:lnTo>
                  <a:pt x="136" y="20"/>
                </a:lnTo>
                <a:lnTo>
                  <a:pt x="134" y="22"/>
                </a:lnTo>
                <a:lnTo>
                  <a:pt x="132" y="22"/>
                </a:lnTo>
                <a:lnTo>
                  <a:pt x="94" y="22"/>
                </a:lnTo>
                <a:lnTo>
                  <a:pt x="94" y="36"/>
                </a:lnTo>
                <a:lnTo>
                  <a:pt x="108" y="36"/>
                </a:lnTo>
                <a:lnTo>
                  <a:pt x="108" y="46"/>
                </a:lnTo>
                <a:lnTo>
                  <a:pt x="120" y="46"/>
                </a:lnTo>
                <a:lnTo>
                  <a:pt x="120" y="60"/>
                </a:lnTo>
                <a:close/>
                <a:moveTo>
                  <a:pt x="46" y="100"/>
                </a:moveTo>
                <a:lnTo>
                  <a:pt x="46" y="62"/>
                </a:lnTo>
                <a:lnTo>
                  <a:pt x="32" y="68"/>
                </a:lnTo>
                <a:lnTo>
                  <a:pt x="18" y="78"/>
                </a:lnTo>
                <a:lnTo>
                  <a:pt x="10" y="88"/>
                </a:lnTo>
                <a:lnTo>
                  <a:pt x="4" y="98"/>
                </a:lnTo>
                <a:lnTo>
                  <a:pt x="0" y="112"/>
                </a:lnTo>
                <a:lnTo>
                  <a:pt x="0" y="124"/>
                </a:lnTo>
                <a:lnTo>
                  <a:pt x="0" y="140"/>
                </a:lnTo>
                <a:lnTo>
                  <a:pt x="34" y="140"/>
                </a:lnTo>
                <a:lnTo>
                  <a:pt x="34" y="124"/>
                </a:lnTo>
                <a:lnTo>
                  <a:pt x="34" y="118"/>
                </a:lnTo>
                <a:lnTo>
                  <a:pt x="36" y="112"/>
                </a:lnTo>
                <a:lnTo>
                  <a:pt x="44" y="102"/>
                </a:lnTo>
                <a:lnTo>
                  <a:pt x="46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Freeform 167"/>
          <p:cNvSpPr>
            <a:spLocks noEditPoints="1"/>
          </p:cNvSpPr>
          <p:nvPr/>
        </p:nvSpPr>
        <p:spPr bwMode="auto">
          <a:xfrm>
            <a:off x="6425767" y="4097916"/>
            <a:ext cx="409575" cy="450850"/>
          </a:xfrm>
          <a:custGeom>
            <a:avLst/>
            <a:gdLst>
              <a:gd name="T0" fmla="*/ 2147483647 w 150"/>
              <a:gd name="T1" fmla="*/ 2147483647 h 150"/>
              <a:gd name="T2" fmla="*/ 2147483647 w 150"/>
              <a:gd name="T3" fmla="*/ 2147483647 h 150"/>
              <a:gd name="T4" fmla="*/ 2147483647 w 150"/>
              <a:gd name="T5" fmla="*/ 2147483647 h 150"/>
              <a:gd name="T6" fmla="*/ 2147483647 w 150"/>
              <a:gd name="T7" fmla="*/ 2147483647 h 150"/>
              <a:gd name="T8" fmla="*/ 2147483647 w 150"/>
              <a:gd name="T9" fmla="*/ 2147483647 h 150"/>
              <a:gd name="T10" fmla="*/ 2147483647 w 150"/>
              <a:gd name="T11" fmla="*/ 2147483647 h 150"/>
              <a:gd name="T12" fmla="*/ 2147483647 w 150"/>
              <a:gd name="T13" fmla="*/ 2147483647 h 150"/>
              <a:gd name="T14" fmla="*/ 2147483647 w 150"/>
              <a:gd name="T15" fmla="*/ 2147483647 h 150"/>
              <a:gd name="T16" fmla="*/ 2147483647 w 150"/>
              <a:gd name="T17" fmla="*/ 2147483647 h 150"/>
              <a:gd name="T18" fmla="*/ 2147483647 w 150"/>
              <a:gd name="T19" fmla="*/ 2147483647 h 150"/>
              <a:gd name="T20" fmla="*/ 2147483647 w 150"/>
              <a:gd name="T21" fmla="*/ 2147483647 h 150"/>
              <a:gd name="T22" fmla="*/ 2147483647 w 150"/>
              <a:gd name="T23" fmla="*/ 2147483647 h 150"/>
              <a:gd name="T24" fmla="*/ 2147483647 w 150"/>
              <a:gd name="T25" fmla="*/ 2147483647 h 150"/>
              <a:gd name="T26" fmla="*/ 2147483647 w 150"/>
              <a:gd name="T27" fmla="*/ 2147483647 h 150"/>
              <a:gd name="T28" fmla="*/ 2147483647 w 150"/>
              <a:gd name="T29" fmla="*/ 2147483647 h 150"/>
              <a:gd name="T30" fmla="*/ 2147483647 w 150"/>
              <a:gd name="T31" fmla="*/ 2147483647 h 150"/>
              <a:gd name="T32" fmla="*/ 2147483647 w 150"/>
              <a:gd name="T33" fmla="*/ 2147483647 h 150"/>
              <a:gd name="T34" fmla="*/ 2147483647 w 150"/>
              <a:gd name="T35" fmla="*/ 2147483647 h 150"/>
              <a:gd name="T36" fmla="*/ 2147483647 w 150"/>
              <a:gd name="T37" fmla="*/ 2147483647 h 150"/>
              <a:gd name="T38" fmla="*/ 2147483647 w 150"/>
              <a:gd name="T39" fmla="*/ 2147483647 h 150"/>
              <a:gd name="T40" fmla="*/ 2147483647 w 150"/>
              <a:gd name="T41" fmla="*/ 2147483647 h 150"/>
              <a:gd name="T42" fmla="*/ 2147483647 w 150"/>
              <a:gd name="T43" fmla="*/ 2147483647 h 150"/>
              <a:gd name="T44" fmla="*/ 2147483647 w 150"/>
              <a:gd name="T45" fmla="*/ 2147483647 h 150"/>
              <a:gd name="T46" fmla="*/ 2147483647 w 150"/>
              <a:gd name="T47" fmla="*/ 2147483647 h 150"/>
              <a:gd name="T48" fmla="*/ 2147483647 w 150"/>
              <a:gd name="T49" fmla="*/ 2147483647 h 150"/>
              <a:gd name="T50" fmla="*/ 2147483647 w 150"/>
              <a:gd name="T51" fmla="*/ 2147483647 h 150"/>
              <a:gd name="T52" fmla="*/ 2147483647 w 150"/>
              <a:gd name="T53" fmla="*/ 2147483647 h 150"/>
              <a:gd name="T54" fmla="*/ 2147483647 w 150"/>
              <a:gd name="T55" fmla="*/ 2147483647 h 150"/>
              <a:gd name="T56" fmla="*/ 2147483647 w 150"/>
              <a:gd name="T57" fmla="*/ 2147483647 h 150"/>
              <a:gd name="T58" fmla="*/ 2147483647 w 150"/>
              <a:gd name="T59" fmla="*/ 2147483647 h 150"/>
              <a:gd name="T60" fmla="*/ 2147483647 w 150"/>
              <a:gd name="T61" fmla="*/ 2147483647 h 150"/>
              <a:gd name="T62" fmla="*/ 2147483647 w 150"/>
              <a:gd name="T63" fmla="*/ 2147483647 h 150"/>
              <a:gd name="T64" fmla="*/ 2147483647 w 150"/>
              <a:gd name="T65" fmla="*/ 2147483647 h 150"/>
              <a:gd name="T66" fmla="*/ 0 w 150"/>
              <a:gd name="T67" fmla="*/ 2147483647 h 150"/>
              <a:gd name="T68" fmla="*/ 2147483647 w 150"/>
              <a:gd name="T69" fmla="*/ 2147483647 h 150"/>
              <a:gd name="T70" fmla="*/ 2147483647 w 150"/>
              <a:gd name="T71" fmla="*/ 2147483647 h 150"/>
              <a:gd name="T72" fmla="*/ 2147483647 w 150"/>
              <a:gd name="T73" fmla="*/ 2147483647 h 150"/>
              <a:gd name="T74" fmla="*/ 2147483647 w 150"/>
              <a:gd name="T75" fmla="*/ 2147483647 h 150"/>
              <a:gd name="T76" fmla="*/ 2147483647 w 150"/>
              <a:gd name="T77" fmla="*/ 2147483647 h 150"/>
              <a:gd name="T78" fmla="*/ 2147483647 w 150"/>
              <a:gd name="T79" fmla="*/ 2147483647 h 150"/>
              <a:gd name="T80" fmla="*/ 2147483647 w 150"/>
              <a:gd name="T81" fmla="*/ 2147483647 h 150"/>
              <a:gd name="T82" fmla="*/ 2147483647 w 150"/>
              <a:gd name="T83" fmla="*/ 2147483647 h 150"/>
              <a:gd name="T84" fmla="*/ 2147483647 w 150"/>
              <a:gd name="T85" fmla="*/ 2147483647 h 150"/>
              <a:gd name="T86" fmla="*/ 2147483647 w 150"/>
              <a:gd name="T87" fmla="*/ 2147483647 h 150"/>
              <a:gd name="T88" fmla="*/ 2147483647 w 150"/>
              <a:gd name="T89" fmla="*/ 2147483647 h 150"/>
              <a:gd name="T90" fmla="*/ 2147483647 w 150"/>
              <a:gd name="T91" fmla="*/ 2147483647 h 150"/>
              <a:gd name="T92" fmla="*/ 2147483647 w 150"/>
              <a:gd name="T93" fmla="*/ 2147483647 h 150"/>
              <a:gd name="T94" fmla="*/ 2147483647 w 150"/>
              <a:gd name="T95" fmla="*/ 2147483647 h 150"/>
              <a:gd name="T96" fmla="*/ 2147483647 w 150"/>
              <a:gd name="T97" fmla="*/ 2147483647 h 150"/>
              <a:gd name="T98" fmla="*/ 2147483647 w 150"/>
              <a:gd name="T99" fmla="*/ 2147483647 h 150"/>
              <a:gd name="T100" fmla="*/ 2147483647 w 150"/>
              <a:gd name="T101" fmla="*/ 2147483647 h 150"/>
              <a:gd name="T102" fmla="*/ 2147483647 w 150"/>
              <a:gd name="T103" fmla="*/ 2147483647 h 150"/>
              <a:gd name="T104" fmla="*/ 2147483647 w 150"/>
              <a:gd name="T105" fmla="*/ 2147483647 h 150"/>
              <a:gd name="T106" fmla="*/ 2147483647 w 150"/>
              <a:gd name="T107" fmla="*/ 2147483647 h 150"/>
              <a:gd name="T108" fmla="*/ 2147483647 w 150"/>
              <a:gd name="T109" fmla="*/ 2147483647 h 150"/>
              <a:gd name="T110" fmla="*/ 2147483647 w 150"/>
              <a:gd name="T111" fmla="*/ 2147483647 h 150"/>
              <a:gd name="T112" fmla="*/ 2147483647 w 150"/>
              <a:gd name="T113" fmla="*/ 2147483647 h 150"/>
              <a:gd name="T114" fmla="*/ 2147483647 w 150"/>
              <a:gd name="T115" fmla="*/ 2147483647 h 15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50"/>
              <a:gd name="T175" fmla="*/ 0 h 150"/>
              <a:gd name="T176" fmla="*/ 150 w 150"/>
              <a:gd name="T177" fmla="*/ 150 h 15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50" h="150">
                <a:moveTo>
                  <a:pt x="84" y="22"/>
                </a:moveTo>
                <a:lnTo>
                  <a:pt x="84" y="22"/>
                </a:lnTo>
                <a:lnTo>
                  <a:pt x="90" y="22"/>
                </a:lnTo>
                <a:lnTo>
                  <a:pt x="98" y="12"/>
                </a:lnTo>
                <a:lnTo>
                  <a:pt x="102" y="8"/>
                </a:lnTo>
                <a:lnTo>
                  <a:pt x="106" y="8"/>
                </a:lnTo>
                <a:lnTo>
                  <a:pt x="108" y="8"/>
                </a:lnTo>
                <a:lnTo>
                  <a:pt x="112" y="10"/>
                </a:lnTo>
                <a:lnTo>
                  <a:pt x="112" y="12"/>
                </a:lnTo>
                <a:lnTo>
                  <a:pt x="112" y="20"/>
                </a:lnTo>
                <a:lnTo>
                  <a:pt x="110" y="32"/>
                </a:lnTo>
                <a:lnTo>
                  <a:pt x="112" y="34"/>
                </a:lnTo>
                <a:lnTo>
                  <a:pt x="114" y="36"/>
                </a:lnTo>
                <a:lnTo>
                  <a:pt x="126" y="32"/>
                </a:lnTo>
                <a:lnTo>
                  <a:pt x="132" y="30"/>
                </a:lnTo>
                <a:lnTo>
                  <a:pt x="136" y="32"/>
                </a:lnTo>
                <a:lnTo>
                  <a:pt x="138" y="34"/>
                </a:lnTo>
                <a:lnTo>
                  <a:pt x="140" y="36"/>
                </a:lnTo>
                <a:lnTo>
                  <a:pt x="140" y="40"/>
                </a:lnTo>
                <a:lnTo>
                  <a:pt x="136" y="46"/>
                </a:lnTo>
                <a:lnTo>
                  <a:pt x="126" y="54"/>
                </a:lnTo>
                <a:lnTo>
                  <a:pt x="128" y="60"/>
                </a:lnTo>
                <a:lnTo>
                  <a:pt x="142" y="62"/>
                </a:lnTo>
                <a:lnTo>
                  <a:pt x="148" y="64"/>
                </a:lnTo>
                <a:lnTo>
                  <a:pt x="150" y="68"/>
                </a:lnTo>
                <a:lnTo>
                  <a:pt x="150" y="70"/>
                </a:lnTo>
                <a:lnTo>
                  <a:pt x="150" y="74"/>
                </a:lnTo>
                <a:lnTo>
                  <a:pt x="148" y="76"/>
                </a:lnTo>
                <a:lnTo>
                  <a:pt x="142" y="80"/>
                </a:lnTo>
                <a:lnTo>
                  <a:pt x="130" y="84"/>
                </a:lnTo>
                <a:lnTo>
                  <a:pt x="128" y="90"/>
                </a:lnTo>
                <a:lnTo>
                  <a:pt x="140" y="96"/>
                </a:lnTo>
                <a:lnTo>
                  <a:pt x="144" y="102"/>
                </a:lnTo>
                <a:lnTo>
                  <a:pt x="144" y="106"/>
                </a:lnTo>
                <a:lnTo>
                  <a:pt x="144" y="108"/>
                </a:lnTo>
                <a:lnTo>
                  <a:pt x="142" y="110"/>
                </a:lnTo>
                <a:lnTo>
                  <a:pt x="138" y="112"/>
                </a:lnTo>
                <a:lnTo>
                  <a:pt x="132" y="112"/>
                </a:lnTo>
                <a:lnTo>
                  <a:pt x="120" y="110"/>
                </a:lnTo>
                <a:lnTo>
                  <a:pt x="118" y="110"/>
                </a:lnTo>
                <a:lnTo>
                  <a:pt x="118" y="112"/>
                </a:lnTo>
                <a:lnTo>
                  <a:pt x="114" y="114"/>
                </a:lnTo>
                <a:lnTo>
                  <a:pt x="120" y="126"/>
                </a:lnTo>
                <a:lnTo>
                  <a:pt x="122" y="132"/>
                </a:lnTo>
                <a:lnTo>
                  <a:pt x="120" y="136"/>
                </a:lnTo>
                <a:lnTo>
                  <a:pt x="118" y="138"/>
                </a:lnTo>
                <a:lnTo>
                  <a:pt x="114" y="138"/>
                </a:lnTo>
                <a:lnTo>
                  <a:pt x="112" y="138"/>
                </a:lnTo>
                <a:lnTo>
                  <a:pt x="106" y="136"/>
                </a:lnTo>
                <a:lnTo>
                  <a:pt x="96" y="126"/>
                </a:lnTo>
                <a:lnTo>
                  <a:pt x="90" y="128"/>
                </a:lnTo>
                <a:lnTo>
                  <a:pt x="88" y="142"/>
                </a:lnTo>
                <a:lnTo>
                  <a:pt x="86" y="148"/>
                </a:lnTo>
                <a:lnTo>
                  <a:pt x="84" y="150"/>
                </a:lnTo>
                <a:lnTo>
                  <a:pt x="80" y="150"/>
                </a:lnTo>
                <a:lnTo>
                  <a:pt x="78" y="150"/>
                </a:lnTo>
                <a:lnTo>
                  <a:pt x="76" y="148"/>
                </a:lnTo>
                <a:lnTo>
                  <a:pt x="72" y="142"/>
                </a:lnTo>
                <a:lnTo>
                  <a:pt x="68" y="130"/>
                </a:lnTo>
                <a:lnTo>
                  <a:pt x="62" y="128"/>
                </a:lnTo>
                <a:lnTo>
                  <a:pt x="54" y="138"/>
                </a:lnTo>
                <a:lnTo>
                  <a:pt x="50" y="144"/>
                </a:lnTo>
                <a:lnTo>
                  <a:pt x="46" y="144"/>
                </a:lnTo>
                <a:lnTo>
                  <a:pt x="42" y="142"/>
                </a:lnTo>
                <a:lnTo>
                  <a:pt x="40" y="140"/>
                </a:lnTo>
                <a:lnTo>
                  <a:pt x="38" y="138"/>
                </a:lnTo>
                <a:lnTo>
                  <a:pt x="38" y="132"/>
                </a:lnTo>
                <a:lnTo>
                  <a:pt x="42" y="118"/>
                </a:lnTo>
                <a:lnTo>
                  <a:pt x="40" y="116"/>
                </a:lnTo>
                <a:lnTo>
                  <a:pt x="38" y="114"/>
                </a:lnTo>
                <a:lnTo>
                  <a:pt x="26" y="120"/>
                </a:lnTo>
                <a:lnTo>
                  <a:pt x="18" y="120"/>
                </a:lnTo>
                <a:lnTo>
                  <a:pt x="16" y="120"/>
                </a:lnTo>
                <a:lnTo>
                  <a:pt x="14" y="118"/>
                </a:lnTo>
                <a:lnTo>
                  <a:pt x="12" y="114"/>
                </a:lnTo>
                <a:lnTo>
                  <a:pt x="12" y="112"/>
                </a:lnTo>
                <a:lnTo>
                  <a:pt x="16" y="106"/>
                </a:lnTo>
                <a:lnTo>
                  <a:pt x="24" y="96"/>
                </a:lnTo>
                <a:lnTo>
                  <a:pt x="26" y="96"/>
                </a:lnTo>
                <a:lnTo>
                  <a:pt x="24" y="90"/>
                </a:lnTo>
                <a:lnTo>
                  <a:pt x="10" y="88"/>
                </a:lnTo>
                <a:lnTo>
                  <a:pt x="4" y="86"/>
                </a:lnTo>
                <a:lnTo>
                  <a:pt x="2" y="84"/>
                </a:lnTo>
                <a:lnTo>
                  <a:pt x="0" y="80"/>
                </a:lnTo>
                <a:lnTo>
                  <a:pt x="2" y="78"/>
                </a:lnTo>
                <a:lnTo>
                  <a:pt x="4" y="74"/>
                </a:lnTo>
                <a:lnTo>
                  <a:pt x="8" y="72"/>
                </a:lnTo>
                <a:lnTo>
                  <a:pt x="22" y="68"/>
                </a:lnTo>
                <a:lnTo>
                  <a:pt x="22" y="62"/>
                </a:lnTo>
                <a:lnTo>
                  <a:pt x="12" y="54"/>
                </a:lnTo>
                <a:lnTo>
                  <a:pt x="8" y="48"/>
                </a:lnTo>
                <a:lnTo>
                  <a:pt x="8" y="46"/>
                </a:lnTo>
                <a:lnTo>
                  <a:pt x="8" y="42"/>
                </a:lnTo>
                <a:lnTo>
                  <a:pt x="10" y="40"/>
                </a:lnTo>
                <a:lnTo>
                  <a:pt x="14" y="38"/>
                </a:lnTo>
                <a:lnTo>
                  <a:pt x="20" y="38"/>
                </a:lnTo>
                <a:lnTo>
                  <a:pt x="32" y="42"/>
                </a:lnTo>
                <a:lnTo>
                  <a:pt x="34" y="40"/>
                </a:lnTo>
                <a:lnTo>
                  <a:pt x="36" y="38"/>
                </a:lnTo>
                <a:lnTo>
                  <a:pt x="32" y="26"/>
                </a:lnTo>
                <a:lnTo>
                  <a:pt x="30" y="18"/>
                </a:lnTo>
                <a:lnTo>
                  <a:pt x="32" y="16"/>
                </a:lnTo>
                <a:lnTo>
                  <a:pt x="34" y="14"/>
                </a:lnTo>
                <a:lnTo>
                  <a:pt x="36" y="12"/>
                </a:lnTo>
                <a:lnTo>
                  <a:pt x="40" y="12"/>
                </a:lnTo>
                <a:lnTo>
                  <a:pt x="46" y="16"/>
                </a:lnTo>
                <a:lnTo>
                  <a:pt x="56" y="24"/>
                </a:lnTo>
                <a:lnTo>
                  <a:pt x="62" y="22"/>
                </a:lnTo>
                <a:lnTo>
                  <a:pt x="62" y="10"/>
                </a:lnTo>
                <a:lnTo>
                  <a:pt x="66" y="4"/>
                </a:lnTo>
                <a:lnTo>
                  <a:pt x="68" y="2"/>
                </a:lnTo>
                <a:lnTo>
                  <a:pt x="70" y="0"/>
                </a:lnTo>
                <a:lnTo>
                  <a:pt x="74" y="2"/>
                </a:lnTo>
                <a:lnTo>
                  <a:pt x="76" y="2"/>
                </a:lnTo>
                <a:lnTo>
                  <a:pt x="80" y="8"/>
                </a:lnTo>
                <a:lnTo>
                  <a:pt x="84" y="20"/>
                </a:lnTo>
                <a:lnTo>
                  <a:pt x="84" y="22"/>
                </a:lnTo>
                <a:close/>
                <a:moveTo>
                  <a:pt x="98" y="50"/>
                </a:moveTo>
                <a:lnTo>
                  <a:pt x="98" y="50"/>
                </a:lnTo>
                <a:lnTo>
                  <a:pt x="94" y="46"/>
                </a:lnTo>
                <a:lnTo>
                  <a:pt x="88" y="42"/>
                </a:lnTo>
                <a:lnTo>
                  <a:pt x="80" y="42"/>
                </a:lnTo>
                <a:lnTo>
                  <a:pt x="74" y="42"/>
                </a:lnTo>
                <a:lnTo>
                  <a:pt x="66" y="42"/>
                </a:lnTo>
                <a:lnTo>
                  <a:pt x="60" y="44"/>
                </a:lnTo>
                <a:lnTo>
                  <a:pt x="54" y="48"/>
                </a:lnTo>
                <a:lnTo>
                  <a:pt x="50" y="52"/>
                </a:lnTo>
                <a:lnTo>
                  <a:pt x="46" y="58"/>
                </a:lnTo>
                <a:lnTo>
                  <a:pt x="44" y="64"/>
                </a:lnTo>
                <a:lnTo>
                  <a:pt x="42" y="70"/>
                </a:lnTo>
                <a:lnTo>
                  <a:pt x="42" y="78"/>
                </a:lnTo>
                <a:lnTo>
                  <a:pt x="42" y="84"/>
                </a:lnTo>
                <a:lnTo>
                  <a:pt x="46" y="90"/>
                </a:lnTo>
                <a:lnTo>
                  <a:pt x="48" y="96"/>
                </a:lnTo>
                <a:lnTo>
                  <a:pt x="54" y="102"/>
                </a:lnTo>
                <a:lnTo>
                  <a:pt x="58" y="106"/>
                </a:lnTo>
                <a:lnTo>
                  <a:pt x="64" y="108"/>
                </a:lnTo>
                <a:lnTo>
                  <a:pt x="72" y="110"/>
                </a:lnTo>
                <a:lnTo>
                  <a:pt x="78" y="110"/>
                </a:lnTo>
                <a:lnTo>
                  <a:pt x="84" y="108"/>
                </a:lnTo>
                <a:lnTo>
                  <a:pt x="92" y="106"/>
                </a:lnTo>
                <a:lnTo>
                  <a:pt x="96" y="102"/>
                </a:lnTo>
                <a:lnTo>
                  <a:pt x="102" y="98"/>
                </a:lnTo>
                <a:lnTo>
                  <a:pt x="106" y="92"/>
                </a:lnTo>
                <a:lnTo>
                  <a:pt x="108" y="86"/>
                </a:lnTo>
                <a:lnTo>
                  <a:pt x="110" y="80"/>
                </a:lnTo>
                <a:lnTo>
                  <a:pt x="110" y="74"/>
                </a:lnTo>
                <a:lnTo>
                  <a:pt x="110" y="66"/>
                </a:lnTo>
                <a:lnTo>
                  <a:pt x="106" y="60"/>
                </a:lnTo>
                <a:lnTo>
                  <a:pt x="104" y="54"/>
                </a:lnTo>
                <a:lnTo>
                  <a:pt x="98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Freeform 168"/>
          <p:cNvSpPr>
            <a:spLocks noEditPoints="1"/>
          </p:cNvSpPr>
          <p:nvPr/>
        </p:nvSpPr>
        <p:spPr bwMode="auto">
          <a:xfrm>
            <a:off x="7179829" y="4104266"/>
            <a:ext cx="431800" cy="485775"/>
          </a:xfrm>
          <a:custGeom>
            <a:avLst/>
            <a:gdLst>
              <a:gd name="T0" fmla="*/ 2147483647 w 158"/>
              <a:gd name="T1" fmla="*/ 2147483647 h 162"/>
              <a:gd name="T2" fmla="*/ 2147483647 w 158"/>
              <a:gd name="T3" fmla="*/ 2147483647 h 162"/>
              <a:gd name="T4" fmla="*/ 2147483647 w 158"/>
              <a:gd name="T5" fmla="*/ 2147483647 h 162"/>
              <a:gd name="T6" fmla="*/ 2147483647 w 158"/>
              <a:gd name="T7" fmla="*/ 2147483647 h 162"/>
              <a:gd name="T8" fmla="*/ 2147483647 w 158"/>
              <a:gd name="T9" fmla="*/ 2147483647 h 162"/>
              <a:gd name="T10" fmla="*/ 2147483647 w 158"/>
              <a:gd name="T11" fmla="*/ 2147483647 h 162"/>
              <a:gd name="T12" fmla="*/ 2147483647 w 158"/>
              <a:gd name="T13" fmla="*/ 2147483647 h 162"/>
              <a:gd name="T14" fmla="*/ 2147483647 w 158"/>
              <a:gd name="T15" fmla="*/ 2147483647 h 162"/>
              <a:gd name="T16" fmla="*/ 2147483647 w 158"/>
              <a:gd name="T17" fmla="*/ 2147483647 h 162"/>
              <a:gd name="T18" fmla="*/ 2147483647 w 158"/>
              <a:gd name="T19" fmla="*/ 2147483647 h 162"/>
              <a:gd name="T20" fmla="*/ 2147483647 w 158"/>
              <a:gd name="T21" fmla="*/ 2147483647 h 162"/>
              <a:gd name="T22" fmla="*/ 2147483647 w 158"/>
              <a:gd name="T23" fmla="*/ 2147483647 h 162"/>
              <a:gd name="T24" fmla="*/ 2147483647 w 158"/>
              <a:gd name="T25" fmla="*/ 2147483647 h 162"/>
              <a:gd name="T26" fmla="*/ 2147483647 w 158"/>
              <a:gd name="T27" fmla="*/ 2147483647 h 162"/>
              <a:gd name="T28" fmla="*/ 2147483647 w 158"/>
              <a:gd name="T29" fmla="*/ 2147483647 h 162"/>
              <a:gd name="T30" fmla="*/ 2147483647 w 158"/>
              <a:gd name="T31" fmla="*/ 2147483647 h 162"/>
              <a:gd name="T32" fmla="*/ 2147483647 w 158"/>
              <a:gd name="T33" fmla="*/ 2147483647 h 162"/>
              <a:gd name="T34" fmla="*/ 2147483647 w 158"/>
              <a:gd name="T35" fmla="*/ 2147483647 h 162"/>
              <a:gd name="T36" fmla="*/ 2147483647 w 158"/>
              <a:gd name="T37" fmla="*/ 2147483647 h 162"/>
              <a:gd name="T38" fmla="*/ 2147483647 w 158"/>
              <a:gd name="T39" fmla="*/ 2147483647 h 162"/>
              <a:gd name="T40" fmla="*/ 2147483647 w 158"/>
              <a:gd name="T41" fmla="*/ 2147483647 h 162"/>
              <a:gd name="T42" fmla="*/ 2147483647 w 158"/>
              <a:gd name="T43" fmla="*/ 2147483647 h 162"/>
              <a:gd name="T44" fmla="*/ 2147483647 w 158"/>
              <a:gd name="T45" fmla="*/ 2147483647 h 162"/>
              <a:gd name="T46" fmla="*/ 2147483647 w 158"/>
              <a:gd name="T47" fmla="*/ 2147483647 h 162"/>
              <a:gd name="T48" fmla="*/ 2147483647 w 158"/>
              <a:gd name="T49" fmla="*/ 2147483647 h 162"/>
              <a:gd name="T50" fmla="*/ 2147483647 w 158"/>
              <a:gd name="T51" fmla="*/ 2147483647 h 162"/>
              <a:gd name="T52" fmla="*/ 2147483647 w 158"/>
              <a:gd name="T53" fmla="*/ 2147483647 h 162"/>
              <a:gd name="T54" fmla="*/ 2147483647 w 158"/>
              <a:gd name="T55" fmla="*/ 2147483647 h 162"/>
              <a:gd name="T56" fmla="*/ 2147483647 w 158"/>
              <a:gd name="T57" fmla="*/ 2147483647 h 162"/>
              <a:gd name="T58" fmla="*/ 2147483647 w 158"/>
              <a:gd name="T59" fmla="*/ 2147483647 h 162"/>
              <a:gd name="T60" fmla="*/ 2147483647 w 158"/>
              <a:gd name="T61" fmla="*/ 0 h 162"/>
              <a:gd name="T62" fmla="*/ 2147483647 w 158"/>
              <a:gd name="T63" fmla="*/ 2147483647 h 162"/>
              <a:gd name="T64" fmla="*/ 2147483647 w 158"/>
              <a:gd name="T65" fmla="*/ 2147483647 h 162"/>
              <a:gd name="T66" fmla="*/ 2147483647 w 158"/>
              <a:gd name="T67" fmla="*/ 2147483647 h 162"/>
              <a:gd name="T68" fmla="*/ 2147483647 w 158"/>
              <a:gd name="T69" fmla="*/ 2147483647 h 162"/>
              <a:gd name="T70" fmla="*/ 2147483647 w 158"/>
              <a:gd name="T71" fmla="*/ 2147483647 h 162"/>
              <a:gd name="T72" fmla="*/ 2147483647 w 158"/>
              <a:gd name="T73" fmla="*/ 2147483647 h 162"/>
              <a:gd name="T74" fmla="*/ 2147483647 w 158"/>
              <a:gd name="T75" fmla="*/ 2147483647 h 162"/>
              <a:gd name="T76" fmla="*/ 2147483647 w 158"/>
              <a:gd name="T77" fmla="*/ 2147483647 h 162"/>
              <a:gd name="T78" fmla="*/ 2147483647 w 158"/>
              <a:gd name="T79" fmla="*/ 2147483647 h 162"/>
              <a:gd name="T80" fmla="*/ 2147483647 w 158"/>
              <a:gd name="T81" fmla="*/ 2147483647 h 162"/>
              <a:gd name="T82" fmla="*/ 2147483647 w 158"/>
              <a:gd name="T83" fmla="*/ 2147483647 h 162"/>
              <a:gd name="T84" fmla="*/ 2147483647 w 158"/>
              <a:gd name="T85" fmla="*/ 2147483647 h 162"/>
              <a:gd name="T86" fmla="*/ 2147483647 w 158"/>
              <a:gd name="T87" fmla="*/ 2147483647 h 162"/>
              <a:gd name="T88" fmla="*/ 2147483647 w 158"/>
              <a:gd name="T89" fmla="*/ 2147483647 h 162"/>
              <a:gd name="T90" fmla="*/ 2147483647 w 158"/>
              <a:gd name="T91" fmla="*/ 2147483647 h 162"/>
              <a:gd name="T92" fmla="*/ 2147483647 w 158"/>
              <a:gd name="T93" fmla="*/ 2147483647 h 162"/>
              <a:gd name="T94" fmla="*/ 2147483647 w 158"/>
              <a:gd name="T95" fmla="*/ 2147483647 h 162"/>
              <a:gd name="T96" fmla="*/ 2147483647 w 158"/>
              <a:gd name="T97" fmla="*/ 2147483647 h 162"/>
              <a:gd name="T98" fmla="*/ 2147483647 w 158"/>
              <a:gd name="T99" fmla="*/ 2147483647 h 162"/>
              <a:gd name="T100" fmla="*/ 2147483647 w 158"/>
              <a:gd name="T101" fmla="*/ 2147483647 h 162"/>
              <a:gd name="T102" fmla="*/ 2147483647 w 158"/>
              <a:gd name="T103" fmla="*/ 2147483647 h 162"/>
              <a:gd name="T104" fmla="*/ 2147483647 w 158"/>
              <a:gd name="T105" fmla="*/ 2147483647 h 162"/>
              <a:gd name="T106" fmla="*/ 2147483647 w 158"/>
              <a:gd name="T107" fmla="*/ 2147483647 h 162"/>
              <a:gd name="T108" fmla="*/ 2147483647 w 158"/>
              <a:gd name="T109" fmla="*/ 2147483647 h 162"/>
              <a:gd name="T110" fmla="*/ 2147483647 w 158"/>
              <a:gd name="T111" fmla="*/ 2147483647 h 162"/>
              <a:gd name="T112" fmla="*/ 2147483647 w 158"/>
              <a:gd name="T113" fmla="*/ 2147483647 h 162"/>
              <a:gd name="T114" fmla="*/ 2147483647 w 158"/>
              <a:gd name="T115" fmla="*/ 2147483647 h 162"/>
              <a:gd name="T116" fmla="*/ 2147483647 w 158"/>
              <a:gd name="T117" fmla="*/ 2147483647 h 16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58"/>
              <a:gd name="T178" fmla="*/ 0 h 162"/>
              <a:gd name="T179" fmla="*/ 158 w 158"/>
              <a:gd name="T180" fmla="*/ 162 h 16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58" h="162">
                <a:moveTo>
                  <a:pt x="56" y="74"/>
                </a:moveTo>
                <a:lnTo>
                  <a:pt x="56" y="74"/>
                </a:lnTo>
                <a:lnTo>
                  <a:pt x="64" y="76"/>
                </a:lnTo>
                <a:lnTo>
                  <a:pt x="68" y="68"/>
                </a:lnTo>
                <a:lnTo>
                  <a:pt x="74" y="70"/>
                </a:lnTo>
                <a:lnTo>
                  <a:pt x="78" y="74"/>
                </a:lnTo>
                <a:lnTo>
                  <a:pt x="74" y="82"/>
                </a:lnTo>
                <a:lnTo>
                  <a:pt x="78" y="84"/>
                </a:lnTo>
                <a:lnTo>
                  <a:pt x="80" y="88"/>
                </a:lnTo>
                <a:lnTo>
                  <a:pt x="88" y="84"/>
                </a:lnTo>
                <a:lnTo>
                  <a:pt x="92" y="90"/>
                </a:lnTo>
                <a:lnTo>
                  <a:pt x="94" y="94"/>
                </a:lnTo>
                <a:lnTo>
                  <a:pt x="86" y="100"/>
                </a:lnTo>
                <a:lnTo>
                  <a:pt x="88" y="106"/>
                </a:lnTo>
                <a:lnTo>
                  <a:pt x="96" y="108"/>
                </a:lnTo>
                <a:lnTo>
                  <a:pt x="98" y="114"/>
                </a:lnTo>
                <a:lnTo>
                  <a:pt x="96" y="120"/>
                </a:lnTo>
                <a:lnTo>
                  <a:pt x="88" y="120"/>
                </a:lnTo>
                <a:lnTo>
                  <a:pt x="86" y="128"/>
                </a:lnTo>
                <a:lnTo>
                  <a:pt x="94" y="132"/>
                </a:lnTo>
                <a:lnTo>
                  <a:pt x="90" y="138"/>
                </a:lnTo>
                <a:lnTo>
                  <a:pt x="88" y="142"/>
                </a:lnTo>
                <a:lnTo>
                  <a:pt x="80" y="140"/>
                </a:lnTo>
                <a:lnTo>
                  <a:pt x="78" y="142"/>
                </a:lnTo>
                <a:lnTo>
                  <a:pt x="74" y="146"/>
                </a:lnTo>
                <a:lnTo>
                  <a:pt x="78" y="152"/>
                </a:lnTo>
                <a:lnTo>
                  <a:pt x="72" y="156"/>
                </a:lnTo>
                <a:lnTo>
                  <a:pt x="68" y="158"/>
                </a:lnTo>
                <a:lnTo>
                  <a:pt x="62" y="152"/>
                </a:lnTo>
                <a:lnTo>
                  <a:pt x="56" y="154"/>
                </a:lnTo>
                <a:lnTo>
                  <a:pt x="54" y="162"/>
                </a:lnTo>
                <a:lnTo>
                  <a:pt x="48" y="162"/>
                </a:lnTo>
                <a:lnTo>
                  <a:pt x="42" y="162"/>
                </a:lnTo>
                <a:lnTo>
                  <a:pt x="42" y="154"/>
                </a:lnTo>
                <a:lnTo>
                  <a:pt x="34" y="152"/>
                </a:lnTo>
                <a:lnTo>
                  <a:pt x="30" y="158"/>
                </a:lnTo>
                <a:lnTo>
                  <a:pt x="24" y="156"/>
                </a:lnTo>
                <a:lnTo>
                  <a:pt x="20" y="152"/>
                </a:lnTo>
                <a:lnTo>
                  <a:pt x="22" y="144"/>
                </a:lnTo>
                <a:lnTo>
                  <a:pt x="20" y="142"/>
                </a:lnTo>
                <a:lnTo>
                  <a:pt x="16" y="140"/>
                </a:lnTo>
                <a:lnTo>
                  <a:pt x="10" y="142"/>
                </a:lnTo>
                <a:lnTo>
                  <a:pt x="6" y="138"/>
                </a:lnTo>
                <a:lnTo>
                  <a:pt x="4" y="132"/>
                </a:lnTo>
                <a:lnTo>
                  <a:pt x="10" y="128"/>
                </a:lnTo>
                <a:lnTo>
                  <a:pt x="8" y="120"/>
                </a:lnTo>
                <a:lnTo>
                  <a:pt x="0" y="120"/>
                </a:lnTo>
                <a:lnTo>
                  <a:pt x="0" y="112"/>
                </a:lnTo>
                <a:lnTo>
                  <a:pt x="0" y="108"/>
                </a:lnTo>
                <a:lnTo>
                  <a:pt x="8" y="106"/>
                </a:lnTo>
                <a:lnTo>
                  <a:pt x="10" y="98"/>
                </a:lnTo>
                <a:lnTo>
                  <a:pt x="4" y="94"/>
                </a:lnTo>
                <a:lnTo>
                  <a:pt x="6" y="88"/>
                </a:lnTo>
                <a:lnTo>
                  <a:pt x="10" y="84"/>
                </a:lnTo>
                <a:lnTo>
                  <a:pt x="18" y="88"/>
                </a:lnTo>
                <a:lnTo>
                  <a:pt x="20" y="84"/>
                </a:lnTo>
                <a:lnTo>
                  <a:pt x="22" y="82"/>
                </a:lnTo>
                <a:lnTo>
                  <a:pt x="20" y="74"/>
                </a:lnTo>
                <a:lnTo>
                  <a:pt x="24" y="70"/>
                </a:lnTo>
                <a:lnTo>
                  <a:pt x="30" y="68"/>
                </a:lnTo>
                <a:lnTo>
                  <a:pt x="34" y="76"/>
                </a:lnTo>
                <a:lnTo>
                  <a:pt x="42" y="74"/>
                </a:lnTo>
                <a:lnTo>
                  <a:pt x="42" y="66"/>
                </a:lnTo>
                <a:lnTo>
                  <a:pt x="48" y="64"/>
                </a:lnTo>
                <a:lnTo>
                  <a:pt x="54" y="66"/>
                </a:lnTo>
                <a:lnTo>
                  <a:pt x="56" y="74"/>
                </a:lnTo>
                <a:close/>
                <a:moveTo>
                  <a:pt x="132" y="38"/>
                </a:moveTo>
                <a:lnTo>
                  <a:pt x="132" y="32"/>
                </a:lnTo>
                <a:lnTo>
                  <a:pt x="124" y="32"/>
                </a:lnTo>
                <a:lnTo>
                  <a:pt x="122" y="38"/>
                </a:lnTo>
                <a:lnTo>
                  <a:pt x="118" y="38"/>
                </a:lnTo>
                <a:lnTo>
                  <a:pt x="114" y="34"/>
                </a:lnTo>
                <a:lnTo>
                  <a:pt x="108" y="36"/>
                </a:lnTo>
                <a:lnTo>
                  <a:pt x="110" y="42"/>
                </a:lnTo>
                <a:lnTo>
                  <a:pt x="106" y="44"/>
                </a:lnTo>
                <a:lnTo>
                  <a:pt x="104" y="46"/>
                </a:lnTo>
                <a:lnTo>
                  <a:pt x="100" y="42"/>
                </a:lnTo>
                <a:lnTo>
                  <a:pt x="96" y="48"/>
                </a:lnTo>
                <a:lnTo>
                  <a:pt x="100" y="52"/>
                </a:lnTo>
                <a:lnTo>
                  <a:pt x="98" y="58"/>
                </a:lnTo>
                <a:lnTo>
                  <a:pt x="92" y="58"/>
                </a:lnTo>
                <a:lnTo>
                  <a:pt x="90" y="66"/>
                </a:lnTo>
                <a:lnTo>
                  <a:pt x="96" y="68"/>
                </a:lnTo>
                <a:lnTo>
                  <a:pt x="98" y="72"/>
                </a:lnTo>
                <a:lnTo>
                  <a:pt x="92" y="76"/>
                </a:lnTo>
                <a:lnTo>
                  <a:pt x="96" y="82"/>
                </a:lnTo>
                <a:lnTo>
                  <a:pt x="100" y="82"/>
                </a:lnTo>
                <a:lnTo>
                  <a:pt x="102" y="84"/>
                </a:lnTo>
                <a:lnTo>
                  <a:pt x="104" y="86"/>
                </a:lnTo>
                <a:lnTo>
                  <a:pt x="102" y="90"/>
                </a:lnTo>
                <a:lnTo>
                  <a:pt x="108" y="94"/>
                </a:lnTo>
                <a:lnTo>
                  <a:pt x="112" y="90"/>
                </a:lnTo>
                <a:lnTo>
                  <a:pt x="116" y="92"/>
                </a:lnTo>
                <a:lnTo>
                  <a:pt x="116" y="98"/>
                </a:lnTo>
                <a:lnTo>
                  <a:pt x="124" y="100"/>
                </a:lnTo>
                <a:lnTo>
                  <a:pt x="126" y="94"/>
                </a:lnTo>
                <a:lnTo>
                  <a:pt x="132" y="94"/>
                </a:lnTo>
                <a:lnTo>
                  <a:pt x="134" y="98"/>
                </a:lnTo>
                <a:lnTo>
                  <a:pt x="142" y="94"/>
                </a:lnTo>
                <a:lnTo>
                  <a:pt x="140" y="90"/>
                </a:lnTo>
                <a:lnTo>
                  <a:pt x="142" y="88"/>
                </a:lnTo>
                <a:lnTo>
                  <a:pt x="144" y="86"/>
                </a:lnTo>
                <a:lnTo>
                  <a:pt x="150" y="88"/>
                </a:lnTo>
                <a:lnTo>
                  <a:pt x="154" y="82"/>
                </a:lnTo>
                <a:lnTo>
                  <a:pt x="150" y="78"/>
                </a:lnTo>
                <a:lnTo>
                  <a:pt x="152" y="74"/>
                </a:lnTo>
                <a:lnTo>
                  <a:pt x="158" y="74"/>
                </a:lnTo>
                <a:lnTo>
                  <a:pt x="158" y="66"/>
                </a:lnTo>
                <a:lnTo>
                  <a:pt x="152" y="64"/>
                </a:lnTo>
                <a:lnTo>
                  <a:pt x="152" y="58"/>
                </a:lnTo>
                <a:lnTo>
                  <a:pt x="156" y="56"/>
                </a:lnTo>
                <a:lnTo>
                  <a:pt x="154" y="48"/>
                </a:lnTo>
                <a:lnTo>
                  <a:pt x="148" y="50"/>
                </a:lnTo>
                <a:lnTo>
                  <a:pt x="146" y="48"/>
                </a:lnTo>
                <a:lnTo>
                  <a:pt x="144" y="46"/>
                </a:lnTo>
                <a:lnTo>
                  <a:pt x="148" y="40"/>
                </a:lnTo>
                <a:lnTo>
                  <a:pt x="142" y="36"/>
                </a:lnTo>
                <a:lnTo>
                  <a:pt x="138" y="40"/>
                </a:lnTo>
                <a:lnTo>
                  <a:pt x="132" y="38"/>
                </a:lnTo>
                <a:close/>
                <a:moveTo>
                  <a:pt x="126" y="54"/>
                </a:moveTo>
                <a:lnTo>
                  <a:pt x="126" y="54"/>
                </a:lnTo>
                <a:lnTo>
                  <a:pt x="130" y="54"/>
                </a:lnTo>
                <a:lnTo>
                  <a:pt x="134" y="58"/>
                </a:lnTo>
                <a:lnTo>
                  <a:pt x="136" y="62"/>
                </a:lnTo>
                <a:lnTo>
                  <a:pt x="136" y="66"/>
                </a:lnTo>
                <a:lnTo>
                  <a:pt x="136" y="72"/>
                </a:lnTo>
                <a:lnTo>
                  <a:pt x="132" y="76"/>
                </a:lnTo>
                <a:lnTo>
                  <a:pt x="128" y="78"/>
                </a:lnTo>
                <a:lnTo>
                  <a:pt x="124" y="78"/>
                </a:lnTo>
                <a:lnTo>
                  <a:pt x="118" y="76"/>
                </a:lnTo>
                <a:lnTo>
                  <a:pt x="114" y="74"/>
                </a:lnTo>
                <a:lnTo>
                  <a:pt x="112" y="70"/>
                </a:lnTo>
                <a:lnTo>
                  <a:pt x="112" y="64"/>
                </a:lnTo>
                <a:lnTo>
                  <a:pt x="114" y="60"/>
                </a:lnTo>
                <a:lnTo>
                  <a:pt x="116" y="56"/>
                </a:lnTo>
                <a:lnTo>
                  <a:pt x="120" y="54"/>
                </a:lnTo>
                <a:lnTo>
                  <a:pt x="126" y="54"/>
                </a:lnTo>
                <a:close/>
                <a:moveTo>
                  <a:pt x="128" y="62"/>
                </a:moveTo>
                <a:lnTo>
                  <a:pt x="128" y="62"/>
                </a:lnTo>
                <a:lnTo>
                  <a:pt x="130" y="66"/>
                </a:lnTo>
                <a:lnTo>
                  <a:pt x="128" y="70"/>
                </a:lnTo>
                <a:lnTo>
                  <a:pt x="124" y="72"/>
                </a:lnTo>
                <a:lnTo>
                  <a:pt x="120" y="70"/>
                </a:lnTo>
                <a:lnTo>
                  <a:pt x="118" y="64"/>
                </a:lnTo>
                <a:lnTo>
                  <a:pt x="120" y="62"/>
                </a:lnTo>
                <a:lnTo>
                  <a:pt x="126" y="60"/>
                </a:lnTo>
                <a:lnTo>
                  <a:pt x="128" y="62"/>
                </a:lnTo>
                <a:close/>
                <a:moveTo>
                  <a:pt x="140" y="54"/>
                </a:moveTo>
                <a:lnTo>
                  <a:pt x="140" y="54"/>
                </a:lnTo>
                <a:lnTo>
                  <a:pt x="142" y="60"/>
                </a:lnTo>
                <a:lnTo>
                  <a:pt x="144" y="68"/>
                </a:lnTo>
                <a:lnTo>
                  <a:pt x="140" y="74"/>
                </a:lnTo>
                <a:lnTo>
                  <a:pt x="136" y="80"/>
                </a:lnTo>
                <a:lnTo>
                  <a:pt x="130" y="84"/>
                </a:lnTo>
                <a:lnTo>
                  <a:pt x="122" y="84"/>
                </a:lnTo>
                <a:lnTo>
                  <a:pt x="116" y="82"/>
                </a:lnTo>
                <a:lnTo>
                  <a:pt x="110" y="78"/>
                </a:lnTo>
                <a:lnTo>
                  <a:pt x="106" y="70"/>
                </a:lnTo>
                <a:lnTo>
                  <a:pt x="106" y="64"/>
                </a:lnTo>
                <a:lnTo>
                  <a:pt x="108" y="56"/>
                </a:lnTo>
                <a:lnTo>
                  <a:pt x="112" y="50"/>
                </a:lnTo>
                <a:lnTo>
                  <a:pt x="120" y="48"/>
                </a:lnTo>
                <a:lnTo>
                  <a:pt x="126" y="46"/>
                </a:lnTo>
                <a:lnTo>
                  <a:pt x="134" y="50"/>
                </a:lnTo>
                <a:lnTo>
                  <a:pt x="140" y="54"/>
                </a:lnTo>
                <a:close/>
                <a:moveTo>
                  <a:pt x="72" y="6"/>
                </a:moveTo>
                <a:lnTo>
                  <a:pt x="72" y="0"/>
                </a:lnTo>
                <a:lnTo>
                  <a:pt x="64" y="0"/>
                </a:lnTo>
                <a:lnTo>
                  <a:pt x="64" y="6"/>
                </a:lnTo>
                <a:lnTo>
                  <a:pt x="58" y="6"/>
                </a:lnTo>
                <a:lnTo>
                  <a:pt x="56" y="2"/>
                </a:lnTo>
                <a:lnTo>
                  <a:pt x="48" y="4"/>
                </a:lnTo>
                <a:lnTo>
                  <a:pt x="50" y="10"/>
                </a:lnTo>
                <a:lnTo>
                  <a:pt x="48" y="12"/>
                </a:lnTo>
                <a:lnTo>
                  <a:pt x="46" y="14"/>
                </a:lnTo>
                <a:lnTo>
                  <a:pt x="40" y="10"/>
                </a:lnTo>
                <a:lnTo>
                  <a:pt x="36" y="18"/>
                </a:lnTo>
                <a:lnTo>
                  <a:pt x="40" y="20"/>
                </a:lnTo>
                <a:lnTo>
                  <a:pt x="38" y="26"/>
                </a:lnTo>
                <a:lnTo>
                  <a:pt x="32" y="26"/>
                </a:lnTo>
                <a:lnTo>
                  <a:pt x="32" y="34"/>
                </a:lnTo>
                <a:lnTo>
                  <a:pt x="36" y="36"/>
                </a:lnTo>
                <a:lnTo>
                  <a:pt x="38" y="40"/>
                </a:lnTo>
                <a:lnTo>
                  <a:pt x="32" y="44"/>
                </a:lnTo>
                <a:lnTo>
                  <a:pt x="36" y="50"/>
                </a:lnTo>
                <a:lnTo>
                  <a:pt x="42" y="50"/>
                </a:lnTo>
                <a:lnTo>
                  <a:pt x="44" y="52"/>
                </a:lnTo>
                <a:lnTo>
                  <a:pt x="44" y="54"/>
                </a:lnTo>
                <a:lnTo>
                  <a:pt x="42" y="58"/>
                </a:lnTo>
                <a:lnTo>
                  <a:pt x="48" y="64"/>
                </a:lnTo>
                <a:lnTo>
                  <a:pt x="52" y="60"/>
                </a:lnTo>
                <a:lnTo>
                  <a:pt x="58" y="62"/>
                </a:lnTo>
                <a:lnTo>
                  <a:pt x="58" y="66"/>
                </a:lnTo>
                <a:lnTo>
                  <a:pt x="66" y="68"/>
                </a:lnTo>
                <a:lnTo>
                  <a:pt x="66" y="62"/>
                </a:lnTo>
                <a:lnTo>
                  <a:pt x="72" y="62"/>
                </a:lnTo>
                <a:lnTo>
                  <a:pt x="74" y="66"/>
                </a:lnTo>
                <a:lnTo>
                  <a:pt x="82" y="62"/>
                </a:lnTo>
                <a:lnTo>
                  <a:pt x="80" y="58"/>
                </a:lnTo>
                <a:lnTo>
                  <a:pt x="82" y="56"/>
                </a:lnTo>
                <a:lnTo>
                  <a:pt x="86" y="54"/>
                </a:lnTo>
                <a:lnTo>
                  <a:pt x="90" y="58"/>
                </a:lnTo>
                <a:lnTo>
                  <a:pt x="94" y="50"/>
                </a:lnTo>
                <a:lnTo>
                  <a:pt x="90" y="46"/>
                </a:lnTo>
                <a:lnTo>
                  <a:pt x="92" y="42"/>
                </a:lnTo>
                <a:lnTo>
                  <a:pt x="98" y="42"/>
                </a:lnTo>
                <a:lnTo>
                  <a:pt x="98" y="34"/>
                </a:lnTo>
                <a:lnTo>
                  <a:pt x="94" y="32"/>
                </a:lnTo>
                <a:lnTo>
                  <a:pt x="92" y="26"/>
                </a:lnTo>
                <a:lnTo>
                  <a:pt x="98" y="24"/>
                </a:lnTo>
                <a:lnTo>
                  <a:pt x="94" y="16"/>
                </a:lnTo>
                <a:lnTo>
                  <a:pt x="88" y="18"/>
                </a:lnTo>
                <a:lnTo>
                  <a:pt x="88" y="16"/>
                </a:lnTo>
                <a:lnTo>
                  <a:pt x="86" y="14"/>
                </a:lnTo>
                <a:lnTo>
                  <a:pt x="88" y="10"/>
                </a:lnTo>
                <a:lnTo>
                  <a:pt x="82" y="4"/>
                </a:lnTo>
                <a:lnTo>
                  <a:pt x="78" y="8"/>
                </a:lnTo>
                <a:lnTo>
                  <a:pt x="72" y="6"/>
                </a:lnTo>
                <a:close/>
                <a:moveTo>
                  <a:pt x="66" y="22"/>
                </a:moveTo>
                <a:lnTo>
                  <a:pt x="66" y="22"/>
                </a:lnTo>
                <a:lnTo>
                  <a:pt x="72" y="24"/>
                </a:lnTo>
                <a:lnTo>
                  <a:pt x="74" y="26"/>
                </a:lnTo>
                <a:lnTo>
                  <a:pt x="76" y="30"/>
                </a:lnTo>
                <a:lnTo>
                  <a:pt x="78" y="36"/>
                </a:lnTo>
                <a:lnTo>
                  <a:pt x="76" y="40"/>
                </a:lnTo>
                <a:lnTo>
                  <a:pt x="72" y="44"/>
                </a:lnTo>
                <a:lnTo>
                  <a:pt x="68" y="46"/>
                </a:lnTo>
                <a:lnTo>
                  <a:pt x="64" y="46"/>
                </a:lnTo>
                <a:lnTo>
                  <a:pt x="60" y="44"/>
                </a:lnTo>
                <a:lnTo>
                  <a:pt x="56" y="42"/>
                </a:lnTo>
                <a:lnTo>
                  <a:pt x="54" y="38"/>
                </a:lnTo>
                <a:lnTo>
                  <a:pt x="54" y="32"/>
                </a:lnTo>
                <a:lnTo>
                  <a:pt x="54" y="28"/>
                </a:lnTo>
                <a:lnTo>
                  <a:pt x="58" y="24"/>
                </a:lnTo>
                <a:lnTo>
                  <a:pt x="62" y="22"/>
                </a:lnTo>
                <a:lnTo>
                  <a:pt x="66" y="22"/>
                </a:lnTo>
                <a:close/>
                <a:moveTo>
                  <a:pt x="70" y="30"/>
                </a:moveTo>
                <a:lnTo>
                  <a:pt x="70" y="30"/>
                </a:lnTo>
                <a:lnTo>
                  <a:pt x="70" y="34"/>
                </a:lnTo>
                <a:lnTo>
                  <a:pt x="68" y="38"/>
                </a:lnTo>
                <a:lnTo>
                  <a:pt x="64" y="40"/>
                </a:lnTo>
                <a:lnTo>
                  <a:pt x="60" y="38"/>
                </a:lnTo>
                <a:lnTo>
                  <a:pt x="60" y="34"/>
                </a:lnTo>
                <a:lnTo>
                  <a:pt x="62" y="30"/>
                </a:lnTo>
                <a:lnTo>
                  <a:pt x="66" y="28"/>
                </a:lnTo>
                <a:lnTo>
                  <a:pt x="70" y="30"/>
                </a:lnTo>
                <a:close/>
                <a:moveTo>
                  <a:pt x="80" y="22"/>
                </a:moveTo>
                <a:lnTo>
                  <a:pt x="80" y="22"/>
                </a:lnTo>
                <a:lnTo>
                  <a:pt x="84" y="28"/>
                </a:lnTo>
                <a:lnTo>
                  <a:pt x="84" y="36"/>
                </a:lnTo>
                <a:lnTo>
                  <a:pt x="82" y="42"/>
                </a:lnTo>
                <a:lnTo>
                  <a:pt x="76" y="48"/>
                </a:lnTo>
                <a:lnTo>
                  <a:pt x="70" y="52"/>
                </a:lnTo>
                <a:lnTo>
                  <a:pt x="64" y="52"/>
                </a:lnTo>
                <a:lnTo>
                  <a:pt x="56" y="50"/>
                </a:lnTo>
                <a:lnTo>
                  <a:pt x="50" y="46"/>
                </a:lnTo>
                <a:lnTo>
                  <a:pt x="48" y="40"/>
                </a:lnTo>
                <a:lnTo>
                  <a:pt x="46" y="32"/>
                </a:lnTo>
                <a:lnTo>
                  <a:pt x="48" y="24"/>
                </a:lnTo>
                <a:lnTo>
                  <a:pt x="54" y="20"/>
                </a:lnTo>
                <a:lnTo>
                  <a:pt x="60" y="16"/>
                </a:lnTo>
                <a:lnTo>
                  <a:pt x="68" y="16"/>
                </a:lnTo>
                <a:lnTo>
                  <a:pt x="74" y="18"/>
                </a:lnTo>
                <a:lnTo>
                  <a:pt x="80" y="22"/>
                </a:lnTo>
                <a:close/>
                <a:moveTo>
                  <a:pt x="48" y="96"/>
                </a:moveTo>
                <a:lnTo>
                  <a:pt x="48" y="96"/>
                </a:lnTo>
                <a:lnTo>
                  <a:pt x="42" y="98"/>
                </a:lnTo>
                <a:lnTo>
                  <a:pt x="36" y="100"/>
                </a:lnTo>
                <a:lnTo>
                  <a:pt x="32" y="106"/>
                </a:lnTo>
                <a:lnTo>
                  <a:pt x="30" y="114"/>
                </a:lnTo>
                <a:lnTo>
                  <a:pt x="32" y="120"/>
                </a:lnTo>
                <a:lnTo>
                  <a:pt x="36" y="126"/>
                </a:lnTo>
                <a:lnTo>
                  <a:pt x="42" y="130"/>
                </a:lnTo>
                <a:lnTo>
                  <a:pt x="48" y="130"/>
                </a:lnTo>
                <a:lnTo>
                  <a:pt x="56" y="130"/>
                </a:lnTo>
                <a:lnTo>
                  <a:pt x="60" y="126"/>
                </a:lnTo>
                <a:lnTo>
                  <a:pt x="64" y="120"/>
                </a:lnTo>
                <a:lnTo>
                  <a:pt x="66" y="114"/>
                </a:lnTo>
                <a:lnTo>
                  <a:pt x="64" y="106"/>
                </a:lnTo>
                <a:lnTo>
                  <a:pt x="60" y="100"/>
                </a:lnTo>
                <a:lnTo>
                  <a:pt x="56" y="98"/>
                </a:lnTo>
                <a:lnTo>
                  <a:pt x="48" y="96"/>
                </a:lnTo>
                <a:close/>
                <a:moveTo>
                  <a:pt x="54" y="108"/>
                </a:moveTo>
                <a:lnTo>
                  <a:pt x="54" y="108"/>
                </a:lnTo>
                <a:lnTo>
                  <a:pt x="52" y="106"/>
                </a:lnTo>
                <a:lnTo>
                  <a:pt x="48" y="106"/>
                </a:lnTo>
                <a:lnTo>
                  <a:pt x="46" y="106"/>
                </a:lnTo>
                <a:lnTo>
                  <a:pt x="42" y="108"/>
                </a:lnTo>
                <a:lnTo>
                  <a:pt x="42" y="110"/>
                </a:lnTo>
                <a:lnTo>
                  <a:pt x="40" y="114"/>
                </a:lnTo>
                <a:lnTo>
                  <a:pt x="42" y="116"/>
                </a:lnTo>
                <a:lnTo>
                  <a:pt x="42" y="120"/>
                </a:lnTo>
                <a:lnTo>
                  <a:pt x="46" y="120"/>
                </a:lnTo>
                <a:lnTo>
                  <a:pt x="48" y="122"/>
                </a:lnTo>
                <a:lnTo>
                  <a:pt x="52" y="120"/>
                </a:lnTo>
                <a:lnTo>
                  <a:pt x="54" y="120"/>
                </a:lnTo>
                <a:lnTo>
                  <a:pt x="56" y="116"/>
                </a:lnTo>
                <a:lnTo>
                  <a:pt x="56" y="114"/>
                </a:lnTo>
                <a:lnTo>
                  <a:pt x="56" y="110"/>
                </a:lnTo>
                <a:lnTo>
                  <a:pt x="54" y="108"/>
                </a:lnTo>
                <a:close/>
                <a:moveTo>
                  <a:pt x="68" y="94"/>
                </a:moveTo>
                <a:lnTo>
                  <a:pt x="68" y="94"/>
                </a:lnTo>
                <a:lnTo>
                  <a:pt x="60" y="88"/>
                </a:lnTo>
                <a:lnTo>
                  <a:pt x="48" y="86"/>
                </a:lnTo>
                <a:lnTo>
                  <a:pt x="38" y="88"/>
                </a:lnTo>
                <a:lnTo>
                  <a:pt x="30" y="94"/>
                </a:lnTo>
                <a:lnTo>
                  <a:pt x="24" y="102"/>
                </a:lnTo>
                <a:lnTo>
                  <a:pt x="22" y="114"/>
                </a:lnTo>
                <a:lnTo>
                  <a:pt x="24" y="124"/>
                </a:lnTo>
                <a:lnTo>
                  <a:pt x="30" y="132"/>
                </a:lnTo>
                <a:lnTo>
                  <a:pt x="38" y="138"/>
                </a:lnTo>
                <a:lnTo>
                  <a:pt x="48" y="140"/>
                </a:lnTo>
                <a:lnTo>
                  <a:pt x="60" y="138"/>
                </a:lnTo>
                <a:lnTo>
                  <a:pt x="68" y="132"/>
                </a:lnTo>
                <a:lnTo>
                  <a:pt x="74" y="124"/>
                </a:lnTo>
                <a:lnTo>
                  <a:pt x="76" y="114"/>
                </a:lnTo>
                <a:lnTo>
                  <a:pt x="74" y="102"/>
                </a:lnTo>
                <a:lnTo>
                  <a:pt x="68" y="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0" name="Freeform 169"/>
          <p:cNvSpPr>
            <a:spLocks noEditPoints="1"/>
          </p:cNvSpPr>
          <p:nvPr/>
        </p:nvSpPr>
        <p:spPr bwMode="auto">
          <a:xfrm>
            <a:off x="7906904" y="4188403"/>
            <a:ext cx="458788" cy="347663"/>
          </a:xfrm>
          <a:custGeom>
            <a:avLst/>
            <a:gdLst>
              <a:gd name="T0" fmla="*/ 2147483647 w 168"/>
              <a:gd name="T1" fmla="*/ 2147483647 h 116"/>
              <a:gd name="T2" fmla="*/ 2147483647 w 168"/>
              <a:gd name="T3" fmla="*/ 2147483647 h 116"/>
              <a:gd name="T4" fmla="*/ 2147483647 w 168"/>
              <a:gd name="T5" fmla="*/ 2147483647 h 116"/>
              <a:gd name="T6" fmla="*/ 2147483647 w 168"/>
              <a:gd name="T7" fmla="*/ 2147483647 h 116"/>
              <a:gd name="T8" fmla="*/ 2147483647 w 168"/>
              <a:gd name="T9" fmla="*/ 2147483647 h 116"/>
              <a:gd name="T10" fmla="*/ 2147483647 w 168"/>
              <a:gd name="T11" fmla="*/ 2147483647 h 116"/>
              <a:gd name="T12" fmla="*/ 2147483647 w 168"/>
              <a:gd name="T13" fmla="*/ 2147483647 h 116"/>
              <a:gd name="T14" fmla="*/ 2147483647 w 168"/>
              <a:gd name="T15" fmla="*/ 2147483647 h 116"/>
              <a:gd name="T16" fmla="*/ 2147483647 w 168"/>
              <a:gd name="T17" fmla="*/ 2147483647 h 116"/>
              <a:gd name="T18" fmla="*/ 2147483647 w 168"/>
              <a:gd name="T19" fmla="*/ 2147483647 h 116"/>
              <a:gd name="T20" fmla="*/ 2147483647 w 168"/>
              <a:gd name="T21" fmla="*/ 2147483647 h 116"/>
              <a:gd name="T22" fmla="*/ 2147483647 w 168"/>
              <a:gd name="T23" fmla="*/ 2147483647 h 116"/>
              <a:gd name="T24" fmla="*/ 2147483647 w 168"/>
              <a:gd name="T25" fmla="*/ 2147483647 h 116"/>
              <a:gd name="T26" fmla="*/ 2147483647 w 168"/>
              <a:gd name="T27" fmla="*/ 2147483647 h 116"/>
              <a:gd name="T28" fmla="*/ 2147483647 w 168"/>
              <a:gd name="T29" fmla="*/ 2147483647 h 116"/>
              <a:gd name="T30" fmla="*/ 2147483647 w 168"/>
              <a:gd name="T31" fmla="*/ 2147483647 h 116"/>
              <a:gd name="T32" fmla="*/ 2147483647 w 168"/>
              <a:gd name="T33" fmla="*/ 2147483647 h 116"/>
              <a:gd name="T34" fmla="*/ 2147483647 w 168"/>
              <a:gd name="T35" fmla="*/ 2147483647 h 116"/>
              <a:gd name="T36" fmla="*/ 2147483647 w 168"/>
              <a:gd name="T37" fmla="*/ 2147483647 h 116"/>
              <a:gd name="T38" fmla="*/ 2147483647 w 168"/>
              <a:gd name="T39" fmla="*/ 2147483647 h 116"/>
              <a:gd name="T40" fmla="*/ 2147483647 w 168"/>
              <a:gd name="T41" fmla="*/ 2147483647 h 116"/>
              <a:gd name="T42" fmla="*/ 2147483647 w 168"/>
              <a:gd name="T43" fmla="*/ 2147483647 h 116"/>
              <a:gd name="T44" fmla="*/ 2147483647 w 168"/>
              <a:gd name="T45" fmla="*/ 2147483647 h 116"/>
              <a:gd name="T46" fmla="*/ 2147483647 w 168"/>
              <a:gd name="T47" fmla="*/ 2147483647 h 116"/>
              <a:gd name="T48" fmla="*/ 2147483647 w 168"/>
              <a:gd name="T49" fmla="*/ 2147483647 h 116"/>
              <a:gd name="T50" fmla="*/ 2147483647 w 168"/>
              <a:gd name="T51" fmla="*/ 2147483647 h 116"/>
              <a:gd name="T52" fmla="*/ 2147483647 w 168"/>
              <a:gd name="T53" fmla="*/ 2147483647 h 116"/>
              <a:gd name="T54" fmla="*/ 2147483647 w 168"/>
              <a:gd name="T55" fmla="*/ 2147483647 h 116"/>
              <a:gd name="T56" fmla="*/ 2147483647 w 168"/>
              <a:gd name="T57" fmla="*/ 2147483647 h 116"/>
              <a:gd name="T58" fmla="*/ 2147483647 w 168"/>
              <a:gd name="T59" fmla="*/ 2147483647 h 116"/>
              <a:gd name="T60" fmla="*/ 2147483647 w 168"/>
              <a:gd name="T61" fmla="*/ 2147483647 h 116"/>
              <a:gd name="T62" fmla="*/ 2147483647 w 168"/>
              <a:gd name="T63" fmla="*/ 2147483647 h 116"/>
              <a:gd name="T64" fmla="*/ 2147483647 w 168"/>
              <a:gd name="T65" fmla="*/ 2147483647 h 116"/>
              <a:gd name="T66" fmla="*/ 2147483647 w 168"/>
              <a:gd name="T67" fmla="*/ 2147483647 h 116"/>
              <a:gd name="T68" fmla="*/ 2147483647 w 168"/>
              <a:gd name="T69" fmla="*/ 2147483647 h 116"/>
              <a:gd name="T70" fmla="*/ 2147483647 w 168"/>
              <a:gd name="T71" fmla="*/ 2147483647 h 116"/>
              <a:gd name="T72" fmla="*/ 2147483647 w 168"/>
              <a:gd name="T73" fmla="*/ 2147483647 h 116"/>
              <a:gd name="T74" fmla="*/ 2147483647 w 168"/>
              <a:gd name="T75" fmla="*/ 2147483647 h 116"/>
              <a:gd name="T76" fmla="*/ 2147483647 w 168"/>
              <a:gd name="T77" fmla="*/ 2147483647 h 116"/>
              <a:gd name="T78" fmla="*/ 2147483647 w 168"/>
              <a:gd name="T79" fmla="*/ 2147483647 h 116"/>
              <a:gd name="T80" fmla="*/ 2147483647 w 168"/>
              <a:gd name="T81" fmla="*/ 2147483647 h 116"/>
              <a:gd name="T82" fmla="*/ 2147483647 w 168"/>
              <a:gd name="T83" fmla="*/ 2147483647 h 116"/>
              <a:gd name="T84" fmla="*/ 2147483647 w 168"/>
              <a:gd name="T85" fmla="*/ 2147483647 h 116"/>
              <a:gd name="T86" fmla="*/ 2147483647 w 168"/>
              <a:gd name="T87" fmla="*/ 2147483647 h 116"/>
              <a:gd name="T88" fmla="*/ 2147483647 w 168"/>
              <a:gd name="T89" fmla="*/ 2147483647 h 116"/>
              <a:gd name="T90" fmla="*/ 2147483647 w 168"/>
              <a:gd name="T91" fmla="*/ 2147483647 h 116"/>
              <a:gd name="T92" fmla="*/ 2147483647 w 168"/>
              <a:gd name="T93" fmla="*/ 2147483647 h 116"/>
              <a:gd name="T94" fmla="*/ 2147483647 w 168"/>
              <a:gd name="T95" fmla="*/ 2147483647 h 116"/>
              <a:gd name="T96" fmla="*/ 2147483647 w 168"/>
              <a:gd name="T97" fmla="*/ 2147483647 h 116"/>
              <a:gd name="T98" fmla="*/ 2147483647 w 168"/>
              <a:gd name="T99" fmla="*/ 2147483647 h 116"/>
              <a:gd name="T100" fmla="*/ 2147483647 w 168"/>
              <a:gd name="T101" fmla="*/ 2147483647 h 116"/>
              <a:gd name="T102" fmla="*/ 2147483647 w 168"/>
              <a:gd name="T103" fmla="*/ 2147483647 h 116"/>
              <a:gd name="T104" fmla="*/ 2147483647 w 168"/>
              <a:gd name="T105" fmla="*/ 2147483647 h 116"/>
              <a:gd name="T106" fmla="*/ 2147483647 w 168"/>
              <a:gd name="T107" fmla="*/ 2147483647 h 116"/>
              <a:gd name="T108" fmla="*/ 2147483647 w 168"/>
              <a:gd name="T109" fmla="*/ 2147483647 h 116"/>
              <a:gd name="T110" fmla="*/ 2147483647 w 168"/>
              <a:gd name="T111" fmla="*/ 2147483647 h 116"/>
              <a:gd name="T112" fmla="*/ 2147483647 w 168"/>
              <a:gd name="T113" fmla="*/ 2147483647 h 116"/>
              <a:gd name="T114" fmla="*/ 2147483647 w 168"/>
              <a:gd name="T115" fmla="*/ 2147483647 h 11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68"/>
              <a:gd name="T175" fmla="*/ 0 h 116"/>
              <a:gd name="T176" fmla="*/ 168 w 168"/>
              <a:gd name="T177" fmla="*/ 116 h 11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68" h="116">
                <a:moveTo>
                  <a:pt x="52" y="26"/>
                </a:moveTo>
                <a:lnTo>
                  <a:pt x="52" y="26"/>
                </a:lnTo>
                <a:lnTo>
                  <a:pt x="56" y="26"/>
                </a:lnTo>
                <a:lnTo>
                  <a:pt x="60" y="20"/>
                </a:lnTo>
                <a:lnTo>
                  <a:pt x="64" y="22"/>
                </a:lnTo>
                <a:lnTo>
                  <a:pt x="62" y="28"/>
                </a:lnTo>
                <a:lnTo>
                  <a:pt x="68" y="30"/>
                </a:lnTo>
                <a:lnTo>
                  <a:pt x="72" y="24"/>
                </a:lnTo>
                <a:lnTo>
                  <a:pt x="74" y="26"/>
                </a:lnTo>
                <a:lnTo>
                  <a:pt x="72" y="32"/>
                </a:lnTo>
                <a:lnTo>
                  <a:pt x="76" y="36"/>
                </a:lnTo>
                <a:lnTo>
                  <a:pt x="82" y="32"/>
                </a:lnTo>
                <a:lnTo>
                  <a:pt x="84" y="34"/>
                </a:lnTo>
                <a:lnTo>
                  <a:pt x="80" y="40"/>
                </a:lnTo>
                <a:lnTo>
                  <a:pt x="84" y="44"/>
                </a:lnTo>
                <a:lnTo>
                  <a:pt x="90" y="42"/>
                </a:lnTo>
                <a:lnTo>
                  <a:pt x="92" y="46"/>
                </a:lnTo>
                <a:lnTo>
                  <a:pt x="86" y="50"/>
                </a:lnTo>
                <a:lnTo>
                  <a:pt x="88" y="54"/>
                </a:lnTo>
                <a:lnTo>
                  <a:pt x="96" y="52"/>
                </a:lnTo>
                <a:lnTo>
                  <a:pt x="96" y="58"/>
                </a:lnTo>
                <a:lnTo>
                  <a:pt x="90" y="60"/>
                </a:lnTo>
                <a:lnTo>
                  <a:pt x="92" y="64"/>
                </a:lnTo>
                <a:lnTo>
                  <a:pt x="98" y="66"/>
                </a:lnTo>
                <a:lnTo>
                  <a:pt x="98" y="70"/>
                </a:lnTo>
                <a:lnTo>
                  <a:pt x="92" y="70"/>
                </a:lnTo>
                <a:lnTo>
                  <a:pt x="90" y="76"/>
                </a:lnTo>
                <a:lnTo>
                  <a:pt x="96" y="78"/>
                </a:lnTo>
                <a:lnTo>
                  <a:pt x="96" y="82"/>
                </a:lnTo>
                <a:lnTo>
                  <a:pt x="88" y="82"/>
                </a:lnTo>
                <a:lnTo>
                  <a:pt x="88" y="86"/>
                </a:lnTo>
                <a:lnTo>
                  <a:pt x="92" y="90"/>
                </a:lnTo>
                <a:lnTo>
                  <a:pt x="90" y="94"/>
                </a:lnTo>
                <a:lnTo>
                  <a:pt x="84" y="92"/>
                </a:lnTo>
                <a:lnTo>
                  <a:pt x="80" y="96"/>
                </a:lnTo>
                <a:lnTo>
                  <a:pt x="84" y="100"/>
                </a:lnTo>
                <a:lnTo>
                  <a:pt x="82" y="104"/>
                </a:lnTo>
                <a:lnTo>
                  <a:pt x="76" y="100"/>
                </a:lnTo>
                <a:lnTo>
                  <a:pt x="72" y="102"/>
                </a:lnTo>
                <a:lnTo>
                  <a:pt x="76" y="108"/>
                </a:lnTo>
                <a:lnTo>
                  <a:pt x="72" y="110"/>
                </a:lnTo>
                <a:lnTo>
                  <a:pt x="68" y="106"/>
                </a:lnTo>
                <a:lnTo>
                  <a:pt x="62" y="108"/>
                </a:lnTo>
                <a:lnTo>
                  <a:pt x="64" y="114"/>
                </a:lnTo>
                <a:lnTo>
                  <a:pt x="60" y="116"/>
                </a:lnTo>
                <a:lnTo>
                  <a:pt x="56" y="110"/>
                </a:lnTo>
                <a:lnTo>
                  <a:pt x="52" y="110"/>
                </a:lnTo>
                <a:lnTo>
                  <a:pt x="52" y="116"/>
                </a:lnTo>
                <a:lnTo>
                  <a:pt x="46" y="116"/>
                </a:lnTo>
                <a:lnTo>
                  <a:pt x="46" y="110"/>
                </a:lnTo>
                <a:lnTo>
                  <a:pt x="40" y="110"/>
                </a:lnTo>
                <a:lnTo>
                  <a:pt x="38" y="116"/>
                </a:lnTo>
                <a:lnTo>
                  <a:pt x="34" y="114"/>
                </a:lnTo>
                <a:lnTo>
                  <a:pt x="34" y="108"/>
                </a:lnTo>
                <a:lnTo>
                  <a:pt x="30" y="106"/>
                </a:lnTo>
                <a:lnTo>
                  <a:pt x="26" y="112"/>
                </a:lnTo>
                <a:lnTo>
                  <a:pt x="22" y="108"/>
                </a:lnTo>
                <a:lnTo>
                  <a:pt x="24" y="104"/>
                </a:lnTo>
                <a:lnTo>
                  <a:pt x="20" y="100"/>
                </a:lnTo>
                <a:lnTo>
                  <a:pt x="16" y="104"/>
                </a:lnTo>
                <a:lnTo>
                  <a:pt x="12" y="100"/>
                </a:lnTo>
                <a:lnTo>
                  <a:pt x="16" y="96"/>
                </a:lnTo>
                <a:lnTo>
                  <a:pt x="14" y="92"/>
                </a:lnTo>
                <a:lnTo>
                  <a:pt x="8" y="94"/>
                </a:lnTo>
                <a:lnTo>
                  <a:pt x="6" y="90"/>
                </a:lnTo>
                <a:lnTo>
                  <a:pt x="10" y="86"/>
                </a:lnTo>
                <a:lnTo>
                  <a:pt x="8" y="82"/>
                </a:lnTo>
                <a:lnTo>
                  <a:pt x="2" y="82"/>
                </a:lnTo>
                <a:lnTo>
                  <a:pt x="2" y="78"/>
                </a:lnTo>
                <a:lnTo>
                  <a:pt x="6" y="76"/>
                </a:lnTo>
                <a:lnTo>
                  <a:pt x="6" y="70"/>
                </a:lnTo>
                <a:lnTo>
                  <a:pt x="0" y="70"/>
                </a:lnTo>
                <a:lnTo>
                  <a:pt x="0" y="66"/>
                </a:lnTo>
                <a:lnTo>
                  <a:pt x="6" y="64"/>
                </a:lnTo>
                <a:lnTo>
                  <a:pt x="6" y="60"/>
                </a:lnTo>
                <a:lnTo>
                  <a:pt x="2" y="58"/>
                </a:lnTo>
                <a:lnTo>
                  <a:pt x="2" y="54"/>
                </a:lnTo>
                <a:lnTo>
                  <a:pt x="8" y="54"/>
                </a:lnTo>
                <a:lnTo>
                  <a:pt x="10" y="50"/>
                </a:lnTo>
                <a:lnTo>
                  <a:pt x="6" y="46"/>
                </a:lnTo>
                <a:lnTo>
                  <a:pt x="8" y="42"/>
                </a:lnTo>
                <a:lnTo>
                  <a:pt x="14" y="44"/>
                </a:lnTo>
                <a:lnTo>
                  <a:pt x="16" y="40"/>
                </a:lnTo>
                <a:lnTo>
                  <a:pt x="12" y="36"/>
                </a:lnTo>
                <a:lnTo>
                  <a:pt x="16" y="32"/>
                </a:lnTo>
                <a:lnTo>
                  <a:pt x="20" y="36"/>
                </a:lnTo>
                <a:lnTo>
                  <a:pt x="24" y="32"/>
                </a:lnTo>
                <a:lnTo>
                  <a:pt x="22" y="26"/>
                </a:lnTo>
                <a:lnTo>
                  <a:pt x="26" y="24"/>
                </a:lnTo>
                <a:lnTo>
                  <a:pt x="30" y="30"/>
                </a:lnTo>
                <a:lnTo>
                  <a:pt x="34" y="28"/>
                </a:lnTo>
                <a:lnTo>
                  <a:pt x="34" y="22"/>
                </a:lnTo>
                <a:lnTo>
                  <a:pt x="38" y="20"/>
                </a:lnTo>
                <a:lnTo>
                  <a:pt x="40" y="26"/>
                </a:lnTo>
                <a:lnTo>
                  <a:pt x="46" y="26"/>
                </a:lnTo>
                <a:lnTo>
                  <a:pt x="46" y="20"/>
                </a:lnTo>
                <a:lnTo>
                  <a:pt x="50" y="20"/>
                </a:lnTo>
                <a:lnTo>
                  <a:pt x="52" y="26"/>
                </a:lnTo>
                <a:close/>
                <a:moveTo>
                  <a:pt x="130" y="6"/>
                </a:moveTo>
                <a:lnTo>
                  <a:pt x="128" y="0"/>
                </a:lnTo>
                <a:lnTo>
                  <a:pt x="126" y="0"/>
                </a:lnTo>
                <a:lnTo>
                  <a:pt x="126" y="6"/>
                </a:lnTo>
                <a:lnTo>
                  <a:pt x="122" y="6"/>
                </a:lnTo>
                <a:lnTo>
                  <a:pt x="120" y="2"/>
                </a:lnTo>
                <a:lnTo>
                  <a:pt x="116" y="4"/>
                </a:lnTo>
                <a:lnTo>
                  <a:pt x="116" y="8"/>
                </a:lnTo>
                <a:lnTo>
                  <a:pt x="112" y="10"/>
                </a:lnTo>
                <a:lnTo>
                  <a:pt x="110" y="6"/>
                </a:lnTo>
                <a:lnTo>
                  <a:pt x="106" y="8"/>
                </a:lnTo>
                <a:lnTo>
                  <a:pt x="110" y="12"/>
                </a:lnTo>
                <a:lnTo>
                  <a:pt x="106" y="14"/>
                </a:lnTo>
                <a:lnTo>
                  <a:pt x="102" y="12"/>
                </a:lnTo>
                <a:lnTo>
                  <a:pt x="100" y="14"/>
                </a:lnTo>
                <a:lnTo>
                  <a:pt x="102" y="18"/>
                </a:lnTo>
                <a:lnTo>
                  <a:pt x="100" y="22"/>
                </a:lnTo>
                <a:lnTo>
                  <a:pt x="96" y="20"/>
                </a:lnTo>
                <a:lnTo>
                  <a:pt x="94" y="22"/>
                </a:lnTo>
                <a:lnTo>
                  <a:pt x="98" y="26"/>
                </a:lnTo>
                <a:lnTo>
                  <a:pt x="96" y="30"/>
                </a:lnTo>
                <a:lnTo>
                  <a:pt x="92" y="30"/>
                </a:lnTo>
                <a:lnTo>
                  <a:pt x="92" y="32"/>
                </a:lnTo>
                <a:lnTo>
                  <a:pt x="96" y="34"/>
                </a:lnTo>
                <a:lnTo>
                  <a:pt x="96" y="38"/>
                </a:lnTo>
                <a:lnTo>
                  <a:pt x="90" y="38"/>
                </a:lnTo>
                <a:lnTo>
                  <a:pt x="90" y="42"/>
                </a:lnTo>
                <a:lnTo>
                  <a:pt x="96" y="42"/>
                </a:lnTo>
                <a:lnTo>
                  <a:pt x="96" y="46"/>
                </a:lnTo>
                <a:lnTo>
                  <a:pt x="92" y="48"/>
                </a:lnTo>
                <a:lnTo>
                  <a:pt x="92" y="52"/>
                </a:lnTo>
                <a:lnTo>
                  <a:pt x="98" y="52"/>
                </a:lnTo>
                <a:lnTo>
                  <a:pt x="100" y="54"/>
                </a:lnTo>
                <a:lnTo>
                  <a:pt x="96" y="58"/>
                </a:lnTo>
                <a:lnTo>
                  <a:pt x="98" y="60"/>
                </a:lnTo>
                <a:lnTo>
                  <a:pt x="102" y="58"/>
                </a:lnTo>
                <a:lnTo>
                  <a:pt x="104" y="62"/>
                </a:lnTo>
                <a:lnTo>
                  <a:pt x="102" y="66"/>
                </a:lnTo>
                <a:lnTo>
                  <a:pt x="104" y="68"/>
                </a:lnTo>
                <a:lnTo>
                  <a:pt x="108" y="66"/>
                </a:lnTo>
                <a:lnTo>
                  <a:pt x="112" y="68"/>
                </a:lnTo>
                <a:lnTo>
                  <a:pt x="110" y="72"/>
                </a:lnTo>
                <a:lnTo>
                  <a:pt x="112" y="74"/>
                </a:lnTo>
                <a:lnTo>
                  <a:pt x="116" y="70"/>
                </a:lnTo>
                <a:lnTo>
                  <a:pt x="120" y="72"/>
                </a:lnTo>
                <a:lnTo>
                  <a:pt x="118" y="76"/>
                </a:lnTo>
                <a:lnTo>
                  <a:pt x="122" y="76"/>
                </a:lnTo>
                <a:lnTo>
                  <a:pt x="124" y="72"/>
                </a:lnTo>
                <a:lnTo>
                  <a:pt x="128" y="72"/>
                </a:lnTo>
                <a:lnTo>
                  <a:pt x="128" y="78"/>
                </a:lnTo>
                <a:lnTo>
                  <a:pt x="132" y="78"/>
                </a:lnTo>
                <a:lnTo>
                  <a:pt x="132" y="72"/>
                </a:lnTo>
                <a:lnTo>
                  <a:pt x="136" y="72"/>
                </a:lnTo>
                <a:lnTo>
                  <a:pt x="138" y="76"/>
                </a:lnTo>
                <a:lnTo>
                  <a:pt x="142" y="76"/>
                </a:lnTo>
                <a:lnTo>
                  <a:pt x="140" y="70"/>
                </a:lnTo>
                <a:lnTo>
                  <a:pt x="144" y="68"/>
                </a:lnTo>
                <a:lnTo>
                  <a:pt x="148" y="72"/>
                </a:lnTo>
                <a:lnTo>
                  <a:pt x="150" y="70"/>
                </a:lnTo>
                <a:lnTo>
                  <a:pt x="148" y="66"/>
                </a:lnTo>
                <a:lnTo>
                  <a:pt x="152" y="64"/>
                </a:lnTo>
                <a:lnTo>
                  <a:pt x="156" y="66"/>
                </a:lnTo>
                <a:lnTo>
                  <a:pt x="158" y="64"/>
                </a:lnTo>
                <a:lnTo>
                  <a:pt x="154" y="60"/>
                </a:lnTo>
                <a:lnTo>
                  <a:pt x="158" y="56"/>
                </a:lnTo>
                <a:lnTo>
                  <a:pt x="162" y="58"/>
                </a:lnTo>
                <a:lnTo>
                  <a:pt x="164" y="56"/>
                </a:lnTo>
                <a:lnTo>
                  <a:pt x="160" y="52"/>
                </a:lnTo>
                <a:lnTo>
                  <a:pt x="160" y="48"/>
                </a:lnTo>
                <a:lnTo>
                  <a:pt x="166" y="50"/>
                </a:lnTo>
                <a:lnTo>
                  <a:pt x="166" y="46"/>
                </a:lnTo>
                <a:lnTo>
                  <a:pt x="162" y="44"/>
                </a:lnTo>
                <a:lnTo>
                  <a:pt x="162" y="40"/>
                </a:lnTo>
                <a:lnTo>
                  <a:pt x="168" y="40"/>
                </a:lnTo>
                <a:lnTo>
                  <a:pt x="168" y="36"/>
                </a:lnTo>
                <a:lnTo>
                  <a:pt x="162" y="36"/>
                </a:lnTo>
                <a:lnTo>
                  <a:pt x="162" y="32"/>
                </a:lnTo>
                <a:lnTo>
                  <a:pt x="166" y="30"/>
                </a:lnTo>
                <a:lnTo>
                  <a:pt x="164" y="26"/>
                </a:lnTo>
                <a:lnTo>
                  <a:pt x="160" y="26"/>
                </a:lnTo>
                <a:lnTo>
                  <a:pt x="158" y="24"/>
                </a:lnTo>
                <a:lnTo>
                  <a:pt x="162" y="20"/>
                </a:lnTo>
                <a:lnTo>
                  <a:pt x="160" y="18"/>
                </a:lnTo>
                <a:lnTo>
                  <a:pt x="156" y="20"/>
                </a:lnTo>
                <a:lnTo>
                  <a:pt x="154" y="16"/>
                </a:lnTo>
                <a:lnTo>
                  <a:pt x="156" y="12"/>
                </a:lnTo>
                <a:lnTo>
                  <a:pt x="154" y="10"/>
                </a:lnTo>
                <a:lnTo>
                  <a:pt x="150" y="12"/>
                </a:lnTo>
                <a:lnTo>
                  <a:pt x="146" y="10"/>
                </a:lnTo>
                <a:lnTo>
                  <a:pt x="148" y="6"/>
                </a:lnTo>
                <a:lnTo>
                  <a:pt x="146" y="4"/>
                </a:lnTo>
                <a:lnTo>
                  <a:pt x="142" y="8"/>
                </a:lnTo>
                <a:lnTo>
                  <a:pt x="138" y="6"/>
                </a:lnTo>
                <a:lnTo>
                  <a:pt x="138" y="2"/>
                </a:lnTo>
                <a:lnTo>
                  <a:pt x="136" y="2"/>
                </a:lnTo>
                <a:lnTo>
                  <a:pt x="134" y="6"/>
                </a:lnTo>
                <a:lnTo>
                  <a:pt x="130" y="6"/>
                </a:lnTo>
                <a:close/>
                <a:moveTo>
                  <a:pt x="128" y="28"/>
                </a:moveTo>
                <a:lnTo>
                  <a:pt x="128" y="28"/>
                </a:lnTo>
                <a:lnTo>
                  <a:pt x="134" y="28"/>
                </a:lnTo>
                <a:lnTo>
                  <a:pt x="138" y="30"/>
                </a:lnTo>
                <a:lnTo>
                  <a:pt x="140" y="34"/>
                </a:lnTo>
                <a:lnTo>
                  <a:pt x="140" y="40"/>
                </a:lnTo>
                <a:lnTo>
                  <a:pt x="140" y="44"/>
                </a:lnTo>
                <a:lnTo>
                  <a:pt x="138" y="48"/>
                </a:lnTo>
                <a:lnTo>
                  <a:pt x="134" y="50"/>
                </a:lnTo>
                <a:lnTo>
                  <a:pt x="128" y="50"/>
                </a:lnTo>
                <a:lnTo>
                  <a:pt x="124" y="50"/>
                </a:lnTo>
                <a:lnTo>
                  <a:pt x="120" y="48"/>
                </a:lnTo>
                <a:lnTo>
                  <a:pt x="118" y="44"/>
                </a:lnTo>
                <a:lnTo>
                  <a:pt x="118" y="40"/>
                </a:lnTo>
                <a:lnTo>
                  <a:pt x="118" y="34"/>
                </a:lnTo>
                <a:lnTo>
                  <a:pt x="120" y="30"/>
                </a:lnTo>
                <a:lnTo>
                  <a:pt x="124" y="28"/>
                </a:lnTo>
                <a:lnTo>
                  <a:pt x="128" y="28"/>
                </a:lnTo>
                <a:close/>
                <a:moveTo>
                  <a:pt x="134" y="34"/>
                </a:moveTo>
                <a:lnTo>
                  <a:pt x="134" y="34"/>
                </a:lnTo>
                <a:lnTo>
                  <a:pt x="136" y="36"/>
                </a:lnTo>
                <a:lnTo>
                  <a:pt x="138" y="40"/>
                </a:lnTo>
                <a:lnTo>
                  <a:pt x="136" y="42"/>
                </a:lnTo>
                <a:lnTo>
                  <a:pt x="134" y="44"/>
                </a:lnTo>
                <a:lnTo>
                  <a:pt x="132" y="46"/>
                </a:lnTo>
                <a:lnTo>
                  <a:pt x="128" y="48"/>
                </a:lnTo>
                <a:lnTo>
                  <a:pt x="126" y="46"/>
                </a:lnTo>
                <a:lnTo>
                  <a:pt x="124" y="44"/>
                </a:lnTo>
                <a:lnTo>
                  <a:pt x="122" y="42"/>
                </a:lnTo>
                <a:lnTo>
                  <a:pt x="120" y="40"/>
                </a:lnTo>
                <a:lnTo>
                  <a:pt x="122" y="36"/>
                </a:lnTo>
                <a:lnTo>
                  <a:pt x="124" y="34"/>
                </a:lnTo>
                <a:lnTo>
                  <a:pt x="126" y="32"/>
                </a:lnTo>
                <a:lnTo>
                  <a:pt x="128" y="30"/>
                </a:lnTo>
                <a:lnTo>
                  <a:pt x="132" y="32"/>
                </a:lnTo>
                <a:lnTo>
                  <a:pt x="134" y="34"/>
                </a:lnTo>
                <a:close/>
                <a:moveTo>
                  <a:pt x="144" y="22"/>
                </a:moveTo>
                <a:lnTo>
                  <a:pt x="144" y="22"/>
                </a:lnTo>
                <a:lnTo>
                  <a:pt x="150" y="30"/>
                </a:lnTo>
                <a:lnTo>
                  <a:pt x="152" y="38"/>
                </a:lnTo>
                <a:lnTo>
                  <a:pt x="150" y="48"/>
                </a:lnTo>
                <a:lnTo>
                  <a:pt x="146" y="56"/>
                </a:lnTo>
                <a:lnTo>
                  <a:pt x="138" y="60"/>
                </a:lnTo>
                <a:lnTo>
                  <a:pt x="130" y="62"/>
                </a:lnTo>
                <a:lnTo>
                  <a:pt x="120" y="60"/>
                </a:lnTo>
                <a:lnTo>
                  <a:pt x="112" y="56"/>
                </a:lnTo>
                <a:lnTo>
                  <a:pt x="108" y="48"/>
                </a:lnTo>
                <a:lnTo>
                  <a:pt x="106" y="40"/>
                </a:lnTo>
                <a:lnTo>
                  <a:pt x="106" y="30"/>
                </a:lnTo>
                <a:lnTo>
                  <a:pt x="112" y="24"/>
                </a:lnTo>
                <a:lnTo>
                  <a:pt x="118" y="18"/>
                </a:lnTo>
                <a:lnTo>
                  <a:pt x="128" y="16"/>
                </a:lnTo>
                <a:lnTo>
                  <a:pt x="138" y="18"/>
                </a:lnTo>
                <a:lnTo>
                  <a:pt x="144" y="22"/>
                </a:lnTo>
                <a:close/>
                <a:moveTo>
                  <a:pt x="48" y="56"/>
                </a:moveTo>
                <a:lnTo>
                  <a:pt x="48" y="56"/>
                </a:lnTo>
                <a:lnTo>
                  <a:pt x="44" y="56"/>
                </a:lnTo>
                <a:lnTo>
                  <a:pt x="40" y="60"/>
                </a:lnTo>
                <a:lnTo>
                  <a:pt x="38" y="64"/>
                </a:lnTo>
                <a:lnTo>
                  <a:pt x="38" y="68"/>
                </a:lnTo>
                <a:lnTo>
                  <a:pt x="38" y="72"/>
                </a:lnTo>
                <a:lnTo>
                  <a:pt x="40" y="76"/>
                </a:lnTo>
                <a:lnTo>
                  <a:pt x="44" y="78"/>
                </a:lnTo>
                <a:lnTo>
                  <a:pt x="48" y="80"/>
                </a:lnTo>
                <a:lnTo>
                  <a:pt x="54" y="78"/>
                </a:lnTo>
                <a:lnTo>
                  <a:pt x="56" y="76"/>
                </a:lnTo>
                <a:lnTo>
                  <a:pt x="60" y="72"/>
                </a:lnTo>
                <a:lnTo>
                  <a:pt x="60" y="68"/>
                </a:lnTo>
                <a:lnTo>
                  <a:pt x="60" y="64"/>
                </a:lnTo>
                <a:lnTo>
                  <a:pt x="56" y="60"/>
                </a:lnTo>
                <a:lnTo>
                  <a:pt x="54" y="56"/>
                </a:lnTo>
                <a:lnTo>
                  <a:pt x="48" y="56"/>
                </a:lnTo>
                <a:close/>
                <a:moveTo>
                  <a:pt x="54" y="62"/>
                </a:moveTo>
                <a:lnTo>
                  <a:pt x="54" y="62"/>
                </a:lnTo>
                <a:lnTo>
                  <a:pt x="52" y="60"/>
                </a:lnTo>
                <a:lnTo>
                  <a:pt x="48" y="60"/>
                </a:lnTo>
                <a:lnTo>
                  <a:pt x="46" y="60"/>
                </a:lnTo>
                <a:lnTo>
                  <a:pt x="42" y="62"/>
                </a:lnTo>
                <a:lnTo>
                  <a:pt x="42" y="64"/>
                </a:lnTo>
                <a:lnTo>
                  <a:pt x="40" y="68"/>
                </a:lnTo>
                <a:lnTo>
                  <a:pt x="42" y="70"/>
                </a:lnTo>
                <a:lnTo>
                  <a:pt x="42" y="74"/>
                </a:lnTo>
                <a:lnTo>
                  <a:pt x="46" y="76"/>
                </a:lnTo>
                <a:lnTo>
                  <a:pt x="48" y="76"/>
                </a:lnTo>
                <a:lnTo>
                  <a:pt x="52" y="76"/>
                </a:lnTo>
                <a:lnTo>
                  <a:pt x="54" y="74"/>
                </a:lnTo>
                <a:lnTo>
                  <a:pt x="56" y="70"/>
                </a:lnTo>
                <a:lnTo>
                  <a:pt x="56" y="68"/>
                </a:lnTo>
                <a:lnTo>
                  <a:pt x="56" y="64"/>
                </a:lnTo>
                <a:lnTo>
                  <a:pt x="54" y="62"/>
                </a:lnTo>
                <a:close/>
                <a:moveTo>
                  <a:pt x="70" y="46"/>
                </a:moveTo>
                <a:lnTo>
                  <a:pt x="70" y="46"/>
                </a:lnTo>
                <a:lnTo>
                  <a:pt x="60" y="40"/>
                </a:lnTo>
                <a:lnTo>
                  <a:pt x="54" y="38"/>
                </a:lnTo>
                <a:lnTo>
                  <a:pt x="48" y="38"/>
                </a:lnTo>
                <a:lnTo>
                  <a:pt x="42" y="38"/>
                </a:lnTo>
                <a:lnTo>
                  <a:pt x="38" y="40"/>
                </a:lnTo>
                <a:lnTo>
                  <a:pt x="28" y="46"/>
                </a:lnTo>
                <a:lnTo>
                  <a:pt x="22" y="56"/>
                </a:lnTo>
                <a:lnTo>
                  <a:pt x="20" y="62"/>
                </a:lnTo>
                <a:lnTo>
                  <a:pt x="18" y="68"/>
                </a:lnTo>
                <a:lnTo>
                  <a:pt x="20" y="74"/>
                </a:lnTo>
                <a:lnTo>
                  <a:pt x="22" y="80"/>
                </a:lnTo>
                <a:lnTo>
                  <a:pt x="28" y="88"/>
                </a:lnTo>
                <a:lnTo>
                  <a:pt x="38" y="96"/>
                </a:lnTo>
                <a:lnTo>
                  <a:pt x="42" y="96"/>
                </a:lnTo>
                <a:lnTo>
                  <a:pt x="48" y="98"/>
                </a:lnTo>
                <a:lnTo>
                  <a:pt x="54" y="96"/>
                </a:lnTo>
                <a:lnTo>
                  <a:pt x="60" y="96"/>
                </a:lnTo>
                <a:lnTo>
                  <a:pt x="70" y="88"/>
                </a:lnTo>
                <a:lnTo>
                  <a:pt x="76" y="80"/>
                </a:lnTo>
                <a:lnTo>
                  <a:pt x="78" y="74"/>
                </a:lnTo>
                <a:lnTo>
                  <a:pt x="78" y="68"/>
                </a:lnTo>
                <a:lnTo>
                  <a:pt x="78" y="62"/>
                </a:lnTo>
                <a:lnTo>
                  <a:pt x="76" y="56"/>
                </a:lnTo>
                <a:lnTo>
                  <a:pt x="70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1" name="Freeform 170"/>
          <p:cNvSpPr>
            <a:spLocks noEditPoints="1"/>
          </p:cNvSpPr>
          <p:nvPr/>
        </p:nvSpPr>
        <p:spPr bwMode="auto">
          <a:xfrm>
            <a:off x="7217929" y="1527753"/>
            <a:ext cx="306388" cy="552450"/>
          </a:xfrm>
          <a:custGeom>
            <a:avLst/>
            <a:gdLst>
              <a:gd name="T0" fmla="*/ 2147483647 w 112"/>
              <a:gd name="T1" fmla="*/ 0 h 184"/>
              <a:gd name="T2" fmla="*/ 2147483647 w 112"/>
              <a:gd name="T3" fmla="*/ 2147483647 h 184"/>
              <a:gd name="T4" fmla="*/ 2147483647 w 112"/>
              <a:gd name="T5" fmla="*/ 2147483647 h 184"/>
              <a:gd name="T6" fmla="*/ 2147483647 w 112"/>
              <a:gd name="T7" fmla="*/ 2147483647 h 184"/>
              <a:gd name="T8" fmla="*/ 2147483647 w 112"/>
              <a:gd name="T9" fmla="*/ 2147483647 h 184"/>
              <a:gd name="T10" fmla="*/ 2147483647 w 112"/>
              <a:gd name="T11" fmla="*/ 2147483647 h 184"/>
              <a:gd name="T12" fmla="*/ 2147483647 w 112"/>
              <a:gd name="T13" fmla="*/ 2147483647 h 184"/>
              <a:gd name="T14" fmla="*/ 2147483647 w 112"/>
              <a:gd name="T15" fmla="*/ 2147483647 h 184"/>
              <a:gd name="T16" fmla="*/ 2147483647 w 112"/>
              <a:gd name="T17" fmla="*/ 2147483647 h 184"/>
              <a:gd name="T18" fmla="*/ 2147483647 w 112"/>
              <a:gd name="T19" fmla="*/ 2147483647 h 184"/>
              <a:gd name="T20" fmla="*/ 2147483647 w 112"/>
              <a:gd name="T21" fmla="*/ 2147483647 h 184"/>
              <a:gd name="T22" fmla="*/ 2147483647 w 112"/>
              <a:gd name="T23" fmla="*/ 2147483647 h 184"/>
              <a:gd name="T24" fmla="*/ 2147483647 w 112"/>
              <a:gd name="T25" fmla="*/ 2147483647 h 184"/>
              <a:gd name="T26" fmla="*/ 2147483647 w 112"/>
              <a:gd name="T27" fmla="*/ 2147483647 h 184"/>
              <a:gd name="T28" fmla="*/ 2147483647 w 112"/>
              <a:gd name="T29" fmla="*/ 2147483647 h 184"/>
              <a:gd name="T30" fmla="*/ 2147483647 w 112"/>
              <a:gd name="T31" fmla="*/ 2147483647 h 184"/>
              <a:gd name="T32" fmla="*/ 2147483647 w 112"/>
              <a:gd name="T33" fmla="*/ 2147483647 h 184"/>
              <a:gd name="T34" fmla="*/ 2147483647 w 112"/>
              <a:gd name="T35" fmla="*/ 2147483647 h 184"/>
              <a:gd name="T36" fmla="*/ 2147483647 w 112"/>
              <a:gd name="T37" fmla="*/ 2147483647 h 184"/>
              <a:gd name="T38" fmla="*/ 2147483647 w 112"/>
              <a:gd name="T39" fmla="*/ 2147483647 h 184"/>
              <a:gd name="T40" fmla="*/ 2147483647 w 112"/>
              <a:gd name="T41" fmla="*/ 2147483647 h 184"/>
              <a:gd name="T42" fmla="*/ 2147483647 w 112"/>
              <a:gd name="T43" fmla="*/ 2147483647 h 184"/>
              <a:gd name="T44" fmla="*/ 2147483647 w 112"/>
              <a:gd name="T45" fmla="*/ 2147483647 h 184"/>
              <a:gd name="T46" fmla="*/ 2147483647 w 112"/>
              <a:gd name="T47" fmla="*/ 2147483647 h 184"/>
              <a:gd name="T48" fmla="*/ 2147483647 w 112"/>
              <a:gd name="T49" fmla="*/ 2147483647 h 184"/>
              <a:gd name="T50" fmla="*/ 2147483647 w 112"/>
              <a:gd name="T51" fmla="*/ 2147483647 h 184"/>
              <a:gd name="T52" fmla="*/ 2147483647 w 112"/>
              <a:gd name="T53" fmla="*/ 2147483647 h 184"/>
              <a:gd name="T54" fmla="*/ 2147483647 w 112"/>
              <a:gd name="T55" fmla="*/ 2147483647 h 184"/>
              <a:gd name="T56" fmla="*/ 2147483647 w 112"/>
              <a:gd name="T57" fmla="*/ 2147483647 h 184"/>
              <a:gd name="T58" fmla="*/ 2147483647 w 112"/>
              <a:gd name="T59" fmla="*/ 2147483647 h 184"/>
              <a:gd name="T60" fmla="*/ 2147483647 w 112"/>
              <a:gd name="T61" fmla="*/ 2147483647 h 184"/>
              <a:gd name="T62" fmla="*/ 2147483647 w 112"/>
              <a:gd name="T63" fmla="*/ 2147483647 h 184"/>
              <a:gd name="T64" fmla="*/ 2147483647 w 112"/>
              <a:gd name="T65" fmla="*/ 2147483647 h 184"/>
              <a:gd name="T66" fmla="*/ 0 w 112"/>
              <a:gd name="T67" fmla="*/ 2147483647 h 184"/>
              <a:gd name="T68" fmla="*/ 2147483647 w 112"/>
              <a:gd name="T69" fmla="*/ 2147483647 h 184"/>
              <a:gd name="T70" fmla="*/ 2147483647 w 112"/>
              <a:gd name="T71" fmla="*/ 2147483647 h 184"/>
              <a:gd name="T72" fmla="*/ 2147483647 w 112"/>
              <a:gd name="T73" fmla="*/ 2147483647 h 184"/>
              <a:gd name="T74" fmla="*/ 2147483647 w 112"/>
              <a:gd name="T75" fmla="*/ 2147483647 h 184"/>
              <a:gd name="T76" fmla="*/ 2147483647 w 112"/>
              <a:gd name="T77" fmla="*/ 0 h 184"/>
              <a:gd name="T78" fmla="*/ 2147483647 w 112"/>
              <a:gd name="T79" fmla="*/ 2147483647 h 184"/>
              <a:gd name="T80" fmla="*/ 2147483647 w 112"/>
              <a:gd name="T81" fmla="*/ 2147483647 h 184"/>
              <a:gd name="T82" fmla="*/ 2147483647 w 112"/>
              <a:gd name="T83" fmla="*/ 2147483647 h 184"/>
              <a:gd name="T84" fmla="*/ 2147483647 w 112"/>
              <a:gd name="T85" fmla="*/ 2147483647 h 184"/>
              <a:gd name="T86" fmla="*/ 2147483647 w 112"/>
              <a:gd name="T87" fmla="*/ 2147483647 h 184"/>
              <a:gd name="T88" fmla="*/ 2147483647 w 112"/>
              <a:gd name="T89" fmla="*/ 2147483647 h 184"/>
              <a:gd name="T90" fmla="*/ 2147483647 w 112"/>
              <a:gd name="T91" fmla="*/ 2147483647 h 184"/>
              <a:gd name="T92" fmla="*/ 2147483647 w 112"/>
              <a:gd name="T93" fmla="*/ 2147483647 h 184"/>
              <a:gd name="T94" fmla="*/ 2147483647 w 112"/>
              <a:gd name="T95" fmla="*/ 2147483647 h 184"/>
              <a:gd name="T96" fmla="*/ 2147483647 w 112"/>
              <a:gd name="T97" fmla="*/ 2147483647 h 184"/>
              <a:gd name="T98" fmla="*/ 2147483647 w 112"/>
              <a:gd name="T99" fmla="*/ 2147483647 h 184"/>
              <a:gd name="T100" fmla="*/ 2147483647 w 112"/>
              <a:gd name="T101" fmla="*/ 2147483647 h 184"/>
              <a:gd name="T102" fmla="*/ 2147483647 w 112"/>
              <a:gd name="T103" fmla="*/ 2147483647 h 184"/>
              <a:gd name="T104" fmla="*/ 2147483647 w 112"/>
              <a:gd name="T105" fmla="*/ 2147483647 h 184"/>
              <a:gd name="T106" fmla="*/ 2147483647 w 112"/>
              <a:gd name="T107" fmla="*/ 2147483647 h 184"/>
              <a:gd name="T108" fmla="*/ 2147483647 w 112"/>
              <a:gd name="T109" fmla="*/ 2147483647 h 184"/>
              <a:gd name="T110" fmla="*/ 2147483647 w 112"/>
              <a:gd name="T111" fmla="*/ 2147483647 h 184"/>
              <a:gd name="T112" fmla="*/ 2147483647 w 112"/>
              <a:gd name="T113" fmla="*/ 2147483647 h 184"/>
              <a:gd name="T114" fmla="*/ 2147483647 w 112"/>
              <a:gd name="T115" fmla="*/ 2147483647 h 18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"/>
              <a:gd name="T175" fmla="*/ 0 h 184"/>
              <a:gd name="T176" fmla="*/ 112 w 112"/>
              <a:gd name="T177" fmla="*/ 184 h 18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" h="184">
                <a:moveTo>
                  <a:pt x="56" y="0"/>
                </a:moveTo>
                <a:lnTo>
                  <a:pt x="56" y="0"/>
                </a:lnTo>
                <a:lnTo>
                  <a:pt x="62" y="2"/>
                </a:lnTo>
                <a:lnTo>
                  <a:pt x="50" y="36"/>
                </a:lnTo>
                <a:lnTo>
                  <a:pt x="68" y="44"/>
                </a:lnTo>
                <a:lnTo>
                  <a:pt x="50" y="62"/>
                </a:lnTo>
                <a:lnTo>
                  <a:pt x="60" y="70"/>
                </a:lnTo>
                <a:lnTo>
                  <a:pt x="52" y="94"/>
                </a:lnTo>
                <a:lnTo>
                  <a:pt x="76" y="68"/>
                </a:lnTo>
                <a:lnTo>
                  <a:pt x="72" y="58"/>
                </a:lnTo>
                <a:lnTo>
                  <a:pt x="88" y="48"/>
                </a:lnTo>
                <a:lnTo>
                  <a:pt x="80" y="30"/>
                </a:lnTo>
                <a:lnTo>
                  <a:pt x="90" y="12"/>
                </a:lnTo>
                <a:lnTo>
                  <a:pt x="96" y="18"/>
                </a:lnTo>
                <a:lnTo>
                  <a:pt x="102" y="26"/>
                </a:lnTo>
                <a:lnTo>
                  <a:pt x="108" y="36"/>
                </a:lnTo>
                <a:lnTo>
                  <a:pt x="112" y="46"/>
                </a:lnTo>
                <a:lnTo>
                  <a:pt x="112" y="58"/>
                </a:lnTo>
                <a:lnTo>
                  <a:pt x="110" y="72"/>
                </a:lnTo>
                <a:lnTo>
                  <a:pt x="104" y="86"/>
                </a:lnTo>
                <a:lnTo>
                  <a:pt x="96" y="96"/>
                </a:lnTo>
                <a:lnTo>
                  <a:pt x="86" y="104"/>
                </a:lnTo>
                <a:lnTo>
                  <a:pt x="86" y="110"/>
                </a:lnTo>
                <a:lnTo>
                  <a:pt x="88" y="110"/>
                </a:lnTo>
                <a:lnTo>
                  <a:pt x="92" y="110"/>
                </a:lnTo>
                <a:lnTo>
                  <a:pt x="94" y="114"/>
                </a:lnTo>
                <a:lnTo>
                  <a:pt x="96" y="124"/>
                </a:lnTo>
                <a:lnTo>
                  <a:pt x="94" y="132"/>
                </a:lnTo>
                <a:lnTo>
                  <a:pt x="94" y="134"/>
                </a:lnTo>
                <a:lnTo>
                  <a:pt x="96" y="144"/>
                </a:lnTo>
                <a:lnTo>
                  <a:pt x="94" y="154"/>
                </a:lnTo>
                <a:lnTo>
                  <a:pt x="92" y="156"/>
                </a:lnTo>
                <a:lnTo>
                  <a:pt x="90" y="156"/>
                </a:lnTo>
                <a:lnTo>
                  <a:pt x="26" y="162"/>
                </a:lnTo>
                <a:lnTo>
                  <a:pt x="22" y="162"/>
                </a:lnTo>
                <a:lnTo>
                  <a:pt x="20" y="158"/>
                </a:lnTo>
                <a:lnTo>
                  <a:pt x="18" y="150"/>
                </a:lnTo>
                <a:lnTo>
                  <a:pt x="18" y="146"/>
                </a:lnTo>
                <a:lnTo>
                  <a:pt x="20" y="140"/>
                </a:lnTo>
                <a:lnTo>
                  <a:pt x="20" y="138"/>
                </a:lnTo>
                <a:lnTo>
                  <a:pt x="18" y="130"/>
                </a:lnTo>
                <a:lnTo>
                  <a:pt x="18" y="124"/>
                </a:lnTo>
                <a:lnTo>
                  <a:pt x="20" y="120"/>
                </a:lnTo>
                <a:lnTo>
                  <a:pt x="22" y="116"/>
                </a:lnTo>
                <a:lnTo>
                  <a:pt x="24" y="116"/>
                </a:lnTo>
                <a:lnTo>
                  <a:pt x="28" y="116"/>
                </a:lnTo>
                <a:lnTo>
                  <a:pt x="28" y="106"/>
                </a:lnTo>
                <a:lnTo>
                  <a:pt x="16" y="96"/>
                </a:lnTo>
                <a:lnTo>
                  <a:pt x="8" y="86"/>
                </a:lnTo>
                <a:lnTo>
                  <a:pt x="2" y="72"/>
                </a:lnTo>
                <a:lnTo>
                  <a:pt x="0" y="58"/>
                </a:lnTo>
                <a:lnTo>
                  <a:pt x="2" y="46"/>
                </a:lnTo>
                <a:lnTo>
                  <a:pt x="4" y="36"/>
                </a:lnTo>
                <a:lnTo>
                  <a:pt x="10" y="26"/>
                </a:lnTo>
                <a:lnTo>
                  <a:pt x="16" y="18"/>
                </a:lnTo>
                <a:lnTo>
                  <a:pt x="24" y="10"/>
                </a:lnTo>
                <a:lnTo>
                  <a:pt x="34" y="6"/>
                </a:lnTo>
                <a:lnTo>
                  <a:pt x="44" y="2"/>
                </a:lnTo>
                <a:lnTo>
                  <a:pt x="56" y="0"/>
                </a:lnTo>
                <a:close/>
                <a:moveTo>
                  <a:pt x="72" y="166"/>
                </a:moveTo>
                <a:lnTo>
                  <a:pt x="72" y="166"/>
                </a:lnTo>
                <a:lnTo>
                  <a:pt x="72" y="168"/>
                </a:lnTo>
                <a:lnTo>
                  <a:pt x="72" y="174"/>
                </a:lnTo>
                <a:lnTo>
                  <a:pt x="68" y="178"/>
                </a:lnTo>
                <a:lnTo>
                  <a:pt x="62" y="182"/>
                </a:lnTo>
                <a:lnTo>
                  <a:pt x="56" y="184"/>
                </a:lnTo>
                <a:lnTo>
                  <a:pt x="50" y="182"/>
                </a:lnTo>
                <a:lnTo>
                  <a:pt x="46" y="180"/>
                </a:lnTo>
                <a:lnTo>
                  <a:pt x="42" y="174"/>
                </a:lnTo>
                <a:lnTo>
                  <a:pt x="40" y="170"/>
                </a:lnTo>
                <a:lnTo>
                  <a:pt x="72" y="166"/>
                </a:lnTo>
                <a:close/>
                <a:moveTo>
                  <a:pt x="84" y="144"/>
                </a:moveTo>
                <a:lnTo>
                  <a:pt x="30" y="148"/>
                </a:lnTo>
                <a:lnTo>
                  <a:pt x="30" y="150"/>
                </a:lnTo>
                <a:lnTo>
                  <a:pt x="84" y="146"/>
                </a:lnTo>
                <a:lnTo>
                  <a:pt x="84" y="144"/>
                </a:lnTo>
                <a:close/>
                <a:moveTo>
                  <a:pt x="84" y="122"/>
                </a:moveTo>
                <a:lnTo>
                  <a:pt x="30" y="126"/>
                </a:lnTo>
                <a:lnTo>
                  <a:pt x="30" y="128"/>
                </a:lnTo>
                <a:lnTo>
                  <a:pt x="30" y="130"/>
                </a:lnTo>
                <a:lnTo>
                  <a:pt x="84" y="124"/>
                </a:lnTo>
                <a:lnTo>
                  <a:pt x="84" y="1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2" name="Freeform 172"/>
          <p:cNvSpPr>
            <a:spLocks noEditPoints="1"/>
          </p:cNvSpPr>
          <p:nvPr/>
        </p:nvSpPr>
        <p:spPr bwMode="auto">
          <a:xfrm>
            <a:off x="7244917" y="2410403"/>
            <a:ext cx="290512" cy="492125"/>
          </a:xfrm>
          <a:custGeom>
            <a:avLst/>
            <a:gdLst>
              <a:gd name="T0" fmla="*/ 2147483647 w 106"/>
              <a:gd name="T1" fmla="*/ 2147483647 h 164"/>
              <a:gd name="T2" fmla="*/ 2147483647 w 106"/>
              <a:gd name="T3" fmla="*/ 2147483647 h 164"/>
              <a:gd name="T4" fmla="*/ 0 w 106"/>
              <a:gd name="T5" fmla="*/ 2147483647 h 164"/>
              <a:gd name="T6" fmla="*/ 0 w 106"/>
              <a:gd name="T7" fmla="*/ 2147483647 h 164"/>
              <a:gd name="T8" fmla="*/ 2147483647 w 106"/>
              <a:gd name="T9" fmla="*/ 2147483647 h 164"/>
              <a:gd name="T10" fmla="*/ 2147483647 w 106"/>
              <a:gd name="T11" fmla="*/ 2147483647 h 164"/>
              <a:gd name="T12" fmla="*/ 2147483647 w 106"/>
              <a:gd name="T13" fmla="*/ 0 h 164"/>
              <a:gd name="T14" fmla="*/ 2147483647 w 106"/>
              <a:gd name="T15" fmla="*/ 2147483647 h 164"/>
              <a:gd name="T16" fmla="*/ 2147483647 w 106"/>
              <a:gd name="T17" fmla="*/ 2147483647 h 164"/>
              <a:gd name="T18" fmla="*/ 2147483647 w 106"/>
              <a:gd name="T19" fmla="*/ 0 h 164"/>
              <a:gd name="T20" fmla="*/ 2147483647 w 106"/>
              <a:gd name="T21" fmla="*/ 2147483647 h 164"/>
              <a:gd name="T22" fmla="*/ 2147483647 w 106"/>
              <a:gd name="T23" fmla="*/ 2147483647 h 164"/>
              <a:gd name="T24" fmla="*/ 2147483647 w 106"/>
              <a:gd name="T25" fmla="*/ 0 h 164"/>
              <a:gd name="T26" fmla="*/ 2147483647 w 106"/>
              <a:gd name="T27" fmla="*/ 2147483647 h 164"/>
              <a:gd name="T28" fmla="*/ 2147483647 w 106"/>
              <a:gd name="T29" fmla="*/ 2147483647 h 164"/>
              <a:gd name="T30" fmla="*/ 2147483647 w 106"/>
              <a:gd name="T31" fmla="*/ 0 h 164"/>
              <a:gd name="T32" fmla="*/ 2147483647 w 106"/>
              <a:gd name="T33" fmla="*/ 2147483647 h 164"/>
              <a:gd name="T34" fmla="*/ 2147483647 w 106"/>
              <a:gd name="T35" fmla="*/ 2147483647 h 164"/>
              <a:gd name="T36" fmla="*/ 2147483647 w 106"/>
              <a:gd name="T37" fmla="*/ 2147483647 h 164"/>
              <a:gd name="T38" fmla="*/ 2147483647 w 106"/>
              <a:gd name="T39" fmla="*/ 2147483647 h 164"/>
              <a:gd name="T40" fmla="*/ 2147483647 w 106"/>
              <a:gd name="T41" fmla="*/ 2147483647 h 164"/>
              <a:gd name="T42" fmla="*/ 2147483647 w 106"/>
              <a:gd name="T43" fmla="*/ 2147483647 h 164"/>
              <a:gd name="T44" fmla="*/ 2147483647 w 106"/>
              <a:gd name="T45" fmla="*/ 2147483647 h 164"/>
              <a:gd name="T46" fmla="*/ 2147483647 w 106"/>
              <a:gd name="T47" fmla="*/ 2147483647 h 164"/>
              <a:gd name="T48" fmla="*/ 2147483647 w 106"/>
              <a:gd name="T49" fmla="*/ 2147483647 h 164"/>
              <a:gd name="T50" fmla="*/ 2147483647 w 106"/>
              <a:gd name="T51" fmla="*/ 2147483647 h 164"/>
              <a:gd name="T52" fmla="*/ 2147483647 w 106"/>
              <a:gd name="T53" fmla="*/ 2147483647 h 164"/>
              <a:gd name="T54" fmla="*/ 2147483647 w 106"/>
              <a:gd name="T55" fmla="*/ 2147483647 h 164"/>
              <a:gd name="T56" fmla="*/ 2147483647 w 106"/>
              <a:gd name="T57" fmla="*/ 2147483647 h 164"/>
              <a:gd name="T58" fmla="*/ 2147483647 w 106"/>
              <a:gd name="T59" fmla="*/ 2147483647 h 164"/>
              <a:gd name="T60" fmla="*/ 2147483647 w 106"/>
              <a:gd name="T61" fmla="*/ 2147483647 h 164"/>
              <a:gd name="T62" fmla="*/ 2147483647 w 106"/>
              <a:gd name="T63" fmla="*/ 2147483647 h 164"/>
              <a:gd name="T64" fmla="*/ 2147483647 w 106"/>
              <a:gd name="T65" fmla="*/ 2147483647 h 164"/>
              <a:gd name="T66" fmla="*/ 2147483647 w 106"/>
              <a:gd name="T67" fmla="*/ 2147483647 h 164"/>
              <a:gd name="T68" fmla="*/ 2147483647 w 106"/>
              <a:gd name="T69" fmla="*/ 2147483647 h 164"/>
              <a:gd name="T70" fmla="*/ 2147483647 w 106"/>
              <a:gd name="T71" fmla="*/ 2147483647 h 164"/>
              <a:gd name="T72" fmla="*/ 2147483647 w 106"/>
              <a:gd name="T73" fmla="*/ 2147483647 h 164"/>
              <a:gd name="T74" fmla="*/ 2147483647 w 106"/>
              <a:gd name="T75" fmla="*/ 2147483647 h 164"/>
              <a:gd name="T76" fmla="*/ 2147483647 w 106"/>
              <a:gd name="T77" fmla="*/ 2147483647 h 164"/>
              <a:gd name="T78" fmla="*/ 2147483647 w 106"/>
              <a:gd name="T79" fmla="*/ 2147483647 h 164"/>
              <a:gd name="T80" fmla="*/ 2147483647 w 106"/>
              <a:gd name="T81" fmla="*/ 2147483647 h 164"/>
              <a:gd name="T82" fmla="*/ 2147483647 w 106"/>
              <a:gd name="T83" fmla="*/ 2147483647 h 164"/>
              <a:gd name="T84" fmla="*/ 2147483647 w 106"/>
              <a:gd name="T85" fmla="*/ 2147483647 h 164"/>
              <a:gd name="T86" fmla="*/ 2147483647 w 106"/>
              <a:gd name="T87" fmla="*/ 2147483647 h 164"/>
              <a:gd name="T88" fmla="*/ 2147483647 w 106"/>
              <a:gd name="T89" fmla="*/ 2147483647 h 164"/>
              <a:gd name="T90" fmla="*/ 2147483647 w 106"/>
              <a:gd name="T91" fmla="*/ 2147483647 h 164"/>
              <a:gd name="T92" fmla="*/ 2147483647 w 106"/>
              <a:gd name="T93" fmla="*/ 2147483647 h 164"/>
              <a:gd name="T94" fmla="*/ 2147483647 w 106"/>
              <a:gd name="T95" fmla="*/ 2147483647 h 164"/>
              <a:gd name="T96" fmla="*/ 2147483647 w 106"/>
              <a:gd name="T97" fmla="*/ 2147483647 h 164"/>
              <a:gd name="T98" fmla="*/ 2147483647 w 106"/>
              <a:gd name="T99" fmla="*/ 2147483647 h 164"/>
              <a:gd name="T100" fmla="*/ 2147483647 w 106"/>
              <a:gd name="T101" fmla="*/ 2147483647 h 164"/>
              <a:gd name="T102" fmla="*/ 2147483647 w 106"/>
              <a:gd name="T103" fmla="*/ 2147483647 h 164"/>
              <a:gd name="T104" fmla="*/ 2147483647 w 106"/>
              <a:gd name="T105" fmla="*/ 2147483647 h 16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106"/>
              <a:gd name="T160" fmla="*/ 0 h 164"/>
              <a:gd name="T161" fmla="*/ 106 w 106"/>
              <a:gd name="T162" fmla="*/ 164 h 16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106" h="164">
                <a:moveTo>
                  <a:pt x="2" y="72"/>
                </a:moveTo>
                <a:lnTo>
                  <a:pt x="8" y="72"/>
                </a:lnTo>
                <a:lnTo>
                  <a:pt x="8" y="70"/>
                </a:lnTo>
                <a:lnTo>
                  <a:pt x="4" y="60"/>
                </a:lnTo>
                <a:lnTo>
                  <a:pt x="0" y="44"/>
                </a:lnTo>
                <a:lnTo>
                  <a:pt x="0" y="14"/>
                </a:lnTo>
                <a:lnTo>
                  <a:pt x="0" y="8"/>
                </a:lnTo>
                <a:lnTo>
                  <a:pt x="6" y="8"/>
                </a:lnTo>
                <a:lnTo>
                  <a:pt x="10" y="8"/>
                </a:lnTo>
                <a:lnTo>
                  <a:pt x="10" y="2"/>
                </a:lnTo>
                <a:lnTo>
                  <a:pt x="18" y="0"/>
                </a:lnTo>
                <a:lnTo>
                  <a:pt x="24" y="2"/>
                </a:lnTo>
                <a:lnTo>
                  <a:pt x="24" y="8"/>
                </a:lnTo>
                <a:lnTo>
                  <a:pt x="34" y="8"/>
                </a:lnTo>
                <a:lnTo>
                  <a:pt x="34" y="2"/>
                </a:lnTo>
                <a:lnTo>
                  <a:pt x="42" y="0"/>
                </a:lnTo>
                <a:lnTo>
                  <a:pt x="48" y="2"/>
                </a:lnTo>
                <a:lnTo>
                  <a:pt x="48" y="8"/>
                </a:lnTo>
                <a:lnTo>
                  <a:pt x="58" y="8"/>
                </a:lnTo>
                <a:lnTo>
                  <a:pt x="58" y="2"/>
                </a:lnTo>
                <a:lnTo>
                  <a:pt x="66" y="0"/>
                </a:lnTo>
                <a:lnTo>
                  <a:pt x="72" y="2"/>
                </a:lnTo>
                <a:lnTo>
                  <a:pt x="72" y="8"/>
                </a:lnTo>
                <a:lnTo>
                  <a:pt x="82" y="8"/>
                </a:lnTo>
                <a:lnTo>
                  <a:pt x="82" y="2"/>
                </a:lnTo>
                <a:lnTo>
                  <a:pt x="88" y="0"/>
                </a:lnTo>
                <a:lnTo>
                  <a:pt x="96" y="2"/>
                </a:lnTo>
                <a:lnTo>
                  <a:pt x="96" y="8"/>
                </a:lnTo>
                <a:lnTo>
                  <a:pt x="100" y="8"/>
                </a:lnTo>
                <a:lnTo>
                  <a:pt x="106" y="8"/>
                </a:lnTo>
                <a:lnTo>
                  <a:pt x="106" y="14"/>
                </a:lnTo>
                <a:lnTo>
                  <a:pt x="106" y="44"/>
                </a:lnTo>
                <a:lnTo>
                  <a:pt x="102" y="58"/>
                </a:lnTo>
                <a:lnTo>
                  <a:pt x="98" y="70"/>
                </a:lnTo>
                <a:lnTo>
                  <a:pt x="98" y="72"/>
                </a:lnTo>
                <a:lnTo>
                  <a:pt x="102" y="72"/>
                </a:lnTo>
                <a:lnTo>
                  <a:pt x="102" y="94"/>
                </a:lnTo>
                <a:lnTo>
                  <a:pt x="86" y="114"/>
                </a:lnTo>
                <a:lnTo>
                  <a:pt x="86" y="116"/>
                </a:lnTo>
                <a:lnTo>
                  <a:pt x="86" y="150"/>
                </a:lnTo>
                <a:lnTo>
                  <a:pt x="86" y="156"/>
                </a:lnTo>
                <a:lnTo>
                  <a:pt x="80" y="156"/>
                </a:lnTo>
                <a:lnTo>
                  <a:pt x="64" y="156"/>
                </a:lnTo>
                <a:lnTo>
                  <a:pt x="62" y="160"/>
                </a:lnTo>
                <a:lnTo>
                  <a:pt x="60" y="162"/>
                </a:lnTo>
                <a:lnTo>
                  <a:pt x="56" y="164"/>
                </a:lnTo>
                <a:lnTo>
                  <a:pt x="52" y="164"/>
                </a:lnTo>
                <a:lnTo>
                  <a:pt x="48" y="164"/>
                </a:lnTo>
                <a:lnTo>
                  <a:pt x="44" y="162"/>
                </a:lnTo>
                <a:lnTo>
                  <a:pt x="40" y="160"/>
                </a:lnTo>
                <a:lnTo>
                  <a:pt x="40" y="156"/>
                </a:lnTo>
                <a:lnTo>
                  <a:pt x="26" y="156"/>
                </a:lnTo>
                <a:lnTo>
                  <a:pt x="20" y="156"/>
                </a:lnTo>
                <a:lnTo>
                  <a:pt x="20" y="150"/>
                </a:lnTo>
                <a:lnTo>
                  <a:pt x="20" y="116"/>
                </a:lnTo>
                <a:lnTo>
                  <a:pt x="2" y="94"/>
                </a:lnTo>
                <a:lnTo>
                  <a:pt x="2" y="72"/>
                </a:lnTo>
                <a:close/>
                <a:moveTo>
                  <a:pt x="22" y="72"/>
                </a:moveTo>
                <a:lnTo>
                  <a:pt x="84" y="72"/>
                </a:lnTo>
                <a:lnTo>
                  <a:pt x="88" y="66"/>
                </a:lnTo>
                <a:lnTo>
                  <a:pt x="90" y="56"/>
                </a:lnTo>
                <a:lnTo>
                  <a:pt x="92" y="44"/>
                </a:lnTo>
                <a:lnTo>
                  <a:pt x="92" y="20"/>
                </a:lnTo>
                <a:lnTo>
                  <a:pt x="14" y="20"/>
                </a:lnTo>
                <a:lnTo>
                  <a:pt x="14" y="44"/>
                </a:lnTo>
                <a:lnTo>
                  <a:pt x="16" y="56"/>
                </a:lnTo>
                <a:lnTo>
                  <a:pt x="18" y="64"/>
                </a:lnTo>
                <a:lnTo>
                  <a:pt x="22" y="72"/>
                </a:lnTo>
                <a:close/>
                <a:moveTo>
                  <a:pt x="52" y="144"/>
                </a:moveTo>
                <a:lnTo>
                  <a:pt x="72" y="136"/>
                </a:lnTo>
                <a:lnTo>
                  <a:pt x="72" y="128"/>
                </a:lnTo>
                <a:lnTo>
                  <a:pt x="34" y="144"/>
                </a:lnTo>
                <a:lnTo>
                  <a:pt x="52" y="144"/>
                </a:lnTo>
                <a:close/>
                <a:moveTo>
                  <a:pt x="72" y="138"/>
                </a:moveTo>
                <a:lnTo>
                  <a:pt x="60" y="144"/>
                </a:lnTo>
                <a:lnTo>
                  <a:pt x="72" y="144"/>
                </a:lnTo>
                <a:lnTo>
                  <a:pt x="72" y="138"/>
                </a:lnTo>
                <a:close/>
                <a:moveTo>
                  <a:pt x="32" y="140"/>
                </a:moveTo>
                <a:lnTo>
                  <a:pt x="72" y="124"/>
                </a:lnTo>
                <a:lnTo>
                  <a:pt x="72" y="122"/>
                </a:lnTo>
                <a:lnTo>
                  <a:pt x="60" y="122"/>
                </a:lnTo>
                <a:lnTo>
                  <a:pt x="32" y="132"/>
                </a:lnTo>
                <a:lnTo>
                  <a:pt x="32" y="140"/>
                </a:lnTo>
                <a:close/>
                <a:moveTo>
                  <a:pt x="32" y="130"/>
                </a:moveTo>
                <a:lnTo>
                  <a:pt x="52" y="122"/>
                </a:lnTo>
                <a:lnTo>
                  <a:pt x="32" y="122"/>
                </a:lnTo>
                <a:lnTo>
                  <a:pt x="32" y="1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3" name="Freeform 177"/>
          <p:cNvSpPr>
            <a:spLocks noEditPoints="1"/>
          </p:cNvSpPr>
          <p:nvPr/>
        </p:nvSpPr>
        <p:spPr bwMode="auto">
          <a:xfrm>
            <a:off x="5644717" y="2453266"/>
            <a:ext cx="425450" cy="455612"/>
          </a:xfrm>
          <a:custGeom>
            <a:avLst/>
            <a:gdLst>
              <a:gd name="T0" fmla="*/ 2147483647 w 156"/>
              <a:gd name="T1" fmla="*/ 2147483647 h 152"/>
              <a:gd name="T2" fmla="*/ 2147483647 w 156"/>
              <a:gd name="T3" fmla="*/ 2147483647 h 152"/>
              <a:gd name="T4" fmla="*/ 2147483647 w 156"/>
              <a:gd name="T5" fmla="*/ 2147483647 h 152"/>
              <a:gd name="T6" fmla="*/ 2147483647 w 156"/>
              <a:gd name="T7" fmla="*/ 2147483647 h 152"/>
              <a:gd name="T8" fmla="*/ 2147483647 w 156"/>
              <a:gd name="T9" fmla="*/ 2147483647 h 152"/>
              <a:gd name="T10" fmla="*/ 2147483647 w 156"/>
              <a:gd name="T11" fmla="*/ 2147483647 h 152"/>
              <a:gd name="T12" fmla="*/ 2147483647 w 156"/>
              <a:gd name="T13" fmla="*/ 2147483647 h 152"/>
              <a:gd name="T14" fmla="*/ 2147483647 w 156"/>
              <a:gd name="T15" fmla="*/ 2147483647 h 152"/>
              <a:gd name="T16" fmla="*/ 2147483647 w 156"/>
              <a:gd name="T17" fmla="*/ 2147483647 h 152"/>
              <a:gd name="T18" fmla="*/ 2147483647 w 156"/>
              <a:gd name="T19" fmla="*/ 2147483647 h 152"/>
              <a:gd name="T20" fmla="*/ 2147483647 w 156"/>
              <a:gd name="T21" fmla="*/ 2147483647 h 152"/>
              <a:gd name="T22" fmla="*/ 2147483647 w 156"/>
              <a:gd name="T23" fmla="*/ 2147483647 h 152"/>
              <a:gd name="T24" fmla="*/ 2147483647 w 156"/>
              <a:gd name="T25" fmla="*/ 2147483647 h 152"/>
              <a:gd name="T26" fmla="*/ 2147483647 w 156"/>
              <a:gd name="T27" fmla="*/ 2147483647 h 152"/>
              <a:gd name="T28" fmla="*/ 2147483647 w 156"/>
              <a:gd name="T29" fmla="*/ 2147483647 h 152"/>
              <a:gd name="T30" fmla="*/ 2147483647 w 156"/>
              <a:gd name="T31" fmla="*/ 2147483647 h 152"/>
              <a:gd name="T32" fmla="*/ 2147483647 w 156"/>
              <a:gd name="T33" fmla="*/ 2147483647 h 152"/>
              <a:gd name="T34" fmla="*/ 2147483647 w 156"/>
              <a:gd name="T35" fmla="*/ 2147483647 h 152"/>
              <a:gd name="T36" fmla="*/ 2147483647 w 156"/>
              <a:gd name="T37" fmla="*/ 2147483647 h 152"/>
              <a:gd name="T38" fmla="*/ 2147483647 w 156"/>
              <a:gd name="T39" fmla="*/ 2147483647 h 152"/>
              <a:gd name="T40" fmla="*/ 2147483647 w 156"/>
              <a:gd name="T41" fmla="*/ 2147483647 h 152"/>
              <a:gd name="T42" fmla="*/ 2147483647 w 156"/>
              <a:gd name="T43" fmla="*/ 2147483647 h 152"/>
              <a:gd name="T44" fmla="*/ 2147483647 w 156"/>
              <a:gd name="T45" fmla="*/ 2147483647 h 152"/>
              <a:gd name="T46" fmla="*/ 2147483647 w 156"/>
              <a:gd name="T47" fmla="*/ 2147483647 h 152"/>
              <a:gd name="T48" fmla="*/ 2147483647 w 156"/>
              <a:gd name="T49" fmla="*/ 2147483647 h 152"/>
              <a:gd name="T50" fmla="*/ 2147483647 w 156"/>
              <a:gd name="T51" fmla="*/ 2147483647 h 152"/>
              <a:gd name="T52" fmla="*/ 2147483647 w 156"/>
              <a:gd name="T53" fmla="*/ 2147483647 h 152"/>
              <a:gd name="T54" fmla="*/ 2147483647 w 156"/>
              <a:gd name="T55" fmla="*/ 2147483647 h 152"/>
              <a:gd name="T56" fmla="*/ 2147483647 w 156"/>
              <a:gd name="T57" fmla="*/ 2147483647 h 152"/>
              <a:gd name="T58" fmla="*/ 2147483647 w 156"/>
              <a:gd name="T59" fmla="*/ 0 h 152"/>
              <a:gd name="T60" fmla="*/ 2147483647 w 156"/>
              <a:gd name="T61" fmla="*/ 2147483647 h 152"/>
              <a:gd name="T62" fmla="*/ 2147483647 w 156"/>
              <a:gd name="T63" fmla="*/ 2147483647 h 152"/>
              <a:gd name="T64" fmla="*/ 2147483647 w 156"/>
              <a:gd name="T65" fmla="*/ 2147483647 h 152"/>
              <a:gd name="T66" fmla="*/ 2147483647 w 156"/>
              <a:gd name="T67" fmla="*/ 0 h 152"/>
              <a:gd name="T68" fmla="*/ 2147483647 w 156"/>
              <a:gd name="T69" fmla="*/ 0 h 152"/>
              <a:gd name="T70" fmla="*/ 2147483647 w 156"/>
              <a:gd name="T71" fmla="*/ 2147483647 h 152"/>
              <a:gd name="T72" fmla="*/ 2147483647 w 156"/>
              <a:gd name="T73" fmla="*/ 2147483647 h 152"/>
              <a:gd name="T74" fmla="*/ 2147483647 w 156"/>
              <a:gd name="T75" fmla="*/ 2147483647 h 152"/>
              <a:gd name="T76" fmla="*/ 2147483647 w 156"/>
              <a:gd name="T77" fmla="*/ 2147483647 h 152"/>
              <a:gd name="T78" fmla="*/ 2147483647 w 156"/>
              <a:gd name="T79" fmla="*/ 2147483647 h 152"/>
              <a:gd name="T80" fmla="*/ 2147483647 w 156"/>
              <a:gd name="T81" fmla="*/ 2147483647 h 152"/>
              <a:gd name="T82" fmla="*/ 2147483647 w 156"/>
              <a:gd name="T83" fmla="*/ 2147483647 h 152"/>
              <a:gd name="T84" fmla="*/ 2147483647 w 156"/>
              <a:gd name="T85" fmla="*/ 2147483647 h 152"/>
              <a:gd name="T86" fmla="*/ 2147483647 w 156"/>
              <a:gd name="T87" fmla="*/ 2147483647 h 152"/>
              <a:gd name="T88" fmla="*/ 2147483647 w 156"/>
              <a:gd name="T89" fmla="*/ 2147483647 h 152"/>
              <a:gd name="T90" fmla="*/ 2147483647 w 156"/>
              <a:gd name="T91" fmla="*/ 2147483647 h 152"/>
              <a:gd name="T92" fmla="*/ 2147483647 w 156"/>
              <a:gd name="T93" fmla="*/ 2147483647 h 152"/>
              <a:gd name="T94" fmla="*/ 2147483647 w 156"/>
              <a:gd name="T95" fmla="*/ 2147483647 h 152"/>
              <a:gd name="T96" fmla="*/ 2147483647 w 156"/>
              <a:gd name="T97" fmla="*/ 2147483647 h 152"/>
              <a:gd name="T98" fmla="*/ 2147483647 w 156"/>
              <a:gd name="T99" fmla="*/ 2147483647 h 152"/>
              <a:gd name="T100" fmla="*/ 2147483647 w 156"/>
              <a:gd name="T101" fmla="*/ 2147483647 h 152"/>
              <a:gd name="T102" fmla="*/ 2147483647 w 156"/>
              <a:gd name="T103" fmla="*/ 2147483647 h 152"/>
              <a:gd name="T104" fmla="*/ 2147483647 w 156"/>
              <a:gd name="T105" fmla="*/ 2147483647 h 152"/>
              <a:gd name="T106" fmla="*/ 2147483647 w 156"/>
              <a:gd name="T107" fmla="*/ 2147483647 h 152"/>
              <a:gd name="T108" fmla="*/ 0 w 156"/>
              <a:gd name="T109" fmla="*/ 2147483647 h 152"/>
              <a:gd name="T110" fmla="*/ 2147483647 w 156"/>
              <a:gd name="T111" fmla="*/ 2147483647 h 152"/>
              <a:gd name="T112" fmla="*/ 2147483647 w 156"/>
              <a:gd name="T113" fmla="*/ 2147483647 h 152"/>
              <a:gd name="T114" fmla="*/ 2147483647 w 156"/>
              <a:gd name="T115" fmla="*/ 2147483647 h 152"/>
              <a:gd name="T116" fmla="*/ 2147483647 w 156"/>
              <a:gd name="T117" fmla="*/ 2147483647 h 152"/>
              <a:gd name="T118" fmla="*/ 2147483647 w 156"/>
              <a:gd name="T119" fmla="*/ 2147483647 h 152"/>
              <a:gd name="T120" fmla="*/ 2147483647 w 156"/>
              <a:gd name="T121" fmla="*/ 2147483647 h 152"/>
              <a:gd name="T122" fmla="*/ 2147483647 w 156"/>
              <a:gd name="T123" fmla="*/ 2147483647 h 152"/>
              <a:gd name="T124" fmla="*/ 2147483647 w 156"/>
              <a:gd name="T125" fmla="*/ 2147483647 h 15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56"/>
              <a:gd name="T190" fmla="*/ 0 h 152"/>
              <a:gd name="T191" fmla="*/ 156 w 156"/>
              <a:gd name="T192" fmla="*/ 152 h 15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56" h="152">
                <a:moveTo>
                  <a:pt x="100" y="152"/>
                </a:moveTo>
                <a:lnTo>
                  <a:pt x="100" y="94"/>
                </a:lnTo>
                <a:lnTo>
                  <a:pt x="112" y="88"/>
                </a:lnTo>
                <a:lnTo>
                  <a:pt x="124" y="84"/>
                </a:lnTo>
                <a:lnTo>
                  <a:pt x="140" y="82"/>
                </a:lnTo>
                <a:lnTo>
                  <a:pt x="156" y="82"/>
                </a:lnTo>
                <a:lnTo>
                  <a:pt x="156" y="94"/>
                </a:lnTo>
                <a:lnTo>
                  <a:pt x="154" y="104"/>
                </a:lnTo>
                <a:lnTo>
                  <a:pt x="150" y="114"/>
                </a:lnTo>
                <a:lnTo>
                  <a:pt x="144" y="124"/>
                </a:lnTo>
                <a:lnTo>
                  <a:pt x="136" y="132"/>
                </a:lnTo>
                <a:lnTo>
                  <a:pt x="128" y="140"/>
                </a:lnTo>
                <a:lnTo>
                  <a:pt x="120" y="146"/>
                </a:lnTo>
                <a:lnTo>
                  <a:pt x="108" y="152"/>
                </a:lnTo>
                <a:lnTo>
                  <a:pt x="100" y="152"/>
                </a:lnTo>
                <a:close/>
                <a:moveTo>
                  <a:pt x="60" y="152"/>
                </a:moveTo>
                <a:lnTo>
                  <a:pt x="88" y="152"/>
                </a:lnTo>
                <a:lnTo>
                  <a:pt x="88" y="80"/>
                </a:lnTo>
                <a:lnTo>
                  <a:pt x="102" y="74"/>
                </a:lnTo>
                <a:lnTo>
                  <a:pt x="110" y="64"/>
                </a:lnTo>
                <a:lnTo>
                  <a:pt x="118" y="54"/>
                </a:lnTo>
                <a:lnTo>
                  <a:pt x="120" y="42"/>
                </a:lnTo>
                <a:lnTo>
                  <a:pt x="122" y="30"/>
                </a:lnTo>
                <a:lnTo>
                  <a:pt x="118" y="18"/>
                </a:lnTo>
                <a:lnTo>
                  <a:pt x="112" y="8"/>
                </a:lnTo>
                <a:lnTo>
                  <a:pt x="102" y="0"/>
                </a:lnTo>
                <a:lnTo>
                  <a:pt x="94" y="22"/>
                </a:lnTo>
                <a:lnTo>
                  <a:pt x="80" y="2"/>
                </a:lnTo>
                <a:lnTo>
                  <a:pt x="66" y="22"/>
                </a:lnTo>
                <a:lnTo>
                  <a:pt x="58" y="0"/>
                </a:lnTo>
                <a:lnTo>
                  <a:pt x="48" y="8"/>
                </a:lnTo>
                <a:lnTo>
                  <a:pt x="42" y="18"/>
                </a:lnTo>
                <a:lnTo>
                  <a:pt x="38" y="30"/>
                </a:lnTo>
                <a:lnTo>
                  <a:pt x="40" y="42"/>
                </a:lnTo>
                <a:lnTo>
                  <a:pt x="44" y="54"/>
                </a:lnTo>
                <a:lnTo>
                  <a:pt x="50" y="64"/>
                </a:lnTo>
                <a:lnTo>
                  <a:pt x="60" y="74"/>
                </a:lnTo>
                <a:lnTo>
                  <a:pt x="72" y="80"/>
                </a:lnTo>
                <a:lnTo>
                  <a:pt x="72" y="110"/>
                </a:lnTo>
                <a:lnTo>
                  <a:pt x="68" y="102"/>
                </a:lnTo>
                <a:lnTo>
                  <a:pt x="60" y="96"/>
                </a:lnTo>
                <a:lnTo>
                  <a:pt x="54" y="90"/>
                </a:lnTo>
                <a:lnTo>
                  <a:pt x="44" y="86"/>
                </a:lnTo>
                <a:lnTo>
                  <a:pt x="34" y="82"/>
                </a:lnTo>
                <a:lnTo>
                  <a:pt x="24" y="80"/>
                </a:lnTo>
                <a:lnTo>
                  <a:pt x="14" y="80"/>
                </a:lnTo>
                <a:lnTo>
                  <a:pt x="2" y="80"/>
                </a:lnTo>
                <a:lnTo>
                  <a:pt x="0" y="94"/>
                </a:lnTo>
                <a:lnTo>
                  <a:pt x="4" y="108"/>
                </a:lnTo>
                <a:lnTo>
                  <a:pt x="8" y="118"/>
                </a:lnTo>
                <a:lnTo>
                  <a:pt x="16" y="128"/>
                </a:lnTo>
                <a:lnTo>
                  <a:pt x="26" y="136"/>
                </a:lnTo>
                <a:lnTo>
                  <a:pt x="36" y="142"/>
                </a:lnTo>
                <a:lnTo>
                  <a:pt x="48" y="148"/>
                </a:lnTo>
                <a:lnTo>
                  <a:pt x="60" y="1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4" name="Freeform 179"/>
          <p:cNvSpPr>
            <a:spLocks noEditPoints="1"/>
          </p:cNvSpPr>
          <p:nvPr/>
        </p:nvSpPr>
        <p:spPr bwMode="auto">
          <a:xfrm>
            <a:off x="5743142" y="1570616"/>
            <a:ext cx="250825" cy="522287"/>
          </a:xfrm>
          <a:custGeom>
            <a:avLst/>
            <a:gdLst>
              <a:gd name="T0" fmla="*/ 2147483647 w 92"/>
              <a:gd name="T1" fmla="*/ 2147483647 h 174"/>
              <a:gd name="T2" fmla="*/ 2147483647 w 92"/>
              <a:gd name="T3" fmla="*/ 2147483647 h 174"/>
              <a:gd name="T4" fmla="*/ 2147483647 w 92"/>
              <a:gd name="T5" fmla="*/ 2147483647 h 174"/>
              <a:gd name="T6" fmla="*/ 2147483647 w 92"/>
              <a:gd name="T7" fmla="*/ 2147483647 h 174"/>
              <a:gd name="T8" fmla="*/ 2147483647 w 92"/>
              <a:gd name="T9" fmla="*/ 2147483647 h 174"/>
              <a:gd name="T10" fmla="*/ 2147483647 w 92"/>
              <a:gd name="T11" fmla="*/ 2147483647 h 174"/>
              <a:gd name="T12" fmla="*/ 2147483647 w 92"/>
              <a:gd name="T13" fmla="*/ 2147483647 h 174"/>
              <a:gd name="T14" fmla="*/ 2147483647 w 92"/>
              <a:gd name="T15" fmla="*/ 0 h 174"/>
              <a:gd name="T16" fmla="*/ 2147483647 w 92"/>
              <a:gd name="T17" fmla="*/ 0 h 174"/>
              <a:gd name="T18" fmla="*/ 2147483647 w 92"/>
              <a:gd name="T19" fmla="*/ 2147483647 h 174"/>
              <a:gd name="T20" fmla="*/ 2147483647 w 92"/>
              <a:gd name="T21" fmla="*/ 2147483647 h 174"/>
              <a:gd name="T22" fmla="*/ 2147483647 w 92"/>
              <a:gd name="T23" fmla="*/ 2147483647 h 174"/>
              <a:gd name="T24" fmla="*/ 2147483647 w 92"/>
              <a:gd name="T25" fmla="*/ 2147483647 h 174"/>
              <a:gd name="T26" fmla="*/ 2147483647 w 92"/>
              <a:gd name="T27" fmla="*/ 2147483647 h 174"/>
              <a:gd name="T28" fmla="*/ 0 w 92"/>
              <a:gd name="T29" fmla="*/ 2147483647 h 174"/>
              <a:gd name="T30" fmla="*/ 2147483647 w 92"/>
              <a:gd name="T31" fmla="*/ 0 h 174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92"/>
              <a:gd name="T49" fmla="*/ 0 h 174"/>
              <a:gd name="T50" fmla="*/ 92 w 92"/>
              <a:gd name="T51" fmla="*/ 174 h 174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92" h="174">
                <a:moveTo>
                  <a:pt x="16" y="106"/>
                </a:moveTo>
                <a:lnTo>
                  <a:pt x="24" y="138"/>
                </a:lnTo>
                <a:lnTo>
                  <a:pt x="34" y="174"/>
                </a:lnTo>
                <a:lnTo>
                  <a:pt x="62" y="148"/>
                </a:lnTo>
                <a:lnTo>
                  <a:pt x="84" y="126"/>
                </a:lnTo>
                <a:lnTo>
                  <a:pt x="16" y="106"/>
                </a:lnTo>
                <a:close/>
                <a:moveTo>
                  <a:pt x="14" y="0"/>
                </a:moveTo>
                <a:lnTo>
                  <a:pt x="70" y="0"/>
                </a:lnTo>
                <a:lnTo>
                  <a:pt x="48" y="50"/>
                </a:lnTo>
                <a:lnTo>
                  <a:pt x="92" y="64"/>
                </a:lnTo>
                <a:lnTo>
                  <a:pt x="66" y="110"/>
                </a:lnTo>
                <a:lnTo>
                  <a:pt x="42" y="104"/>
                </a:lnTo>
                <a:lnTo>
                  <a:pt x="46" y="90"/>
                </a:lnTo>
                <a:lnTo>
                  <a:pt x="0" y="76"/>
                </a:lnTo>
                <a:lnTo>
                  <a:pt x="1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5" name="Freeform 181"/>
          <p:cNvSpPr>
            <a:spLocks noEditPoints="1"/>
          </p:cNvSpPr>
          <p:nvPr/>
        </p:nvSpPr>
        <p:spPr bwMode="auto">
          <a:xfrm>
            <a:off x="8627629" y="4037591"/>
            <a:ext cx="530225" cy="468312"/>
          </a:xfrm>
          <a:custGeom>
            <a:avLst/>
            <a:gdLst>
              <a:gd name="T0" fmla="*/ 2147483647 w 194"/>
              <a:gd name="T1" fmla="*/ 2147483647 h 156"/>
              <a:gd name="T2" fmla="*/ 2147483647 w 194"/>
              <a:gd name="T3" fmla="*/ 2147483647 h 156"/>
              <a:gd name="T4" fmla="*/ 2147483647 w 194"/>
              <a:gd name="T5" fmla="*/ 0 h 156"/>
              <a:gd name="T6" fmla="*/ 2147483647 w 194"/>
              <a:gd name="T7" fmla="*/ 2147483647 h 156"/>
              <a:gd name="T8" fmla="*/ 2147483647 w 194"/>
              <a:gd name="T9" fmla="*/ 2147483647 h 156"/>
              <a:gd name="T10" fmla="*/ 2147483647 w 194"/>
              <a:gd name="T11" fmla="*/ 2147483647 h 156"/>
              <a:gd name="T12" fmla="*/ 2147483647 w 194"/>
              <a:gd name="T13" fmla="*/ 2147483647 h 156"/>
              <a:gd name="T14" fmla="*/ 2147483647 w 194"/>
              <a:gd name="T15" fmla="*/ 2147483647 h 156"/>
              <a:gd name="T16" fmla="*/ 2147483647 w 194"/>
              <a:gd name="T17" fmla="*/ 2147483647 h 156"/>
              <a:gd name="T18" fmla="*/ 2147483647 w 194"/>
              <a:gd name="T19" fmla="*/ 2147483647 h 156"/>
              <a:gd name="T20" fmla="*/ 2147483647 w 194"/>
              <a:gd name="T21" fmla="*/ 2147483647 h 156"/>
              <a:gd name="T22" fmla="*/ 2147483647 w 194"/>
              <a:gd name="T23" fmla="*/ 2147483647 h 156"/>
              <a:gd name="T24" fmla="*/ 2147483647 w 194"/>
              <a:gd name="T25" fmla="*/ 2147483647 h 156"/>
              <a:gd name="T26" fmla="*/ 2147483647 w 194"/>
              <a:gd name="T27" fmla="*/ 2147483647 h 156"/>
              <a:gd name="T28" fmla="*/ 2147483647 w 194"/>
              <a:gd name="T29" fmla="*/ 2147483647 h 156"/>
              <a:gd name="T30" fmla="*/ 2147483647 w 194"/>
              <a:gd name="T31" fmla="*/ 2147483647 h 156"/>
              <a:gd name="T32" fmla="*/ 2147483647 w 194"/>
              <a:gd name="T33" fmla="*/ 2147483647 h 156"/>
              <a:gd name="T34" fmla="*/ 2147483647 w 194"/>
              <a:gd name="T35" fmla="*/ 2147483647 h 156"/>
              <a:gd name="T36" fmla="*/ 2147483647 w 194"/>
              <a:gd name="T37" fmla="*/ 2147483647 h 156"/>
              <a:gd name="T38" fmla="*/ 2147483647 w 194"/>
              <a:gd name="T39" fmla="*/ 2147483647 h 156"/>
              <a:gd name="T40" fmla="*/ 2147483647 w 194"/>
              <a:gd name="T41" fmla="*/ 2147483647 h 156"/>
              <a:gd name="T42" fmla="*/ 2147483647 w 194"/>
              <a:gd name="T43" fmla="*/ 2147483647 h 156"/>
              <a:gd name="T44" fmla="*/ 2147483647 w 194"/>
              <a:gd name="T45" fmla="*/ 2147483647 h 156"/>
              <a:gd name="T46" fmla="*/ 2147483647 w 194"/>
              <a:gd name="T47" fmla="*/ 2147483647 h 156"/>
              <a:gd name="T48" fmla="*/ 2147483647 w 194"/>
              <a:gd name="T49" fmla="*/ 2147483647 h 156"/>
              <a:gd name="T50" fmla="*/ 2147483647 w 194"/>
              <a:gd name="T51" fmla="*/ 2147483647 h 156"/>
              <a:gd name="T52" fmla="*/ 2147483647 w 194"/>
              <a:gd name="T53" fmla="*/ 2147483647 h 156"/>
              <a:gd name="T54" fmla="*/ 2147483647 w 194"/>
              <a:gd name="T55" fmla="*/ 2147483647 h 156"/>
              <a:gd name="T56" fmla="*/ 2147483647 w 194"/>
              <a:gd name="T57" fmla="*/ 2147483647 h 156"/>
              <a:gd name="T58" fmla="*/ 2147483647 w 194"/>
              <a:gd name="T59" fmla="*/ 2147483647 h 156"/>
              <a:gd name="T60" fmla="*/ 2147483647 w 194"/>
              <a:gd name="T61" fmla="*/ 2147483647 h 156"/>
              <a:gd name="T62" fmla="*/ 2147483647 w 194"/>
              <a:gd name="T63" fmla="*/ 2147483647 h 156"/>
              <a:gd name="T64" fmla="*/ 2147483647 w 194"/>
              <a:gd name="T65" fmla="*/ 2147483647 h 156"/>
              <a:gd name="T66" fmla="*/ 2147483647 w 194"/>
              <a:gd name="T67" fmla="*/ 2147483647 h 156"/>
              <a:gd name="T68" fmla="*/ 2147483647 w 194"/>
              <a:gd name="T69" fmla="*/ 2147483647 h 156"/>
              <a:gd name="T70" fmla="*/ 2147483647 w 194"/>
              <a:gd name="T71" fmla="*/ 2147483647 h 156"/>
              <a:gd name="T72" fmla="*/ 2147483647 w 194"/>
              <a:gd name="T73" fmla="*/ 2147483647 h 156"/>
              <a:gd name="T74" fmla="*/ 2147483647 w 194"/>
              <a:gd name="T75" fmla="*/ 2147483647 h 156"/>
              <a:gd name="T76" fmla="*/ 2147483647 w 194"/>
              <a:gd name="T77" fmla="*/ 2147483647 h 156"/>
              <a:gd name="T78" fmla="*/ 2147483647 w 194"/>
              <a:gd name="T79" fmla="*/ 2147483647 h 156"/>
              <a:gd name="T80" fmla="*/ 2147483647 w 194"/>
              <a:gd name="T81" fmla="*/ 2147483647 h 156"/>
              <a:gd name="T82" fmla="*/ 2147483647 w 194"/>
              <a:gd name="T83" fmla="*/ 2147483647 h 156"/>
              <a:gd name="T84" fmla="*/ 2147483647 w 194"/>
              <a:gd name="T85" fmla="*/ 2147483647 h 156"/>
              <a:gd name="T86" fmla="*/ 2147483647 w 194"/>
              <a:gd name="T87" fmla="*/ 2147483647 h 156"/>
              <a:gd name="T88" fmla="*/ 2147483647 w 194"/>
              <a:gd name="T89" fmla="*/ 2147483647 h 156"/>
              <a:gd name="T90" fmla="*/ 2147483647 w 194"/>
              <a:gd name="T91" fmla="*/ 2147483647 h 156"/>
              <a:gd name="T92" fmla="*/ 2147483647 w 194"/>
              <a:gd name="T93" fmla="*/ 2147483647 h 156"/>
              <a:gd name="T94" fmla="*/ 2147483647 w 194"/>
              <a:gd name="T95" fmla="*/ 2147483647 h 15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94"/>
              <a:gd name="T145" fmla="*/ 0 h 156"/>
              <a:gd name="T146" fmla="*/ 194 w 194"/>
              <a:gd name="T147" fmla="*/ 156 h 15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94" h="156">
                <a:moveTo>
                  <a:pt x="36" y="0"/>
                </a:moveTo>
                <a:lnTo>
                  <a:pt x="138" y="0"/>
                </a:lnTo>
                <a:lnTo>
                  <a:pt x="138" y="56"/>
                </a:lnTo>
                <a:lnTo>
                  <a:pt x="128" y="66"/>
                </a:lnTo>
                <a:lnTo>
                  <a:pt x="126" y="66"/>
                </a:lnTo>
                <a:lnTo>
                  <a:pt x="126" y="14"/>
                </a:lnTo>
                <a:lnTo>
                  <a:pt x="46" y="14"/>
                </a:lnTo>
                <a:lnTo>
                  <a:pt x="46" y="76"/>
                </a:lnTo>
                <a:lnTo>
                  <a:pt x="36" y="68"/>
                </a:lnTo>
                <a:lnTo>
                  <a:pt x="36" y="0"/>
                </a:lnTo>
                <a:close/>
                <a:moveTo>
                  <a:pt x="176" y="118"/>
                </a:moveTo>
                <a:lnTo>
                  <a:pt x="176" y="118"/>
                </a:lnTo>
                <a:lnTo>
                  <a:pt x="176" y="122"/>
                </a:lnTo>
                <a:lnTo>
                  <a:pt x="176" y="124"/>
                </a:lnTo>
                <a:lnTo>
                  <a:pt x="170" y="130"/>
                </a:lnTo>
                <a:lnTo>
                  <a:pt x="164" y="132"/>
                </a:lnTo>
                <a:lnTo>
                  <a:pt x="162" y="132"/>
                </a:lnTo>
                <a:lnTo>
                  <a:pt x="158" y="132"/>
                </a:lnTo>
                <a:lnTo>
                  <a:pt x="158" y="128"/>
                </a:lnTo>
                <a:lnTo>
                  <a:pt x="158" y="126"/>
                </a:lnTo>
                <a:lnTo>
                  <a:pt x="164" y="120"/>
                </a:lnTo>
                <a:lnTo>
                  <a:pt x="170" y="118"/>
                </a:lnTo>
                <a:lnTo>
                  <a:pt x="172" y="118"/>
                </a:lnTo>
                <a:lnTo>
                  <a:pt x="176" y="118"/>
                </a:lnTo>
                <a:close/>
                <a:moveTo>
                  <a:pt x="166" y="64"/>
                </a:moveTo>
                <a:lnTo>
                  <a:pt x="166" y="64"/>
                </a:lnTo>
                <a:lnTo>
                  <a:pt x="160" y="60"/>
                </a:lnTo>
                <a:lnTo>
                  <a:pt x="156" y="58"/>
                </a:lnTo>
                <a:lnTo>
                  <a:pt x="152" y="58"/>
                </a:lnTo>
                <a:lnTo>
                  <a:pt x="148" y="58"/>
                </a:lnTo>
                <a:lnTo>
                  <a:pt x="140" y="64"/>
                </a:lnTo>
                <a:lnTo>
                  <a:pt x="132" y="70"/>
                </a:lnTo>
                <a:lnTo>
                  <a:pt x="126" y="78"/>
                </a:lnTo>
                <a:lnTo>
                  <a:pt x="120" y="88"/>
                </a:lnTo>
                <a:lnTo>
                  <a:pt x="116" y="98"/>
                </a:lnTo>
                <a:lnTo>
                  <a:pt x="114" y="108"/>
                </a:lnTo>
                <a:lnTo>
                  <a:pt x="112" y="118"/>
                </a:lnTo>
                <a:lnTo>
                  <a:pt x="114" y="126"/>
                </a:lnTo>
                <a:lnTo>
                  <a:pt x="118" y="136"/>
                </a:lnTo>
                <a:lnTo>
                  <a:pt x="126" y="144"/>
                </a:lnTo>
                <a:lnTo>
                  <a:pt x="132" y="148"/>
                </a:lnTo>
                <a:lnTo>
                  <a:pt x="138" y="150"/>
                </a:lnTo>
                <a:lnTo>
                  <a:pt x="144" y="152"/>
                </a:lnTo>
                <a:lnTo>
                  <a:pt x="150" y="152"/>
                </a:lnTo>
                <a:lnTo>
                  <a:pt x="162" y="150"/>
                </a:lnTo>
                <a:lnTo>
                  <a:pt x="174" y="144"/>
                </a:lnTo>
                <a:lnTo>
                  <a:pt x="184" y="136"/>
                </a:lnTo>
                <a:lnTo>
                  <a:pt x="190" y="128"/>
                </a:lnTo>
                <a:lnTo>
                  <a:pt x="194" y="122"/>
                </a:lnTo>
                <a:lnTo>
                  <a:pt x="194" y="116"/>
                </a:lnTo>
                <a:lnTo>
                  <a:pt x="192" y="112"/>
                </a:lnTo>
                <a:lnTo>
                  <a:pt x="188" y="110"/>
                </a:lnTo>
                <a:lnTo>
                  <a:pt x="178" y="106"/>
                </a:lnTo>
                <a:lnTo>
                  <a:pt x="172" y="102"/>
                </a:lnTo>
                <a:lnTo>
                  <a:pt x="170" y="98"/>
                </a:lnTo>
                <a:lnTo>
                  <a:pt x="170" y="94"/>
                </a:lnTo>
                <a:lnTo>
                  <a:pt x="172" y="88"/>
                </a:lnTo>
                <a:lnTo>
                  <a:pt x="172" y="82"/>
                </a:lnTo>
                <a:lnTo>
                  <a:pt x="172" y="76"/>
                </a:lnTo>
                <a:lnTo>
                  <a:pt x="170" y="70"/>
                </a:lnTo>
                <a:lnTo>
                  <a:pt x="166" y="64"/>
                </a:lnTo>
                <a:close/>
                <a:moveTo>
                  <a:pt x="24" y="116"/>
                </a:moveTo>
                <a:lnTo>
                  <a:pt x="24" y="116"/>
                </a:lnTo>
                <a:lnTo>
                  <a:pt x="22" y="108"/>
                </a:lnTo>
                <a:lnTo>
                  <a:pt x="22" y="102"/>
                </a:lnTo>
                <a:lnTo>
                  <a:pt x="24" y="92"/>
                </a:lnTo>
                <a:lnTo>
                  <a:pt x="26" y="88"/>
                </a:lnTo>
                <a:lnTo>
                  <a:pt x="24" y="84"/>
                </a:lnTo>
                <a:lnTo>
                  <a:pt x="20" y="78"/>
                </a:lnTo>
                <a:lnTo>
                  <a:pt x="12" y="72"/>
                </a:lnTo>
                <a:lnTo>
                  <a:pt x="10" y="78"/>
                </a:lnTo>
                <a:lnTo>
                  <a:pt x="8" y="86"/>
                </a:lnTo>
                <a:lnTo>
                  <a:pt x="10" y="96"/>
                </a:lnTo>
                <a:lnTo>
                  <a:pt x="14" y="104"/>
                </a:lnTo>
                <a:lnTo>
                  <a:pt x="18" y="110"/>
                </a:lnTo>
                <a:lnTo>
                  <a:pt x="24" y="116"/>
                </a:lnTo>
                <a:close/>
                <a:moveTo>
                  <a:pt x="28" y="122"/>
                </a:moveTo>
                <a:lnTo>
                  <a:pt x="32" y="120"/>
                </a:lnTo>
                <a:lnTo>
                  <a:pt x="42" y="142"/>
                </a:lnTo>
                <a:lnTo>
                  <a:pt x="34" y="146"/>
                </a:lnTo>
                <a:lnTo>
                  <a:pt x="28" y="122"/>
                </a:lnTo>
                <a:close/>
                <a:moveTo>
                  <a:pt x="22" y="124"/>
                </a:moveTo>
                <a:lnTo>
                  <a:pt x="26" y="156"/>
                </a:lnTo>
                <a:lnTo>
                  <a:pt x="64" y="140"/>
                </a:lnTo>
                <a:lnTo>
                  <a:pt x="44" y="116"/>
                </a:lnTo>
                <a:lnTo>
                  <a:pt x="50" y="102"/>
                </a:lnTo>
                <a:lnTo>
                  <a:pt x="50" y="96"/>
                </a:lnTo>
                <a:lnTo>
                  <a:pt x="50" y="92"/>
                </a:lnTo>
                <a:lnTo>
                  <a:pt x="46" y="84"/>
                </a:lnTo>
                <a:lnTo>
                  <a:pt x="38" y="80"/>
                </a:lnTo>
                <a:lnTo>
                  <a:pt x="22" y="70"/>
                </a:lnTo>
                <a:lnTo>
                  <a:pt x="16" y="66"/>
                </a:lnTo>
                <a:lnTo>
                  <a:pt x="12" y="58"/>
                </a:lnTo>
                <a:lnTo>
                  <a:pt x="6" y="68"/>
                </a:lnTo>
                <a:lnTo>
                  <a:pt x="2" y="80"/>
                </a:lnTo>
                <a:lnTo>
                  <a:pt x="0" y="90"/>
                </a:lnTo>
                <a:lnTo>
                  <a:pt x="2" y="100"/>
                </a:lnTo>
                <a:lnTo>
                  <a:pt x="6" y="108"/>
                </a:lnTo>
                <a:lnTo>
                  <a:pt x="10" y="114"/>
                </a:lnTo>
                <a:lnTo>
                  <a:pt x="16" y="120"/>
                </a:lnTo>
                <a:lnTo>
                  <a:pt x="24" y="124"/>
                </a:lnTo>
                <a:lnTo>
                  <a:pt x="22" y="124"/>
                </a:lnTo>
                <a:close/>
                <a:moveTo>
                  <a:pt x="56" y="90"/>
                </a:moveTo>
                <a:lnTo>
                  <a:pt x="112" y="90"/>
                </a:lnTo>
                <a:lnTo>
                  <a:pt x="106" y="104"/>
                </a:lnTo>
                <a:lnTo>
                  <a:pt x="106" y="118"/>
                </a:lnTo>
                <a:lnTo>
                  <a:pt x="56" y="118"/>
                </a:lnTo>
                <a:lnTo>
                  <a:pt x="52" y="114"/>
                </a:lnTo>
                <a:lnTo>
                  <a:pt x="56" y="102"/>
                </a:lnTo>
                <a:lnTo>
                  <a:pt x="58" y="96"/>
                </a:lnTo>
                <a:lnTo>
                  <a:pt x="56" y="90"/>
                </a:lnTo>
                <a:close/>
                <a:moveTo>
                  <a:pt x="70" y="42"/>
                </a:moveTo>
                <a:lnTo>
                  <a:pt x="70" y="42"/>
                </a:lnTo>
                <a:lnTo>
                  <a:pt x="68" y="62"/>
                </a:lnTo>
                <a:lnTo>
                  <a:pt x="60" y="66"/>
                </a:lnTo>
                <a:lnTo>
                  <a:pt x="58" y="72"/>
                </a:lnTo>
                <a:lnTo>
                  <a:pt x="56" y="86"/>
                </a:lnTo>
                <a:lnTo>
                  <a:pt x="114" y="86"/>
                </a:lnTo>
                <a:lnTo>
                  <a:pt x="116" y="82"/>
                </a:lnTo>
                <a:lnTo>
                  <a:pt x="116" y="72"/>
                </a:lnTo>
                <a:lnTo>
                  <a:pt x="112" y="64"/>
                </a:lnTo>
                <a:lnTo>
                  <a:pt x="104" y="62"/>
                </a:lnTo>
                <a:lnTo>
                  <a:pt x="104" y="42"/>
                </a:lnTo>
                <a:lnTo>
                  <a:pt x="104" y="30"/>
                </a:lnTo>
                <a:lnTo>
                  <a:pt x="100" y="26"/>
                </a:lnTo>
                <a:lnTo>
                  <a:pt x="98" y="22"/>
                </a:lnTo>
                <a:lnTo>
                  <a:pt x="90" y="20"/>
                </a:lnTo>
                <a:lnTo>
                  <a:pt x="80" y="20"/>
                </a:lnTo>
                <a:lnTo>
                  <a:pt x="74" y="24"/>
                </a:lnTo>
                <a:lnTo>
                  <a:pt x="70" y="28"/>
                </a:lnTo>
                <a:lnTo>
                  <a:pt x="70" y="34"/>
                </a:lnTo>
                <a:lnTo>
                  <a:pt x="70" y="42"/>
                </a:lnTo>
                <a:close/>
                <a:moveTo>
                  <a:pt x="76" y="60"/>
                </a:moveTo>
                <a:lnTo>
                  <a:pt x="80" y="72"/>
                </a:lnTo>
                <a:lnTo>
                  <a:pt x="94" y="72"/>
                </a:lnTo>
                <a:lnTo>
                  <a:pt x="96" y="60"/>
                </a:lnTo>
                <a:lnTo>
                  <a:pt x="92" y="58"/>
                </a:lnTo>
                <a:lnTo>
                  <a:pt x="92" y="56"/>
                </a:lnTo>
                <a:lnTo>
                  <a:pt x="94" y="52"/>
                </a:lnTo>
                <a:lnTo>
                  <a:pt x="96" y="48"/>
                </a:lnTo>
                <a:lnTo>
                  <a:pt x="98" y="38"/>
                </a:lnTo>
                <a:lnTo>
                  <a:pt x="94" y="38"/>
                </a:lnTo>
                <a:lnTo>
                  <a:pt x="88" y="34"/>
                </a:lnTo>
                <a:lnTo>
                  <a:pt x="82" y="36"/>
                </a:lnTo>
                <a:lnTo>
                  <a:pt x="74" y="36"/>
                </a:lnTo>
                <a:lnTo>
                  <a:pt x="74" y="42"/>
                </a:lnTo>
                <a:lnTo>
                  <a:pt x="76" y="48"/>
                </a:lnTo>
                <a:lnTo>
                  <a:pt x="80" y="54"/>
                </a:lnTo>
                <a:lnTo>
                  <a:pt x="80" y="58"/>
                </a:lnTo>
                <a:lnTo>
                  <a:pt x="76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6" name="Freeform 183"/>
          <p:cNvSpPr>
            <a:spLocks noEditPoints="1"/>
          </p:cNvSpPr>
          <p:nvPr/>
        </p:nvSpPr>
        <p:spPr bwMode="auto">
          <a:xfrm>
            <a:off x="7906904" y="1635703"/>
            <a:ext cx="503238" cy="377825"/>
          </a:xfrm>
          <a:custGeom>
            <a:avLst/>
            <a:gdLst>
              <a:gd name="T0" fmla="*/ 2147483647 w 184"/>
              <a:gd name="T1" fmla="*/ 2147483647 h 126"/>
              <a:gd name="T2" fmla="*/ 2147483647 w 184"/>
              <a:gd name="T3" fmla="*/ 2147483647 h 126"/>
              <a:gd name="T4" fmla="*/ 2147483647 w 184"/>
              <a:gd name="T5" fmla="*/ 2147483647 h 126"/>
              <a:gd name="T6" fmla="*/ 2147483647 w 184"/>
              <a:gd name="T7" fmla="*/ 2147483647 h 126"/>
              <a:gd name="T8" fmla="*/ 2147483647 w 184"/>
              <a:gd name="T9" fmla="*/ 2147483647 h 126"/>
              <a:gd name="T10" fmla="*/ 2147483647 w 184"/>
              <a:gd name="T11" fmla="*/ 2147483647 h 126"/>
              <a:gd name="T12" fmla="*/ 2147483647 w 184"/>
              <a:gd name="T13" fmla="*/ 2147483647 h 126"/>
              <a:gd name="T14" fmla="*/ 2147483647 w 184"/>
              <a:gd name="T15" fmla="*/ 2147483647 h 126"/>
              <a:gd name="T16" fmla="*/ 2147483647 w 184"/>
              <a:gd name="T17" fmla="*/ 2147483647 h 126"/>
              <a:gd name="T18" fmla="*/ 2147483647 w 184"/>
              <a:gd name="T19" fmla="*/ 2147483647 h 126"/>
              <a:gd name="T20" fmla="*/ 2147483647 w 184"/>
              <a:gd name="T21" fmla="*/ 2147483647 h 126"/>
              <a:gd name="T22" fmla="*/ 2147483647 w 184"/>
              <a:gd name="T23" fmla="*/ 2147483647 h 126"/>
              <a:gd name="T24" fmla="*/ 2147483647 w 184"/>
              <a:gd name="T25" fmla="*/ 2147483647 h 126"/>
              <a:gd name="T26" fmla="*/ 2147483647 w 184"/>
              <a:gd name="T27" fmla="*/ 2147483647 h 126"/>
              <a:gd name="T28" fmla="*/ 2147483647 w 184"/>
              <a:gd name="T29" fmla="*/ 2147483647 h 126"/>
              <a:gd name="T30" fmla="*/ 2147483647 w 184"/>
              <a:gd name="T31" fmla="*/ 2147483647 h 126"/>
              <a:gd name="T32" fmla="*/ 2147483647 w 184"/>
              <a:gd name="T33" fmla="*/ 2147483647 h 126"/>
              <a:gd name="T34" fmla="*/ 0 w 184"/>
              <a:gd name="T35" fmla="*/ 2147483647 h 126"/>
              <a:gd name="T36" fmla="*/ 0 w 184"/>
              <a:gd name="T37" fmla="*/ 0 h 126"/>
              <a:gd name="T38" fmla="*/ 2147483647 w 184"/>
              <a:gd name="T39" fmla="*/ 2147483647 h 126"/>
              <a:gd name="T40" fmla="*/ 2147483647 w 184"/>
              <a:gd name="T41" fmla="*/ 0 h 126"/>
              <a:gd name="T42" fmla="*/ 2147483647 w 184"/>
              <a:gd name="T43" fmla="*/ 2147483647 h 126"/>
              <a:gd name="T44" fmla="*/ 2147483647 w 184"/>
              <a:gd name="T45" fmla="*/ 2147483647 h 126"/>
              <a:gd name="T46" fmla="*/ 2147483647 w 184"/>
              <a:gd name="T47" fmla="*/ 0 h 126"/>
              <a:gd name="T48" fmla="*/ 2147483647 w 184"/>
              <a:gd name="T49" fmla="*/ 2147483647 h 126"/>
              <a:gd name="T50" fmla="*/ 2147483647 w 184"/>
              <a:gd name="T51" fmla="*/ 2147483647 h 126"/>
              <a:gd name="T52" fmla="*/ 2147483647 w 184"/>
              <a:gd name="T53" fmla="*/ 2147483647 h 126"/>
              <a:gd name="T54" fmla="*/ 2147483647 w 184"/>
              <a:gd name="T55" fmla="*/ 2147483647 h 126"/>
              <a:gd name="T56" fmla="*/ 2147483647 w 184"/>
              <a:gd name="T57" fmla="*/ 2147483647 h 126"/>
              <a:gd name="T58" fmla="*/ 2147483647 w 184"/>
              <a:gd name="T59" fmla="*/ 2147483647 h 126"/>
              <a:gd name="T60" fmla="*/ 2147483647 w 184"/>
              <a:gd name="T61" fmla="*/ 2147483647 h 126"/>
              <a:gd name="T62" fmla="*/ 2147483647 w 184"/>
              <a:gd name="T63" fmla="*/ 2147483647 h 126"/>
              <a:gd name="T64" fmla="*/ 2147483647 w 184"/>
              <a:gd name="T65" fmla="*/ 0 h 126"/>
              <a:gd name="T66" fmla="*/ 2147483647 w 184"/>
              <a:gd name="T67" fmla="*/ 2147483647 h 126"/>
              <a:gd name="T68" fmla="*/ 2147483647 w 184"/>
              <a:gd name="T69" fmla="*/ 2147483647 h 126"/>
              <a:gd name="T70" fmla="*/ 2147483647 w 184"/>
              <a:gd name="T71" fmla="*/ 2147483647 h 126"/>
              <a:gd name="T72" fmla="*/ 0 w 184"/>
              <a:gd name="T73" fmla="*/ 0 h 126"/>
              <a:gd name="T74" fmla="*/ 2147483647 w 184"/>
              <a:gd name="T75" fmla="*/ 2147483647 h 126"/>
              <a:gd name="T76" fmla="*/ 2147483647 w 184"/>
              <a:gd name="T77" fmla="*/ 2147483647 h 126"/>
              <a:gd name="T78" fmla="*/ 2147483647 w 184"/>
              <a:gd name="T79" fmla="*/ 2147483647 h 126"/>
              <a:gd name="T80" fmla="*/ 2147483647 w 184"/>
              <a:gd name="T81" fmla="*/ 2147483647 h 126"/>
              <a:gd name="T82" fmla="*/ 2147483647 w 184"/>
              <a:gd name="T83" fmla="*/ 2147483647 h 126"/>
              <a:gd name="T84" fmla="*/ 2147483647 w 184"/>
              <a:gd name="T85" fmla="*/ 2147483647 h 126"/>
              <a:gd name="T86" fmla="*/ 2147483647 w 184"/>
              <a:gd name="T87" fmla="*/ 2147483647 h 126"/>
              <a:gd name="T88" fmla="*/ 2147483647 w 184"/>
              <a:gd name="T89" fmla="*/ 2147483647 h 126"/>
              <a:gd name="T90" fmla="*/ 2147483647 w 184"/>
              <a:gd name="T91" fmla="*/ 2147483647 h 126"/>
              <a:gd name="T92" fmla="*/ 2147483647 w 184"/>
              <a:gd name="T93" fmla="*/ 2147483647 h 126"/>
              <a:gd name="T94" fmla="*/ 2147483647 w 184"/>
              <a:gd name="T95" fmla="*/ 2147483647 h 126"/>
              <a:gd name="T96" fmla="*/ 2147483647 w 184"/>
              <a:gd name="T97" fmla="*/ 2147483647 h 126"/>
              <a:gd name="T98" fmla="*/ 2147483647 w 184"/>
              <a:gd name="T99" fmla="*/ 2147483647 h 12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84"/>
              <a:gd name="T151" fmla="*/ 0 h 126"/>
              <a:gd name="T152" fmla="*/ 184 w 184"/>
              <a:gd name="T153" fmla="*/ 126 h 12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84" h="126">
                <a:moveTo>
                  <a:pt x="0" y="96"/>
                </a:moveTo>
                <a:lnTo>
                  <a:pt x="0" y="96"/>
                </a:lnTo>
                <a:lnTo>
                  <a:pt x="14" y="102"/>
                </a:lnTo>
                <a:lnTo>
                  <a:pt x="30" y="104"/>
                </a:lnTo>
                <a:lnTo>
                  <a:pt x="46" y="102"/>
                </a:lnTo>
                <a:lnTo>
                  <a:pt x="60" y="96"/>
                </a:lnTo>
                <a:lnTo>
                  <a:pt x="76" y="102"/>
                </a:lnTo>
                <a:lnTo>
                  <a:pt x="92" y="104"/>
                </a:lnTo>
                <a:lnTo>
                  <a:pt x="106" y="102"/>
                </a:lnTo>
                <a:lnTo>
                  <a:pt x="122" y="96"/>
                </a:lnTo>
                <a:lnTo>
                  <a:pt x="138" y="102"/>
                </a:lnTo>
                <a:lnTo>
                  <a:pt x="152" y="104"/>
                </a:lnTo>
                <a:lnTo>
                  <a:pt x="168" y="102"/>
                </a:lnTo>
                <a:lnTo>
                  <a:pt x="184" y="96"/>
                </a:lnTo>
                <a:lnTo>
                  <a:pt x="184" y="102"/>
                </a:lnTo>
                <a:lnTo>
                  <a:pt x="182" y="108"/>
                </a:lnTo>
                <a:lnTo>
                  <a:pt x="178" y="114"/>
                </a:lnTo>
                <a:lnTo>
                  <a:pt x="174" y="118"/>
                </a:lnTo>
                <a:lnTo>
                  <a:pt x="164" y="124"/>
                </a:lnTo>
                <a:lnTo>
                  <a:pt x="154" y="126"/>
                </a:lnTo>
                <a:lnTo>
                  <a:pt x="142" y="124"/>
                </a:lnTo>
                <a:lnTo>
                  <a:pt x="132" y="118"/>
                </a:lnTo>
                <a:lnTo>
                  <a:pt x="128" y="114"/>
                </a:lnTo>
                <a:lnTo>
                  <a:pt x="124" y="108"/>
                </a:lnTo>
                <a:lnTo>
                  <a:pt x="122" y="102"/>
                </a:lnTo>
                <a:lnTo>
                  <a:pt x="122" y="96"/>
                </a:lnTo>
                <a:lnTo>
                  <a:pt x="122" y="102"/>
                </a:lnTo>
                <a:lnTo>
                  <a:pt x="120" y="108"/>
                </a:lnTo>
                <a:lnTo>
                  <a:pt x="116" y="114"/>
                </a:lnTo>
                <a:lnTo>
                  <a:pt x="112" y="118"/>
                </a:lnTo>
                <a:lnTo>
                  <a:pt x="102" y="124"/>
                </a:lnTo>
                <a:lnTo>
                  <a:pt x="92" y="126"/>
                </a:lnTo>
                <a:lnTo>
                  <a:pt x="80" y="124"/>
                </a:lnTo>
                <a:lnTo>
                  <a:pt x="70" y="118"/>
                </a:lnTo>
                <a:lnTo>
                  <a:pt x="66" y="114"/>
                </a:lnTo>
                <a:lnTo>
                  <a:pt x="64" y="108"/>
                </a:lnTo>
                <a:lnTo>
                  <a:pt x="62" y="102"/>
                </a:lnTo>
                <a:lnTo>
                  <a:pt x="60" y="96"/>
                </a:lnTo>
                <a:lnTo>
                  <a:pt x="60" y="102"/>
                </a:lnTo>
                <a:lnTo>
                  <a:pt x="58" y="108"/>
                </a:lnTo>
                <a:lnTo>
                  <a:pt x="56" y="114"/>
                </a:lnTo>
                <a:lnTo>
                  <a:pt x="52" y="118"/>
                </a:lnTo>
                <a:lnTo>
                  <a:pt x="42" y="124"/>
                </a:lnTo>
                <a:lnTo>
                  <a:pt x="30" y="126"/>
                </a:lnTo>
                <a:lnTo>
                  <a:pt x="18" y="124"/>
                </a:lnTo>
                <a:lnTo>
                  <a:pt x="10" y="118"/>
                </a:lnTo>
                <a:lnTo>
                  <a:pt x="6" y="114"/>
                </a:lnTo>
                <a:lnTo>
                  <a:pt x="2" y="108"/>
                </a:lnTo>
                <a:lnTo>
                  <a:pt x="0" y="102"/>
                </a:lnTo>
                <a:lnTo>
                  <a:pt x="0" y="96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14" y="8"/>
                </a:lnTo>
                <a:lnTo>
                  <a:pt x="30" y="10"/>
                </a:lnTo>
                <a:lnTo>
                  <a:pt x="46" y="8"/>
                </a:lnTo>
                <a:lnTo>
                  <a:pt x="60" y="0"/>
                </a:lnTo>
                <a:lnTo>
                  <a:pt x="76" y="8"/>
                </a:lnTo>
                <a:lnTo>
                  <a:pt x="92" y="10"/>
                </a:lnTo>
                <a:lnTo>
                  <a:pt x="106" y="8"/>
                </a:lnTo>
                <a:lnTo>
                  <a:pt x="122" y="0"/>
                </a:lnTo>
                <a:lnTo>
                  <a:pt x="138" y="8"/>
                </a:lnTo>
                <a:lnTo>
                  <a:pt x="152" y="10"/>
                </a:lnTo>
                <a:lnTo>
                  <a:pt x="168" y="8"/>
                </a:lnTo>
                <a:lnTo>
                  <a:pt x="184" y="0"/>
                </a:lnTo>
                <a:lnTo>
                  <a:pt x="184" y="8"/>
                </a:lnTo>
                <a:lnTo>
                  <a:pt x="182" y="14"/>
                </a:lnTo>
                <a:lnTo>
                  <a:pt x="178" y="18"/>
                </a:lnTo>
                <a:lnTo>
                  <a:pt x="174" y="22"/>
                </a:lnTo>
                <a:lnTo>
                  <a:pt x="164" y="28"/>
                </a:lnTo>
                <a:lnTo>
                  <a:pt x="154" y="30"/>
                </a:lnTo>
                <a:lnTo>
                  <a:pt x="142" y="28"/>
                </a:lnTo>
                <a:lnTo>
                  <a:pt x="132" y="24"/>
                </a:lnTo>
                <a:lnTo>
                  <a:pt x="128" y="20"/>
                </a:lnTo>
                <a:lnTo>
                  <a:pt x="124" y="14"/>
                </a:lnTo>
                <a:lnTo>
                  <a:pt x="122" y="8"/>
                </a:lnTo>
                <a:lnTo>
                  <a:pt x="122" y="0"/>
                </a:lnTo>
                <a:lnTo>
                  <a:pt x="122" y="8"/>
                </a:lnTo>
                <a:lnTo>
                  <a:pt x="120" y="14"/>
                </a:lnTo>
                <a:lnTo>
                  <a:pt x="116" y="18"/>
                </a:lnTo>
                <a:lnTo>
                  <a:pt x="112" y="22"/>
                </a:lnTo>
                <a:lnTo>
                  <a:pt x="102" y="28"/>
                </a:lnTo>
                <a:lnTo>
                  <a:pt x="92" y="30"/>
                </a:lnTo>
                <a:lnTo>
                  <a:pt x="80" y="28"/>
                </a:lnTo>
                <a:lnTo>
                  <a:pt x="70" y="24"/>
                </a:lnTo>
                <a:lnTo>
                  <a:pt x="66" y="20"/>
                </a:lnTo>
                <a:lnTo>
                  <a:pt x="64" y="14"/>
                </a:lnTo>
                <a:lnTo>
                  <a:pt x="62" y="8"/>
                </a:lnTo>
                <a:lnTo>
                  <a:pt x="60" y="0"/>
                </a:lnTo>
                <a:lnTo>
                  <a:pt x="60" y="8"/>
                </a:lnTo>
                <a:lnTo>
                  <a:pt x="58" y="14"/>
                </a:lnTo>
                <a:lnTo>
                  <a:pt x="56" y="18"/>
                </a:lnTo>
                <a:lnTo>
                  <a:pt x="52" y="22"/>
                </a:lnTo>
                <a:lnTo>
                  <a:pt x="42" y="28"/>
                </a:lnTo>
                <a:lnTo>
                  <a:pt x="30" y="30"/>
                </a:lnTo>
                <a:lnTo>
                  <a:pt x="18" y="28"/>
                </a:lnTo>
                <a:lnTo>
                  <a:pt x="10" y="24"/>
                </a:lnTo>
                <a:lnTo>
                  <a:pt x="6" y="20"/>
                </a:lnTo>
                <a:lnTo>
                  <a:pt x="2" y="14"/>
                </a:lnTo>
                <a:lnTo>
                  <a:pt x="0" y="8"/>
                </a:lnTo>
                <a:lnTo>
                  <a:pt x="0" y="0"/>
                </a:lnTo>
                <a:close/>
                <a:moveTo>
                  <a:pt x="30" y="50"/>
                </a:moveTo>
                <a:lnTo>
                  <a:pt x="30" y="50"/>
                </a:lnTo>
                <a:lnTo>
                  <a:pt x="46" y="56"/>
                </a:lnTo>
                <a:lnTo>
                  <a:pt x="60" y="58"/>
                </a:lnTo>
                <a:lnTo>
                  <a:pt x="76" y="56"/>
                </a:lnTo>
                <a:lnTo>
                  <a:pt x="92" y="50"/>
                </a:lnTo>
                <a:lnTo>
                  <a:pt x="106" y="56"/>
                </a:lnTo>
                <a:lnTo>
                  <a:pt x="122" y="58"/>
                </a:lnTo>
                <a:lnTo>
                  <a:pt x="138" y="56"/>
                </a:lnTo>
                <a:lnTo>
                  <a:pt x="152" y="50"/>
                </a:lnTo>
                <a:lnTo>
                  <a:pt x="152" y="56"/>
                </a:lnTo>
                <a:lnTo>
                  <a:pt x="150" y="62"/>
                </a:lnTo>
                <a:lnTo>
                  <a:pt x="146" y="68"/>
                </a:lnTo>
                <a:lnTo>
                  <a:pt x="142" y="72"/>
                </a:lnTo>
                <a:lnTo>
                  <a:pt x="134" y="78"/>
                </a:lnTo>
                <a:lnTo>
                  <a:pt x="122" y="80"/>
                </a:lnTo>
                <a:lnTo>
                  <a:pt x="110" y="78"/>
                </a:lnTo>
                <a:lnTo>
                  <a:pt x="100" y="72"/>
                </a:lnTo>
                <a:lnTo>
                  <a:pt x="96" y="68"/>
                </a:lnTo>
                <a:lnTo>
                  <a:pt x="94" y="62"/>
                </a:lnTo>
                <a:lnTo>
                  <a:pt x="92" y="56"/>
                </a:lnTo>
                <a:lnTo>
                  <a:pt x="92" y="50"/>
                </a:lnTo>
                <a:lnTo>
                  <a:pt x="90" y="56"/>
                </a:lnTo>
                <a:lnTo>
                  <a:pt x="88" y="62"/>
                </a:lnTo>
                <a:lnTo>
                  <a:pt x="86" y="68"/>
                </a:lnTo>
                <a:lnTo>
                  <a:pt x="82" y="72"/>
                </a:lnTo>
                <a:lnTo>
                  <a:pt x="72" y="78"/>
                </a:lnTo>
                <a:lnTo>
                  <a:pt x="60" y="80"/>
                </a:lnTo>
                <a:lnTo>
                  <a:pt x="50" y="78"/>
                </a:lnTo>
                <a:lnTo>
                  <a:pt x="40" y="72"/>
                </a:lnTo>
                <a:lnTo>
                  <a:pt x="36" y="68"/>
                </a:lnTo>
                <a:lnTo>
                  <a:pt x="32" y="62"/>
                </a:lnTo>
                <a:lnTo>
                  <a:pt x="30" y="56"/>
                </a:lnTo>
                <a:lnTo>
                  <a:pt x="30" y="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7" name="Freeform 184"/>
          <p:cNvSpPr>
            <a:spLocks noEditPoints="1"/>
          </p:cNvSpPr>
          <p:nvPr/>
        </p:nvSpPr>
        <p:spPr bwMode="auto">
          <a:xfrm>
            <a:off x="7933892" y="2399291"/>
            <a:ext cx="431800" cy="515937"/>
          </a:xfrm>
          <a:custGeom>
            <a:avLst/>
            <a:gdLst>
              <a:gd name="T0" fmla="*/ 2147483647 w 158"/>
              <a:gd name="T1" fmla="*/ 0 h 172"/>
              <a:gd name="T2" fmla="*/ 2147483647 w 158"/>
              <a:gd name="T3" fmla="*/ 2147483647 h 172"/>
              <a:gd name="T4" fmla="*/ 2147483647 w 158"/>
              <a:gd name="T5" fmla="*/ 2147483647 h 172"/>
              <a:gd name="T6" fmla="*/ 2147483647 w 158"/>
              <a:gd name="T7" fmla="*/ 2147483647 h 172"/>
              <a:gd name="T8" fmla="*/ 2147483647 w 158"/>
              <a:gd name="T9" fmla="*/ 2147483647 h 172"/>
              <a:gd name="T10" fmla="*/ 2147483647 w 158"/>
              <a:gd name="T11" fmla="*/ 2147483647 h 172"/>
              <a:gd name="T12" fmla="*/ 2147483647 w 158"/>
              <a:gd name="T13" fmla="*/ 2147483647 h 172"/>
              <a:gd name="T14" fmla="*/ 2147483647 w 158"/>
              <a:gd name="T15" fmla="*/ 2147483647 h 172"/>
              <a:gd name="T16" fmla="*/ 2147483647 w 158"/>
              <a:gd name="T17" fmla="*/ 2147483647 h 172"/>
              <a:gd name="T18" fmla="*/ 2147483647 w 158"/>
              <a:gd name="T19" fmla="*/ 2147483647 h 172"/>
              <a:gd name="T20" fmla="*/ 2147483647 w 158"/>
              <a:gd name="T21" fmla="*/ 2147483647 h 172"/>
              <a:gd name="T22" fmla="*/ 2147483647 w 158"/>
              <a:gd name="T23" fmla="*/ 2147483647 h 172"/>
              <a:gd name="T24" fmla="*/ 2147483647 w 158"/>
              <a:gd name="T25" fmla="*/ 2147483647 h 172"/>
              <a:gd name="T26" fmla="*/ 2147483647 w 158"/>
              <a:gd name="T27" fmla="*/ 2147483647 h 172"/>
              <a:gd name="T28" fmla="*/ 2147483647 w 158"/>
              <a:gd name="T29" fmla="*/ 2147483647 h 172"/>
              <a:gd name="T30" fmla="*/ 2147483647 w 158"/>
              <a:gd name="T31" fmla="*/ 2147483647 h 172"/>
              <a:gd name="T32" fmla="*/ 2147483647 w 158"/>
              <a:gd name="T33" fmla="*/ 2147483647 h 172"/>
              <a:gd name="T34" fmla="*/ 2147483647 w 158"/>
              <a:gd name="T35" fmla="*/ 2147483647 h 172"/>
              <a:gd name="T36" fmla="*/ 2147483647 w 158"/>
              <a:gd name="T37" fmla="*/ 2147483647 h 172"/>
              <a:gd name="T38" fmla="*/ 2147483647 w 158"/>
              <a:gd name="T39" fmla="*/ 2147483647 h 172"/>
              <a:gd name="T40" fmla="*/ 2147483647 w 158"/>
              <a:gd name="T41" fmla="*/ 2147483647 h 172"/>
              <a:gd name="T42" fmla="*/ 2147483647 w 158"/>
              <a:gd name="T43" fmla="*/ 2147483647 h 172"/>
              <a:gd name="T44" fmla="*/ 2147483647 w 158"/>
              <a:gd name="T45" fmla="*/ 2147483647 h 172"/>
              <a:gd name="T46" fmla="*/ 2147483647 w 158"/>
              <a:gd name="T47" fmla="*/ 2147483647 h 172"/>
              <a:gd name="T48" fmla="*/ 2147483647 w 158"/>
              <a:gd name="T49" fmla="*/ 2147483647 h 172"/>
              <a:gd name="T50" fmla="*/ 2147483647 w 158"/>
              <a:gd name="T51" fmla="*/ 2147483647 h 172"/>
              <a:gd name="T52" fmla="*/ 2147483647 w 158"/>
              <a:gd name="T53" fmla="*/ 2147483647 h 172"/>
              <a:gd name="T54" fmla="*/ 2147483647 w 158"/>
              <a:gd name="T55" fmla="*/ 2147483647 h 172"/>
              <a:gd name="T56" fmla="*/ 2147483647 w 158"/>
              <a:gd name="T57" fmla="*/ 2147483647 h 172"/>
              <a:gd name="T58" fmla="*/ 2147483647 w 158"/>
              <a:gd name="T59" fmla="*/ 2147483647 h 172"/>
              <a:gd name="T60" fmla="*/ 2147483647 w 158"/>
              <a:gd name="T61" fmla="*/ 0 h 172"/>
              <a:gd name="T62" fmla="*/ 2147483647 w 158"/>
              <a:gd name="T63" fmla="*/ 2147483647 h 172"/>
              <a:gd name="T64" fmla="*/ 2147483647 w 158"/>
              <a:gd name="T65" fmla="*/ 2147483647 h 172"/>
              <a:gd name="T66" fmla="*/ 2147483647 w 158"/>
              <a:gd name="T67" fmla="*/ 2147483647 h 172"/>
              <a:gd name="T68" fmla="*/ 2147483647 w 158"/>
              <a:gd name="T69" fmla="*/ 2147483647 h 172"/>
              <a:gd name="T70" fmla="*/ 2147483647 w 158"/>
              <a:gd name="T71" fmla="*/ 2147483647 h 172"/>
              <a:gd name="T72" fmla="*/ 2147483647 w 158"/>
              <a:gd name="T73" fmla="*/ 2147483647 h 172"/>
              <a:gd name="T74" fmla="*/ 2147483647 w 158"/>
              <a:gd name="T75" fmla="*/ 2147483647 h 172"/>
              <a:gd name="T76" fmla="*/ 2147483647 w 158"/>
              <a:gd name="T77" fmla="*/ 2147483647 h 172"/>
              <a:gd name="T78" fmla="*/ 2147483647 w 158"/>
              <a:gd name="T79" fmla="*/ 2147483647 h 172"/>
              <a:gd name="T80" fmla="*/ 2147483647 w 158"/>
              <a:gd name="T81" fmla="*/ 2147483647 h 172"/>
              <a:gd name="T82" fmla="*/ 2147483647 w 158"/>
              <a:gd name="T83" fmla="*/ 2147483647 h 172"/>
              <a:gd name="T84" fmla="*/ 2147483647 w 158"/>
              <a:gd name="T85" fmla="*/ 2147483647 h 172"/>
              <a:gd name="T86" fmla="*/ 0 w 158"/>
              <a:gd name="T87" fmla="*/ 2147483647 h 172"/>
              <a:gd name="T88" fmla="*/ 2147483647 w 158"/>
              <a:gd name="T89" fmla="*/ 2147483647 h 172"/>
              <a:gd name="T90" fmla="*/ 2147483647 w 158"/>
              <a:gd name="T91" fmla="*/ 2147483647 h 172"/>
              <a:gd name="T92" fmla="*/ 2147483647 w 158"/>
              <a:gd name="T93" fmla="*/ 2147483647 h 17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58"/>
              <a:gd name="T142" fmla="*/ 0 h 172"/>
              <a:gd name="T143" fmla="*/ 158 w 158"/>
              <a:gd name="T144" fmla="*/ 172 h 17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58" h="172">
                <a:moveTo>
                  <a:pt x="56" y="0"/>
                </a:moveTo>
                <a:lnTo>
                  <a:pt x="56" y="0"/>
                </a:lnTo>
                <a:lnTo>
                  <a:pt x="64" y="2"/>
                </a:lnTo>
                <a:lnTo>
                  <a:pt x="72" y="8"/>
                </a:lnTo>
                <a:lnTo>
                  <a:pt x="76" y="6"/>
                </a:lnTo>
                <a:lnTo>
                  <a:pt x="82" y="4"/>
                </a:lnTo>
                <a:lnTo>
                  <a:pt x="90" y="6"/>
                </a:lnTo>
                <a:lnTo>
                  <a:pt x="96" y="12"/>
                </a:lnTo>
                <a:lnTo>
                  <a:pt x="102" y="8"/>
                </a:lnTo>
                <a:lnTo>
                  <a:pt x="108" y="6"/>
                </a:lnTo>
                <a:lnTo>
                  <a:pt x="114" y="6"/>
                </a:lnTo>
                <a:lnTo>
                  <a:pt x="116" y="8"/>
                </a:lnTo>
                <a:lnTo>
                  <a:pt x="122" y="14"/>
                </a:lnTo>
                <a:lnTo>
                  <a:pt x="128" y="12"/>
                </a:lnTo>
                <a:lnTo>
                  <a:pt x="134" y="14"/>
                </a:lnTo>
                <a:lnTo>
                  <a:pt x="138" y="16"/>
                </a:lnTo>
                <a:lnTo>
                  <a:pt x="140" y="20"/>
                </a:lnTo>
                <a:lnTo>
                  <a:pt x="142" y="26"/>
                </a:lnTo>
                <a:lnTo>
                  <a:pt x="140" y="32"/>
                </a:lnTo>
                <a:lnTo>
                  <a:pt x="136" y="36"/>
                </a:lnTo>
                <a:lnTo>
                  <a:pt x="138" y="40"/>
                </a:lnTo>
                <a:lnTo>
                  <a:pt x="138" y="42"/>
                </a:lnTo>
                <a:lnTo>
                  <a:pt x="110" y="42"/>
                </a:lnTo>
                <a:lnTo>
                  <a:pt x="110" y="40"/>
                </a:lnTo>
                <a:lnTo>
                  <a:pt x="110" y="36"/>
                </a:lnTo>
                <a:lnTo>
                  <a:pt x="108" y="36"/>
                </a:lnTo>
                <a:lnTo>
                  <a:pt x="104" y="34"/>
                </a:lnTo>
                <a:lnTo>
                  <a:pt x="98" y="30"/>
                </a:lnTo>
                <a:lnTo>
                  <a:pt x="96" y="36"/>
                </a:lnTo>
                <a:lnTo>
                  <a:pt x="92" y="38"/>
                </a:lnTo>
                <a:lnTo>
                  <a:pt x="86" y="40"/>
                </a:lnTo>
                <a:lnTo>
                  <a:pt x="82" y="42"/>
                </a:lnTo>
                <a:lnTo>
                  <a:pt x="74" y="40"/>
                </a:lnTo>
                <a:lnTo>
                  <a:pt x="70" y="36"/>
                </a:lnTo>
                <a:lnTo>
                  <a:pt x="64" y="40"/>
                </a:lnTo>
                <a:lnTo>
                  <a:pt x="56" y="42"/>
                </a:lnTo>
                <a:lnTo>
                  <a:pt x="48" y="40"/>
                </a:lnTo>
                <a:lnTo>
                  <a:pt x="42" y="36"/>
                </a:lnTo>
                <a:lnTo>
                  <a:pt x="38" y="30"/>
                </a:lnTo>
                <a:lnTo>
                  <a:pt x="36" y="22"/>
                </a:lnTo>
                <a:lnTo>
                  <a:pt x="38" y="14"/>
                </a:lnTo>
                <a:lnTo>
                  <a:pt x="42" y="6"/>
                </a:lnTo>
                <a:lnTo>
                  <a:pt x="48" y="2"/>
                </a:lnTo>
                <a:lnTo>
                  <a:pt x="56" y="0"/>
                </a:lnTo>
                <a:close/>
                <a:moveTo>
                  <a:pt x="58" y="88"/>
                </a:moveTo>
                <a:lnTo>
                  <a:pt x="74" y="88"/>
                </a:lnTo>
                <a:lnTo>
                  <a:pt x="74" y="110"/>
                </a:lnTo>
                <a:lnTo>
                  <a:pt x="58" y="110"/>
                </a:lnTo>
                <a:lnTo>
                  <a:pt x="58" y="88"/>
                </a:lnTo>
                <a:close/>
                <a:moveTo>
                  <a:pt x="84" y="88"/>
                </a:moveTo>
                <a:lnTo>
                  <a:pt x="100" y="88"/>
                </a:lnTo>
                <a:lnTo>
                  <a:pt x="100" y="110"/>
                </a:lnTo>
                <a:lnTo>
                  <a:pt x="84" y="110"/>
                </a:lnTo>
                <a:lnTo>
                  <a:pt x="84" y="88"/>
                </a:lnTo>
                <a:close/>
                <a:moveTo>
                  <a:pt x="22" y="100"/>
                </a:moveTo>
                <a:lnTo>
                  <a:pt x="40" y="100"/>
                </a:lnTo>
                <a:lnTo>
                  <a:pt x="40" y="124"/>
                </a:lnTo>
                <a:lnTo>
                  <a:pt x="22" y="124"/>
                </a:lnTo>
                <a:lnTo>
                  <a:pt x="22" y="100"/>
                </a:lnTo>
                <a:close/>
                <a:moveTo>
                  <a:pt x="110" y="48"/>
                </a:moveTo>
                <a:lnTo>
                  <a:pt x="110" y="72"/>
                </a:lnTo>
                <a:lnTo>
                  <a:pt x="44" y="72"/>
                </a:lnTo>
                <a:lnTo>
                  <a:pt x="44" y="88"/>
                </a:lnTo>
                <a:lnTo>
                  <a:pt x="14" y="88"/>
                </a:lnTo>
                <a:lnTo>
                  <a:pt x="14" y="160"/>
                </a:lnTo>
                <a:lnTo>
                  <a:pt x="0" y="160"/>
                </a:lnTo>
                <a:lnTo>
                  <a:pt x="0" y="172"/>
                </a:lnTo>
                <a:lnTo>
                  <a:pt x="158" y="172"/>
                </a:lnTo>
                <a:lnTo>
                  <a:pt x="158" y="160"/>
                </a:lnTo>
                <a:lnTo>
                  <a:pt x="146" y="160"/>
                </a:lnTo>
                <a:lnTo>
                  <a:pt x="138" y="48"/>
                </a:lnTo>
                <a:lnTo>
                  <a:pt x="110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8" name="Freeform 186"/>
          <p:cNvSpPr>
            <a:spLocks noEditPoints="1"/>
          </p:cNvSpPr>
          <p:nvPr/>
        </p:nvSpPr>
        <p:spPr bwMode="auto">
          <a:xfrm>
            <a:off x="10169092" y="3269241"/>
            <a:ext cx="501650" cy="317500"/>
          </a:xfrm>
          <a:custGeom>
            <a:avLst/>
            <a:gdLst>
              <a:gd name="T0" fmla="*/ 2147483647 w 184"/>
              <a:gd name="T1" fmla="*/ 2147483647 h 106"/>
              <a:gd name="T2" fmla="*/ 2147483647 w 184"/>
              <a:gd name="T3" fmla="*/ 2147483647 h 106"/>
              <a:gd name="T4" fmla="*/ 2147483647 w 184"/>
              <a:gd name="T5" fmla="*/ 2147483647 h 106"/>
              <a:gd name="T6" fmla="*/ 2147483647 w 184"/>
              <a:gd name="T7" fmla="*/ 2147483647 h 106"/>
              <a:gd name="T8" fmla="*/ 2147483647 w 184"/>
              <a:gd name="T9" fmla="*/ 2147483647 h 106"/>
              <a:gd name="T10" fmla="*/ 2147483647 w 184"/>
              <a:gd name="T11" fmla="*/ 2147483647 h 106"/>
              <a:gd name="T12" fmla="*/ 2147483647 w 184"/>
              <a:gd name="T13" fmla="*/ 2147483647 h 106"/>
              <a:gd name="T14" fmla="*/ 2147483647 w 184"/>
              <a:gd name="T15" fmla="*/ 2147483647 h 106"/>
              <a:gd name="T16" fmla="*/ 2147483647 w 184"/>
              <a:gd name="T17" fmla="*/ 2147483647 h 106"/>
              <a:gd name="T18" fmla="*/ 2147483647 w 184"/>
              <a:gd name="T19" fmla="*/ 2147483647 h 106"/>
              <a:gd name="T20" fmla="*/ 2147483647 w 184"/>
              <a:gd name="T21" fmla="*/ 2147483647 h 106"/>
              <a:gd name="T22" fmla="*/ 2147483647 w 184"/>
              <a:gd name="T23" fmla="*/ 2147483647 h 106"/>
              <a:gd name="T24" fmla="*/ 2147483647 w 184"/>
              <a:gd name="T25" fmla="*/ 2147483647 h 106"/>
              <a:gd name="T26" fmla="*/ 2147483647 w 184"/>
              <a:gd name="T27" fmla="*/ 2147483647 h 106"/>
              <a:gd name="T28" fmla="*/ 2147483647 w 184"/>
              <a:gd name="T29" fmla="*/ 2147483647 h 106"/>
              <a:gd name="T30" fmla="*/ 2147483647 w 184"/>
              <a:gd name="T31" fmla="*/ 2147483647 h 106"/>
              <a:gd name="T32" fmla="*/ 2147483647 w 184"/>
              <a:gd name="T33" fmla="*/ 2147483647 h 106"/>
              <a:gd name="T34" fmla="*/ 2147483647 w 184"/>
              <a:gd name="T35" fmla="*/ 2147483647 h 106"/>
              <a:gd name="T36" fmla="*/ 2147483647 w 184"/>
              <a:gd name="T37" fmla="*/ 2147483647 h 106"/>
              <a:gd name="T38" fmla="*/ 2147483647 w 184"/>
              <a:gd name="T39" fmla="*/ 2147483647 h 106"/>
              <a:gd name="T40" fmla="*/ 2147483647 w 184"/>
              <a:gd name="T41" fmla="*/ 2147483647 h 106"/>
              <a:gd name="T42" fmla="*/ 2147483647 w 184"/>
              <a:gd name="T43" fmla="*/ 2147483647 h 106"/>
              <a:gd name="T44" fmla="*/ 2147483647 w 184"/>
              <a:gd name="T45" fmla="*/ 2147483647 h 106"/>
              <a:gd name="T46" fmla="*/ 2147483647 w 184"/>
              <a:gd name="T47" fmla="*/ 2147483647 h 106"/>
              <a:gd name="T48" fmla="*/ 2147483647 w 184"/>
              <a:gd name="T49" fmla="*/ 2147483647 h 106"/>
              <a:gd name="T50" fmla="*/ 2147483647 w 184"/>
              <a:gd name="T51" fmla="*/ 2147483647 h 106"/>
              <a:gd name="T52" fmla="*/ 2147483647 w 184"/>
              <a:gd name="T53" fmla="*/ 2147483647 h 106"/>
              <a:gd name="T54" fmla="*/ 2147483647 w 184"/>
              <a:gd name="T55" fmla="*/ 2147483647 h 106"/>
              <a:gd name="T56" fmla="*/ 2147483647 w 184"/>
              <a:gd name="T57" fmla="*/ 2147483647 h 106"/>
              <a:gd name="T58" fmla="*/ 2147483647 w 184"/>
              <a:gd name="T59" fmla="*/ 2147483647 h 106"/>
              <a:gd name="T60" fmla="*/ 2147483647 w 184"/>
              <a:gd name="T61" fmla="*/ 2147483647 h 106"/>
              <a:gd name="T62" fmla="*/ 2147483647 w 184"/>
              <a:gd name="T63" fmla="*/ 2147483647 h 106"/>
              <a:gd name="T64" fmla="*/ 2147483647 w 184"/>
              <a:gd name="T65" fmla="*/ 2147483647 h 106"/>
              <a:gd name="T66" fmla="*/ 2147483647 w 184"/>
              <a:gd name="T67" fmla="*/ 2147483647 h 106"/>
              <a:gd name="T68" fmla="*/ 2147483647 w 184"/>
              <a:gd name="T69" fmla="*/ 2147483647 h 106"/>
              <a:gd name="T70" fmla="*/ 2147483647 w 184"/>
              <a:gd name="T71" fmla="*/ 2147483647 h 106"/>
              <a:gd name="T72" fmla="*/ 2147483647 w 184"/>
              <a:gd name="T73" fmla="*/ 2147483647 h 106"/>
              <a:gd name="T74" fmla="*/ 2147483647 w 184"/>
              <a:gd name="T75" fmla="*/ 2147483647 h 106"/>
              <a:gd name="T76" fmla="*/ 2147483647 w 184"/>
              <a:gd name="T77" fmla="*/ 2147483647 h 106"/>
              <a:gd name="T78" fmla="*/ 2147483647 w 184"/>
              <a:gd name="T79" fmla="*/ 2147483647 h 106"/>
              <a:gd name="T80" fmla="*/ 2147483647 w 184"/>
              <a:gd name="T81" fmla="*/ 2147483647 h 106"/>
              <a:gd name="T82" fmla="*/ 2147483647 w 184"/>
              <a:gd name="T83" fmla="*/ 2147483647 h 106"/>
              <a:gd name="T84" fmla="*/ 2147483647 w 184"/>
              <a:gd name="T85" fmla="*/ 2147483647 h 106"/>
              <a:gd name="T86" fmla="*/ 2147483647 w 184"/>
              <a:gd name="T87" fmla="*/ 2147483647 h 106"/>
              <a:gd name="T88" fmla="*/ 2147483647 w 184"/>
              <a:gd name="T89" fmla="*/ 2147483647 h 106"/>
              <a:gd name="T90" fmla="*/ 2147483647 w 184"/>
              <a:gd name="T91" fmla="*/ 2147483647 h 106"/>
              <a:gd name="T92" fmla="*/ 2147483647 w 184"/>
              <a:gd name="T93" fmla="*/ 2147483647 h 106"/>
              <a:gd name="T94" fmla="*/ 2147483647 w 184"/>
              <a:gd name="T95" fmla="*/ 2147483647 h 106"/>
              <a:gd name="T96" fmla="*/ 2147483647 w 184"/>
              <a:gd name="T97" fmla="*/ 0 h 106"/>
              <a:gd name="T98" fmla="*/ 2147483647 w 184"/>
              <a:gd name="T99" fmla="*/ 2147483647 h 10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184"/>
              <a:gd name="T151" fmla="*/ 0 h 106"/>
              <a:gd name="T152" fmla="*/ 184 w 184"/>
              <a:gd name="T153" fmla="*/ 106 h 10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184" h="106">
                <a:moveTo>
                  <a:pt x="156" y="22"/>
                </a:moveTo>
                <a:lnTo>
                  <a:pt x="156" y="12"/>
                </a:lnTo>
                <a:lnTo>
                  <a:pt x="144" y="12"/>
                </a:lnTo>
                <a:lnTo>
                  <a:pt x="144" y="22"/>
                </a:lnTo>
                <a:lnTo>
                  <a:pt x="156" y="22"/>
                </a:lnTo>
                <a:close/>
                <a:moveTo>
                  <a:pt x="166" y="68"/>
                </a:moveTo>
                <a:lnTo>
                  <a:pt x="166" y="68"/>
                </a:lnTo>
                <a:lnTo>
                  <a:pt x="172" y="68"/>
                </a:lnTo>
                <a:lnTo>
                  <a:pt x="176" y="72"/>
                </a:lnTo>
                <a:lnTo>
                  <a:pt x="184" y="72"/>
                </a:lnTo>
                <a:lnTo>
                  <a:pt x="184" y="90"/>
                </a:lnTo>
                <a:lnTo>
                  <a:pt x="182" y="96"/>
                </a:lnTo>
                <a:lnTo>
                  <a:pt x="178" y="100"/>
                </a:lnTo>
                <a:lnTo>
                  <a:pt x="172" y="104"/>
                </a:lnTo>
                <a:lnTo>
                  <a:pt x="164" y="106"/>
                </a:lnTo>
                <a:lnTo>
                  <a:pt x="158" y="104"/>
                </a:lnTo>
                <a:lnTo>
                  <a:pt x="152" y="100"/>
                </a:lnTo>
                <a:lnTo>
                  <a:pt x="148" y="96"/>
                </a:lnTo>
                <a:lnTo>
                  <a:pt x="146" y="90"/>
                </a:lnTo>
                <a:lnTo>
                  <a:pt x="144" y="90"/>
                </a:lnTo>
                <a:lnTo>
                  <a:pt x="142" y="96"/>
                </a:lnTo>
                <a:lnTo>
                  <a:pt x="138" y="100"/>
                </a:lnTo>
                <a:lnTo>
                  <a:pt x="132" y="104"/>
                </a:lnTo>
                <a:lnTo>
                  <a:pt x="124" y="106"/>
                </a:lnTo>
                <a:lnTo>
                  <a:pt x="118" y="104"/>
                </a:lnTo>
                <a:lnTo>
                  <a:pt x="112" y="100"/>
                </a:lnTo>
                <a:lnTo>
                  <a:pt x="108" y="96"/>
                </a:lnTo>
                <a:lnTo>
                  <a:pt x="106" y="90"/>
                </a:lnTo>
                <a:lnTo>
                  <a:pt x="70" y="90"/>
                </a:lnTo>
                <a:lnTo>
                  <a:pt x="64" y="90"/>
                </a:lnTo>
                <a:lnTo>
                  <a:pt x="62" y="90"/>
                </a:lnTo>
                <a:lnTo>
                  <a:pt x="54" y="90"/>
                </a:lnTo>
                <a:lnTo>
                  <a:pt x="54" y="96"/>
                </a:lnTo>
                <a:lnTo>
                  <a:pt x="50" y="100"/>
                </a:lnTo>
                <a:lnTo>
                  <a:pt x="44" y="104"/>
                </a:lnTo>
                <a:lnTo>
                  <a:pt x="36" y="106"/>
                </a:lnTo>
                <a:lnTo>
                  <a:pt x="30" y="104"/>
                </a:lnTo>
                <a:lnTo>
                  <a:pt x="24" y="100"/>
                </a:lnTo>
                <a:lnTo>
                  <a:pt x="20" y="96"/>
                </a:lnTo>
                <a:lnTo>
                  <a:pt x="18" y="90"/>
                </a:lnTo>
                <a:lnTo>
                  <a:pt x="16" y="90"/>
                </a:lnTo>
                <a:lnTo>
                  <a:pt x="12" y="90"/>
                </a:lnTo>
                <a:lnTo>
                  <a:pt x="4" y="90"/>
                </a:lnTo>
                <a:lnTo>
                  <a:pt x="0" y="90"/>
                </a:lnTo>
                <a:lnTo>
                  <a:pt x="0" y="74"/>
                </a:lnTo>
                <a:lnTo>
                  <a:pt x="4" y="74"/>
                </a:lnTo>
                <a:lnTo>
                  <a:pt x="4" y="48"/>
                </a:lnTo>
                <a:lnTo>
                  <a:pt x="6" y="46"/>
                </a:lnTo>
                <a:lnTo>
                  <a:pt x="22" y="20"/>
                </a:lnTo>
                <a:lnTo>
                  <a:pt x="24" y="16"/>
                </a:lnTo>
                <a:lnTo>
                  <a:pt x="70" y="16"/>
                </a:lnTo>
                <a:lnTo>
                  <a:pt x="70" y="22"/>
                </a:lnTo>
                <a:lnTo>
                  <a:pt x="70" y="72"/>
                </a:lnTo>
                <a:lnTo>
                  <a:pt x="90" y="72"/>
                </a:lnTo>
                <a:lnTo>
                  <a:pt x="90" y="68"/>
                </a:lnTo>
                <a:lnTo>
                  <a:pt x="166" y="68"/>
                </a:lnTo>
                <a:close/>
                <a:moveTo>
                  <a:pt x="44" y="78"/>
                </a:moveTo>
                <a:lnTo>
                  <a:pt x="44" y="78"/>
                </a:lnTo>
                <a:lnTo>
                  <a:pt x="40" y="76"/>
                </a:lnTo>
                <a:lnTo>
                  <a:pt x="36" y="76"/>
                </a:lnTo>
                <a:lnTo>
                  <a:pt x="32" y="76"/>
                </a:lnTo>
                <a:lnTo>
                  <a:pt x="28" y="78"/>
                </a:lnTo>
                <a:lnTo>
                  <a:pt x="26" y="82"/>
                </a:lnTo>
                <a:lnTo>
                  <a:pt x="26" y="86"/>
                </a:lnTo>
                <a:lnTo>
                  <a:pt x="26" y="90"/>
                </a:lnTo>
                <a:lnTo>
                  <a:pt x="28" y="94"/>
                </a:lnTo>
                <a:lnTo>
                  <a:pt x="32" y="96"/>
                </a:lnTo>
                <a:lnTo>
                  <a:pt x="36" y="96"/>
                </a:lnTo>
                <a:lnTo>
                  <a:pt x="40" y="96"/>
                </a:lnTo>
                <a:lnTo>
                  <a:pt x="44" y="94"/>
                </a:lnTo>
                <a:lnTo>
                  <a:pt x="46" y="90"/>
                </a:lnTo>
                <a:lnTo>
                  <a:pt x="48" y="86"/>
                </a:lnTo>
                <a:lnTo>
                  <a:pt x="46" y="82"/>
                </a:lnTo>
                <a:lnTo>
                  <a:pt x="44" y="78"/>
                </a:lnTo>
                <a:close/>
                <a:moveTo>
                  <a:pt x="132" y="80"/>
                </a:moveTo>
                <a:lnTo>
                  <a:pt x="132" y="80"/>
                </a:lnTo>
                <a:lnTo>
                  <a:pt x="128" y="76"/>
                </a:lnTo>
                <a:lnTo>
                  <a:pt x="124" y="76"/>
                </a:lnTo>
                <a:lnTo>
                  <a:pt x="120" y="76"/>
                </a:lnTo>
                <a:lnTo>
                  <a:pt x="118" y="80"/>
                </a:lnTo>
                <a:lnTo>
                  <a:pt x="114" y="82"/>
                </a:lnTo>
                <a:lnTo>
                  <a:pt x="114" y="86"/>
                </a:lnTo>
                <a:lnTo>
                  <a:pt x="114" y="90"/>
                </a:lnTo>
                <a:lnTo>
                  <a:pt x="118" y="94"/>
                </a:lnTo>
                <a:lnTo>
                  <a:pt x="120" y="96"/>
                </a:lnTo>
                <a:lnTo>
                  <a:pt x="124" y="98"/>
                </a:lnTo>
                <a:lnTo>
                  <a:pt x="128" y="96"/>
                </a:lnTo>
                <a:lnTo>
                  <a:pt x="132" y="94"/>
                </a:lnTo>
                <a:lnTo>
                  <a:pt x="134" y="90"/>
                </a:lnTo>
                <a:lnTo>
                  <a:pt x="136" y="86"/>
                </a:lnTo>
                <a:lnTo>
                  <a:pt x="134" y="82"/>
                </a:lnTo>
                <a:lnTo>
                  <a:pt x="132" y="80"/>
                </a:lnTo>
                <a:close/>
                <a:moveTo>
                  <a:pt x="172" y="80"/>
                </a:moveTo>
                <a:lnTo>
                  <a:pt x="172" y="80"/>
                </a:lnTo>
                <a:lnTo>
                  <a:pt x="170" y="76"/>
                </a:lnTo>
                <a:lnTo>
                  <a:pt x="164" y="76"/>
                </a:lnTo>
                <a:lnTo>
                  <a:pt x="160" y="76"/>
                </a:lnTo>
                <a:lnTo>
                  <a:pt x="158" y="80"/>
                </a:lnTo>
                <a:lnTo>
                  <a:pt x="154" y="82"/>
                </a:lnTo>
                <a:lnTo>
                  <a:pt x="154" y="86"/>
                </a:lnTo>
                <a:lnTo>
                  <a:pt x="154" y="90"/>
                </a:lnTo>
                <a:lnTo>
                  <a:pt x="158" y="94"/>
                </a:lnTo>
                <a:lnTo>
                  <a:pt x="160" y="96"/>
                </a:lnTo>
                <a:lnTo>
                  <a:pt x="164" y="98"/>
                </a:lnTo>
                <a:lnTo>
                  <a:pt x="170" y="96"/>
                </a:lnTo>
                <a:lnTo>
                  <a:pt x="172" y="94"/>
                </a:lnTo>
                <a:lnTo>
                  <a:pt x="174" y="90"/>
                </a:lnTo>
                <a:lnTo>
                  <a:pt x="176" y="86"/>
                </a:lnTo>
                <a:lnTo>
                  <a:pt x="174" y="82"/>
                </a:lnTo>
                <a:lnTo>
                  <a:pt x="172" y="80"/>
                </a:lnTo>
                <a:close/>
                <a:moveTo>
                  <a:pt x="44" y="52"/>
                </a:moveTo>
                <a:lnTo>
                  <a:pt x="44" y="28"/>
                </a:lnTo>
                <a:lnTo>
                  <a:pt x="32" y="28"/>
                </a:lnTo>
                <a:lnTo>
                  <a:pt x="18" y="50"/>
                </a:lnTo>
                <a:lnTo>
                  <a:pt x="18" y="52"/>
                </a:lnTo>
                <a:lnTo>
                  <a:pt x="44" y="52"/>
                </a:lnTo>
                <a:close/>
                <a:moveTo>
                  <a:pt x="48" y="28"/>
                </a:moveTo>
                <a:lnTo>
                  <a:pt x="48" y="52"/>
                </a:lnTo>
                <a:lnTo>
                  <a:pt x="58" y="52"/>
                </a:lnTo>
                <a:lnTo>
                  <a:pt x="58" y="28"/>
                </a:lnTo>
                <a:lnTo>
                  <a:pt x="48" y="28"/>
                </a:lnTo>
                <a:close/>
                <a:moveTo>
                  <a:pt x="84" y="0"/>
                </a:moveTo>
                <a:lnTo>
                  <a:pt x="138" y="0"/>
                </a:lnTo>
                <a:lnTo>
                  <a:pt x="138" y="52"/>
                </a:lnTo>
                <a:lnTo>
                  <a:pt x="144" y="52"/>
                </a:lnTo>
                <a:lnTo>
                  <a:pt x="144" y="42"/>
                </a:lnTo>
                <a:lnTo>
                  <a:pt x="156" y="42"/>
                </a:lnTo>
                <a:lnTo>
                  <a:pt x="156" y="52"/>
                </a:lnTo>
                <a:lnTo>
                  <a:pt x="162" y="52"/>
                </a:lnTo>
                <a:lnTo>
                  <a:pt x="162" y="0"/>
                </a:lnTo>
                <a:lnTo>
                  <a:pt x="174" y="0"/>
                </a:lnTo>
                <a:lnTo>
                  <a:pt x="180" y="14"/>
                </a:lnTo>
                <a:lnTo>
                  <a:pt x="182" y="30"/>
                </a:lnTo>
                <a:lnTo>
                  <a:pt x="180" y="46"/>
                </a:lnTo>
                <a:lnTo>
                  <a:pt x="174" y="62"/>
                </a:lnTo>
                <a:lnTo>
                  <a:pt x="166" y="62"/>
                </a:lnTo>
                <a:lnTo>
                  <a:pt x="164" y="62"/>
                </a:lnTo>
                <a:lnTo>
                  <a:pt x="90" y="62"/>
                </a:lnTo>
                <a:lnTo>
                  <a:pt x="86" y="62"/>
                </a:lnTo>
                <a:lnTo>
                  <a:pt x="84" y="62"/>
                </a:lnTo>
                <a:lnTo>
                  <a:pt x="80" y="46"/>
                </a:lnTo>
                <a:lnTo>
                  <a:pt x="78" y="30"/>
                </a:lnTo>
                <a:lnTo>
                  <a:pt x="80" y="14"/>
                </a:lnTo>
                <a:lnTo>
                  <a:pt x="84" y="0"/>
                </a:lnTo>
                <a:close/>
                <a:moveTo>
                  <a:pt x="144" y="0"/>
                </a:moveTo>
                <a:lnTo>
                  <a:pt x="144" y="8"/>
                </a:lnTo>
                <a:lnTo>
                  <a:pt x="156" y="8"/>
                </a:lnTo>
                <a:lnTo>
                  <a:pt x="156" y="0"/>
                </a:lnTo>
                <a:lnTo>
                  <a:pt x="144" y="0"/>
                </a:lnTo>
                <a:close/>
                <a:moveTo>
                  <a:pt x="156" y="36"/>
                </a:moveTo>
                <a:lnTo>
                  <a:pt x="156" y="26"/>
                </a:lnTo>
                <a:lnTo>
                  <a:pt x="144" y="26"/>
                </a:lnTo>
                <a:lnTo>
                  <a:pt x="144" y="36"/>
                </a:lnTo>
                <a:lnTo>
                  <a:pt x="156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9" name="Freeform 187"/>
          <p:cNvSpPr>
            <a:spLocks noEditPoints="1"/>
          </p:cNvSpPr>
          <p:nvPr/>
        </p:nvSpPr>
        <p:spPr bwMode="auto">
          <a:xfrm>
            <a:off x="10283392" y="4043941"/>
            <a:ext cx="311150" cy="474662"/>
          </a:xfrm>
          <a:custGeom>
            <a:avLst/>
            <a:gdLst>
              <a:gd name="T0" fmla="*/ 2147483647 w 114"/>
              <a:gd name="T1" fmla="*/ 2147483647 h 158"/>
              <a:gd name="T2" fmla="*/ 2147483647 w 114"/>
              <a:gd name="T3" fmla="*/ 2147483647 h 158"/>
              <a:gd name="T4" fmla="*/ 2147483647 w 114"/>
              <a:gd name="T5" fmla="*/ 2147483647 h 158"/>
              <a:gd name="T6" fmla="*/ 2147483647 w 114"/>
              <a:gd name="T7" fmla="*/ 2147483647 h 158"/>
              <a:gd name="T8" fmla="*/ 2147483647 w 114"/>
              <a:gd name="T9" fmla="*/ 2147483647 h 158"/>
              <a:gd name="T10" fmla="*/ 2147483647 w 114"/>
              <a:gd name="T11" fmla="*/ 0 h 158"/>
              <a:gd name="T12" fmla="*/ 2147483647 w 114"/>
              <a:gd name="T13" fmla="*/ 0 h 158"/>
              <a:gd name="T14" fmla="*/ 2147483647 w 114"/>
              <a:gd name="T15" fmla="*/ 2147483647 h 158"/>
              <a:gd name="T16" fmla="*/ 2147483647 w 114"/>
              <a:gd name="T17" fmla="*/ 2147483647 h 158"/>
              <a:gd name="T18" fmla="*/ 2147483647 w 114"/>
              <a:gd name="T19" fmla="*/ 2147483647 h 158"/>
              <a:gd name="T20" fmla="*/ 2147483647 w 114"/>
              <a:gd name="T21" fmla="*/ 2147483647 h 158"/>
              <a:gd name="T22" fmla="*/ 2147483647 w 114"/>
              <a:gd name="T23" fmla="*/ 2147483647 h 158"/>
              <a:gd name="T24" fmla="*/ 2147483647 w 114"/>
              <a:gd name="T25" fmla="*/ 2147483647 h 158"/>
              <a:gd name="T26" fmla="*/ 2147483647 w 114"/>
              <a:gd name="T27" fmla="*/ 2147483647 h 158"/>
              <a:gd name="T28" fmla="*/ 2147483647 w 114"/>
              <a:gd name="T29" fmla="*/ 2147483647 h 158"/>
              <a:gd name="T30" fmla="*/ 2147483647 w 114"/>
              <a:gd name="T31" fmla="*/ 2147483647 h 158"/>
              <a:gd name="T32" fmla="*/ 2147483647 w 114"/>
              <a:gd name="T33" fmla="*/ 2147483647 h 158"/>
              <a:gd name="T34" fmla="*/ 2147483647 w 114"/>
              <a:gd name="T35" fmla="*/ 2147483647 h 158"/>
              <a:gd name="T36" fmla="*/ 2147483647 w 114"/>
              <a:gd name="T37" fmla="*/ 2147483647 h 158"/>
              <a:gd name="T38" fmla="*/ 2147483647 w 114"/>
              <a:gd name="T39" fmla="*/ 2147483647 h 158"/>
              <a:gd name="T40" fmla="*/ 2147483647 w 114"/>
              <a:gd name="T41" fmla="*/ 2147483647 h 158"/>
              <a:gd name="T42" fmla="*/ 2147483647 w 114"/>
              <a:gd name="T43" fmla="*/ 2147483647 h 158"/>
              <a:gd name="T44" fmla="*/ 2147483647 w 114"/>
              <a:gd name="T45" fmla="*/ 2147483647 h 158"/>
              <a:gd name="T46" fmla="*/ 2147483647 w 114"/>
              <a:gd name="T47" fmla="*/ 2147483647 h 158"/>
              <a:gd name="T48" fmla="*/ 2147483647 w 114"/>
              <a:gd name="T49" fmla="*/ 2147483647 h 158"/>
              <a:gd name="T50" fmla="*/ 0 w 114"/>
              <a:gd name="T51" fmla="*/ 2147483647 h 158"/>
              <a:gd name="T52" fmla="*/ 2147483647 w 114"/>
              <a:gd name="T53" fmla="*/ 2147483647 h 158"/>
              <a:gd name="T54" fmla="*/ 2147483647 w 114"/>
              <a:gd name="T55" fmla="*/ 2147483647 h 158"/>
              <a:gd name="T56" fmla="*/ 2147483647 w 114"/>
              <a:gd name="T57" fmla="*/ 2147483647 h 158"/>
              <a:gd name="T58" fmla="*/ 2147483647 w 114"/>
              <a:gd name="T59" fmla="*/ 2147483647 h 158"/>
              <a:gd name="T60" fmla="*/ 2147483647 w 114"/>
              <a:gd name="T61" fmla="*/ 2147483647 h 158"/>
              <a:gd name="T62" fmla="*/ 2147483647 w 114"/>
              <a:gd name="T63" fmla="*/ 2147483647 h 158"/>
              <a:gd name="T64" fmla="*/ 2147483647 w 114"/>
              <a:gd name="T65" fmla="*/ 2147483647 h 158"/>
              <a:gd name="T66" fmla="*/ 2147483647 w 114"/>
              <a:gd name="T67" fmla="*/ 2147483647 h 158"/>
              <a:gd name="T68" fmla="*/ 2147483647 w 114"/>
              <a:gd name="T69" fmla="*/ 2147483647 h 158"/>
              <a:gd name="T70" fmla="*/ 2147483647 w 114"/>
              <a:gd name="T71" fmla="*/ 2147483647 h 158"/>
              <a:gd name="T72" fmla="*/ 2147483647 w 114"/>
              <a:gd name="T73" fmla="*/ 2147483647 h 158"/>
              <a:gd name="T74" fmla="*/ 2147483647 w 114"/>
              <a:gd name="T75" fmla="*/ 2147483647 h 158"/>
              <a:gd name="T76" fmla="*/ 2147483647 w 114"/>
              <a:gd name="T77" fmla="*/ 2147483647 h 158"/>
              <a:gd name="T78" fmla="*/ 2147483647 w 114"/>
              <a:gd name="T79" fmla="*/ 2147483647 h 158"/>
              <a:gd name="T80" fmla="*/ 2147483647 w 114"/>
              <a:gd name="T81" fmla="*/ 2147483647 h 158"/>
              <a:gd name="T82" fmla="*/ 2147483647 w 114"/>
              <a:gd name="T83" fmla="*/ 2147483647 h 158"/>
              <a:gd name="T84" fmla="*/ 2147483647 w 114"/>
              <a:gd name="T85" fmla="*/ 2147483647 h 158"/>
              <a:gd name="T86" fmla="*/ 2147483647 w 114"/>
              <a:gd name="T87" fmla="*/ 2147483647 h 158"/>
              <a:gd name="T88" fmla="*/ 2147483647 w 114"/>
              <a:gd name="T89" fmla="*/ 2147483647 h 158"/>
              <a:gd name="T90" fmla="*/ 2147483647 w 114"/>
              <a:gd name="T91" fmla="*/ 2147483647 h 158"/>
              <a:gd name="T92" fmla="*/ 2147483647 w 114"/>
              <a:gd name="T93" fmla="*/ 2147483647 h 158"/>
              <a:gd name="T94" fmla="*/ 2147483647 w 114"/>
              <a:gd name="T95" fmla="*/ 2147483647 h 158"/>
              <a:gd name="T96" fmla="*/ 2147483647 w 114"/>
              <a:gd name="T97" fmla="*/ 2147483647 h 158"/>
              <a:gd name="T98" fmla="*/ 2147483647 w 114"/>
              <a:gd name="T99" fmla="*/ 2147483647 h 158"/>
              <a:gd name="T100" fmla="*/ 2147483647 w 114"/>
              <a:gd name="T101" fmla="*/ 2147483647 h 158"/>
              <a:gd name="T102" fmla="*/ 2147483647 w 114"/>
              <a:gd name="T103" fmla="*/ 2147483647 h 158"/>
              <a:gd name="T104" fmla="*/ 2147483647 w 114"/>
              <a:gd name="T105" fmla="*/ 2147483647 h 158"/>
              <a:gd name="T106" fmla="*/ 2147483647 w 114"/>
              <a:gd name="T107" fmla="*/ 2147483647 h 158"/>
              <a:gd name="T108" fmla="*/ 2147483647 w 114"/>
              <a:gd name="T109" fmla="*/ 2147483647 h 158"/>
              <a:gd name="T110" fmla="*/ 2147483647 w 114"/>
              <a:gd name="T111" fmla="*/ 2147483647 h 158"/>
              <a:gd name="T112" fmla="*/ 2147483647 w 114"/>
              <a:gd name="T113" fmla="*/ 2147483647 h 158"/>
              <a:gd name="T114" fmla="*/ 2147483647 w 114"/>
              <a:gd name="T115" fmla="*/ 2147483647 h 158"/>
              <a:gd name="T116" fmla="*/ 2147483647 w 114"/>
              <a:gd name="T117" fmla="*/ 2147483647 h 158"/>
              <a:gd name="T118" fmla="*/ 2147483647 w 114"/>
              <a:gd name="T119" fmla="*/ 2147483647 h 15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14"/>
              <a:gd name="T181" fmla="*/ 0 h 158"/>
              <a:gd name="T182" fmla="*/ 114 w 114"/>
              <a:gd name="T183" fmla="*/ 158 h 15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14" h="158">
                <a:moveTo>
                  <a:pt x="10" y="68"/>
                </a:moveTo>
                <a:lnTo>
                  <a:pt x="10" y="68"/>
                </a:lnTo>
                <a:lnTo>
                  <a:pt x="16" y="54"/>
                </a:lnTo>
                <a:lnTo>
                  <a:pt x="24" y="42"/>
                </a:lnTo>
                <a:lnTo>
                  <a:pt x="40" y="20"/>
                </a:lnTo>
                <a:lnTo>
                  <a:pt x="58" y="0"/>
                </a:lnTo>
                <a:lnTo>
                  <a:pt x="74" y="20"/>
                </a:lnTo>
                <a:lnTo>
                  <a:pt x="90" y="42"/>
                </a:lnTo>
                <a:lnTo>
                  <a:pt x="98" y="54"/>
                </a:lnTo>
                <a:lnTo>
                  <a:pt x="104" y="68"/>
                </a:lnTo>
                <a:lnTo>
                  <a:pt x="112" y="90"/>
                </a:lnTo>
                <a:lnTo>
                  <a:pt x="114" y="108"/>
                </a:lnTo>
                <a:lnTo>
                  <a:pt x="110" y="124"/>
                </a:lnTo>
                <a:lnTo>
                  <a:pt x="104" y="136"/>
                </a:lnTo>
                <a:lnTo>
                  <a:pt x="96" y="146"/>
                </a:lnTo>
                <a:lnTo>
                  <a:pt x="84" y="152"/>
                </a:lnTo>
                <a:lnTo>
                  <a:pt x="70" y="158"/>
                </a:lnTo>
                <a:lnTo>
                  <a:pt x="58" y="158"/>
                </a:lnTo>
                <a:lnTo>
                  <a:pt x="44" y="158"/>
                </a:lnTo>
                <a:lnTo>
                  <a:pt x="30" y="152"/>
                </a:lnTo>
                <a:lnTo>
                  <a:pt x="20" y="146"/>
                </a:lnTo>
                <a:lnTo>
                  <a:pt x="10" y="136"/>
                </a:lnTo>
                <a:lnTo>
                  <a:pt x="4" y="124"/>
                </a:lnTo>
                <a:lnTo>
                  <a:pt x="0" y="108"/>
                </a:lnTo>
                <a:lnTo>
                  <a:pt x="2" y="90"/>
                </a:lnTo>
                <a:lnTo>
                  <a:pt x="10" y="68"/>
                </a:lnTo>
                <a:close/>
                <a:moveTo>
                  <a:pt x="50" y="148"/>
                </a:moveTo>
                <a:lnTo>
                  <a:pt x="50" y="148"/>
                </a:lnTo>
                <a:lnTo>
                  <a:pt x="64" y="148"/>
                </a:lnTo>
                <a:lnTo>
                  <a:pt x="74" y="144"/>
                </a:lnTo>
                <a:lnTo>
                  <a:pt x="84" y="140"/>
                </a:lnTo>
                <a:lnTo>
                  <a:pt x="90" y="134"/>
                </a:lnTo>
                <a:lnTo>
                  <a:pt x="96" y="126"/>
                </a:lnTo>
                <a:lnTo>
                  <a:pt x="100" y="118"/>
                </a:lnTo>
                <a:lnTo>
                  <a:pt x="102" y="110"/>
                </a:lnTo>
                <a:lnTo>
                  <a:pt x="102" y="100"/>
                </a:lnTo>
                <a:lnTo>
                  <a:pt x="94" y="114"/>
                </a:lnTo>
                <a:lnTo>
                  <a:pt x="82" y="126"/>
                </a:lnTo>
                <a:lnTo>
                  <a:pt x="68" y="138"/>
                </a:lnTo>
                <a:lnTo>
                  <a:pt x="50" y="148"/>
                </a:lnTo>
                <a:close/>
                <a:moveTo>
                  <a:pt x="12" y="102"/>
                </a:moveTo>
                <a:lnTo>
                  <a:pt x="12" y="102"/>
                </a:lnTo>
                <a:lnTo>
                  <a:pt x="26" y="102"/>
                </a:lnTo>
                <a:lnTo>
                  <a:pt x="34" y="98"/>
                </a:lnTo>
                <a:lnTo>
                  <a:pt x="42" y="90"/>
                </a:lnTo>
                <a:lnTo>
                  <a:pt x="46" y="80"/>
                </a:lnTo>
                <a:lnTo>
                  <a:pt x="50" y="68"/>
                </a:lnTo>
                <a:lnTo>
                  <a:pt x="52" y="54"/>
                </a:lnTo>
                <a:lnTo>
                  <a:pt x="54" y="26"/>
                </a:lnTo>
                <a:lnTo>
                  <a:pt x="42" y="40"/>
                </a:lnTo>
                <a:lnTo>
                  <a:pt x="30" y="58"/>
                </a:lnTo>
                <a:lnTo>
                  <a:pt x="20" y="78"/>
                </a:lnTo>
                <a:lnTo>
                  <a:pt x="12" y="1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0" name="Freeform 192"/>
          <p:cNvSpPr>
            <a:spLocks noEditPoints="1"/>
          </p:cNvSpPr>
          <p:nvPr/>
        </p:nvSpPr>
        <p:spPr bwMode="auto">
          <a:xfrm>
            <a:off x="9419792" y="5766378"/>
            <a:ext cx="508000" cy="414338"/>
          </a:xfrm>
          <a:custGeom>
            <a:avLst/>
            <a:gdLst>
              <a:gd name="T0" fmla="*/ 2147483647 w 186"/>
              <a:gd name="T1" fmla="*/ 2147483647 h 138"/>
              <a:gd name="T2" fmla="*/ 2147483647 w 186"/>
              <a:gd name="T3" fmla="*/ 2147483647 h 138"/>
              <a:gd name="T4" fmla="*/ 2147483647 w 186"/>
              <a:gd name="T5" fmla="*/ 2147483647 h 138"/>
              <a:gd name="T6" fmla="*/ 2147483647 w 186"/>
              <a:gd name="T7" fmla="*/ 2147483647 h 138"/>
              <a:gd name="T8" fmla="*/ 2147483647 w 186"/>
              <a:gd name="T9" fmla="*/ 2147483647 h 138"/>
              <a:gd name="T10" fmla="*/ 2147483647 w 186"/>
              <a:gd name="T11" fmla="*/ 2147483647 h 138"/>
              <a:gd name="T12" fmla="*/ 2147483647 w 186"/>
              <a:gd name="T13" fmla="*/ 0 h 138"/>
              <a:gd name="T14" fmla="*/ 2147483647 w 186"/>
              <a:gd name="T15" fmla="*/ 2147483647 h 138"/>
              <a:gd name="T16" fmla="*/ 2147483647 w 186"/>
              <a:gd name="T17" fmla="*/ 2147483647 h 138"/>
              <a:gd name="T18" fmla="*/ 2147483647 w 186"/>
              <a:gd name="T19" fmla="*/ 2147483647 h 138"/>
              <a:gd name="T20" fmla="*/ 2147483647 w 186"/>
              <a:gd name="T21" fmla="*/ 2147483647 h 138"/>
              <a:gd name="T22" fmla="*/ 2147483647 w 186"/>
              <a:gd name="T23" fmla="*/ 2147483647 h 138"/>
              <a:gd name="T24" fmla="*/ 0 w 186"/>
              <a:gd name="T25" fmla="*/ 2147483647 h 138"/>
              <a:gd name="T26" fmla="*/ 2147483647 w 186"/>
              <a:gd name="T27" fmla="*/ 2147483647 h 138"/>
              <a:gd name="T28" fmla="*/ 2147483647 w 186"/>
              <a:gd name="T29" fmla="*/ 2147483647 h 138"/>
              <a:gd name="T30" fmla="*/ 2147483647 w 186"/>
              <a:gd name="T31" fmla="*/ 2147483647 h 138"/>
              <a:gd name="T32" fmla="*/ 2147483647 w 186"/>
              <a:gd name="T33" fmla="*/ 2147483647 h 138"/>
              <a:gd name="T34" fmla="*/ 2147483647 w 186"/>
              <a:gd name="T35" fmla="*/ 2147483647 h 138"/>
              <a:gd name="T36" fmla="*/ 2147483647 w 186"/>
              <a:gd name="T37" fmla="*/ 2147483647 h 138"/>
              <a:gd name="T38" fmla="*/ 2147483647 w 186"/>
              <a:gd name="T39" fmla="*/ 2147483647 h 138"/>
              <a:gd name="T40" fmla="*/ 2147483647 w 186"/>
              <a:gd name="T41" fmla="*/ 2147483647 h 138"/>
              <a:gd name="T42" fmla="*/ 2147483647 w 186"/>
              <a:gd name="T43" fmla="*/ 2147483647 h 138"/>
              <a:gd name="T44" fmla="*/ 2147483647 w 186"/>
              <a:gd name="T45" fmla="*/ 2147483647 h 138"/>
              <a:gd name="T46" fmla="*/ 2147483647 w 186"/>
              <a:gd name="T47" fmla="*/ 2147483647 h 138"/>
              <a:gd name="T48" fmla="*/ 2147483647 w 186"/>
              <a:gd name="T49" fmla="*/ 2147483647 h 138"/>
              <a:gd name="T50" fmla="*/ 2147483647 w 186"/>
              <a:gd name="T51" fmla="*/ 2147483647 h 138"/>
              <a:gd name="T52" fmla="*/ 2147483647 w 186"/>
              <a:gd name="T53" fmla="*/ 2147483647 h 138"/>
              <a:gd name="T54" fmla="*/ 2147483647 w 186"/>
              <a:gd name="T55" fmla="*/ 2147483647 h 138"/>
              <a:gd name="T56" fmla="*/ 2147483647 w 186"/>
              <a:gd name="T57" fmla="*/ 2147483647 h 138"/>
              <a:gd name="T58" fmla="*/ 2147483647 w 186"/>
              <a:gd name="T59" fmla="*/ 2147483647 h 138"/>
              <a:gd name="T60" fmla="*/ 2147483647 w 186"/>
              <a:gd name="T61" fmla="*/ 2147483647 h 138"/>
              <a:gd name="T62" fmla="*/ 2147483647 w 186"/>
              <a:gd name="T63" fmla="*/ 2147483647 h 138"/>
              <a:gd name="T64" fmla="*/ 2147483647 w 186"/>
              <a:gd name="T65" fmla="*/ 2147483647 h 138"/>
              <a:gd name="T66" fmla="*/ 2147483647 w 186"/>
              <a:gd name="T67" fmla="*/ 2147483647 h 138"/>
              <a:gd name="T68" fmla="*/ 2147483647 w 186"/>
              <a:gd name="T69" fmla="*/ 2147483647 h 138"/>
              <a:gd name="T70" fmla="*/ 2147483647 w 186"/>
              <a:gd name="T71" fmla="*/ 2147483647 h 138"/>
              <a:gd name="T72" fmla="*/ 2147483647 w 186"/>
              <a:gd name="T73" fmla="*/ 2147483647 h 138"/>
              <a:gd name="T74" fmla="*/ 2147483647 w 186"/>
              <a:gd name="T75" fmla="*/ 2147483647 h 138"/>
              <a:gd name="T76" fmla="*/ 2147483647 w 186"/>
              <a:gd name="T77" fmla="*/ 2147483647 h 138"/>
              <a:gd name="T78" fmla="*/ 2147483647 w 186"/>
              <a:gd name="T79" fmla="*/ 2147483647 h 138"/>
              <a:gd name="T80" fmla="*/ 2147483647 w 186"/>
              <a:gd name="T81" fmla="*/ 2147483647 h 138"/>
              <a:gd name="T82" fmla="*/ 2147483647 w 186"/>
              <a:gd name="T83" fmla="*/ 2147483647 h 138"/>
              <a:gd name="T84" fmla="*/ 2147483647 w 186"/>
              <a:gd name="T85" fmla="*/ 2147483647 h 138"/>
              <a:gd name="T86" fmla="*/ 2147483647 w 186"/>
              <a:gd name="T87" fmla="*/ 2147483647 h 138"/>
              <a:gd name="T88" fmla="*/ 2147483647 w 186"/>
              <a:gd name="T89" fmla="*/ 2147483647 h 138"/>
              <a:gd name="T90" fmla="*/ 2147483647 w 186"/>
              <a:gd name="T91" fmla="*/ 2147483647 h 138"/>
              <a:gd name="T92" fmla="*/ 2147483647 w 186"/>
              <a:gd name="T93" fmla="*/ 2147483647 h 138"/>
              <a:gd name="T94" fmla="*/ 2147483647 w 186"/>
              <a:gd name="T95" fmla="*/ 2147483647 h 138"/>
              <a:gd name="T96" fmla="*/ 2147483647 w 186"/>
              <a:gd name="T97" fmla="*/ 2147483647 h 138"/>
              <a:gd name="T98" fmla="*/ 2147483647 w 186"/>
              <a:gd name="T99" fmla="*/ 2147483647 h 138"/>
              <a:gd name="T100" fmla="*/ 2147483647 w 186"/>
              <a:gd name="T101" fmla="*/ 2147483647 h 13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86"/>
              <a:gd name="T154" fmla="*/ 0 h 138"/>
              <a:gd name="T155" fmla="*/ 186 w 186"/>
              <a:gd name="T156" fmla="*/ 138 h 13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86" h="138">
                <a:moveTo>
                  <a:pt x="0" y="126"/>
                </a:moveTo>
                <a:lnTo>
                  <a:pt x="10" y="126"/>
                </a:lnTo>
                <a:lnTo>
                  <a:pt x="10" y="64"/>
                </a:lnTo>
                <a:lnTo>
                  <a:pt x="40" y="64"/>
                </a:lnTo>
                <a:lnTo>
                  <a:pt x="40" y="82"/>
                </a:lnTo>
                <a:lnTo>
                  <a:pt x="46" y="78"/>
                </a:lnTo>
                <a:lnTo>
                  <a:pt x="48" y="78"/>
                </a:lnTo>
                <a:lnTo>
                  <a:pt x="48" y="48"/>
                </a:lnTo>
                <a:lnTo>
                  <a:pt x="56" y="48"/>
                </a:lnTo>
                <a:lnTo>
                  <a:pt x="56" y="126"/>
                </a:lnTo>
                <a:lnTo>
                  <a:pt x="70" y="126"/>
                </a:lnTo>
                <a:lnTo>
                  <a:pt x="70" y="26"/>
                </a:lnTo>
                <a:lnTo>
                  <a:pt x="98" y="26"/>
                </a:lnTo>
                <a:lnTo>
                  <a:pt x="98" y="48"/>
                </a:lnTo>
                <a:lnTo>
                  <a:pt x="98" y="52"/>
                </a:lnTo>
                <a:lnTo>
                  <a:pt x="106" y="48"/>
                </a:lnTo>
                <a:lnTo>
                  <a:pt x="108" y="48"/>
                </a:lnTo>
                <a:lnTo>
                  <a:pt x="108" y="0"/>
                </a:lnTo>
                <a:lnTo>
                  <a:pt x="116" y="0"/>
                </a:lnTo>
                <a:lnTo>
                  <a:pt x="116" y="126"/>
                </a:lnTo>
                <a:lnTo>
                  <a:pt x="130" y="126"/>
                </a:lnTo>
                <a:lnTo>
                  <a:pt x="130" y="50"/>
                </a:lnTo>
                <a:lnTo>
                  <a:pt x="160" y="50"/>
                </a:lnTo>
                <a:lnTo>
                  <a:pt x="160" y="66"/>
                </a:lnTo>
                <a:lnTo>
                  <a:pt x="160" y="68"/>
                </a:lnTo>
                <a:lnTo>
                  <a:pt x="160" y="72"/>
                </a:lnTo>
                <a:lnTo>
                  <a:pt x="168" y="66"/>
                </a:lnTo>
                <a:lnTo>
                  <a:pt x="168" y="30"/>
                </a:lnTo>
                <a:lnTo>
                  <a:pt x="176" y="30"/>
                </a:lnTo>
                <a:lnTo>
                  <a:pt x="176" y="126"/>
                </a:lnTo>
                <a:lnTo>
                  <a:pt x="186" y="126"/>
                </a:lnTo>
                <a:lnTo>
                  <a:pt x="186" y="138"/>
                </a:lnTo>
                <a:lnTo>
                  <a:pt x="0" y="138"/>
                </a:lnTo>
                <a:lnTo>
                  <a:pt x="0" y="126"/>
                </a:lnTo>
                <a:close/>
                <a:moveTo>
                  <a:pt x="168" y="72"/>
                </a:moveTo>
                <a:lnTo>
                  <a:pt x="160" y="78"/>
                </a:lnTo>
                <a:lnTo>
                  <a:pt x="160" y="82"/>
                </a:lnTo>
                <a:lnTo>
                  <a:pt x="168" y="76"/>
                </a:lnTo>
                <a:lnTo>
                  <a:pt x="168" y="72"/>
                </a:lnTo>
                <a:close/>
                <a:moveTo>
                  <a:pt x="168" y="82"/>
                </a:moveTo>
                <a:lnTo>
                  <a:pt x="160" y="88"/>
                </a:lnTo>
                <a:lnTo>
                  <a:pt x="160" y="92"/>
                </a:lnTo>
                <a:lnTo>
                  <a:pt x="168" y="86"/>
                </a:lnTo>
                <a:lnTo>
                  <a:pt x="168" y="82"/>
                </a:lnTo>
                <a:close/>
                <a:moveTo>
                  <a:pt x="168" y="92"/>
                </a:moveTo>
                <a:lnTo>
                  <a:pt x="160" y="96"/>
                </a:lnTo>
                <a:lnTo>
                  <a:pt x="160" y="100"/>
                </a:lnTo>
                <a:lnTo>
                  <a:pt x="168" y="96"/>
                </a:lnTo>
                <a:lnTo>
                  <a:pt x="168" y="92"/>
                </a:lnTo>
                <a:close/>
                <a:moveTo>
                  <a:pt x="168" y="100"/>
                </a:moveTo>
                <a:lnTo>
                  <a:pt x="160" y="106"/>
                </a:lnTo>
                <a:lnTo>
                  <a:pt x="160" y="110"/>
                </a:lnTo>
                <a:lnTo>
                  <a:pt x="168" y="104"/>
                </a:lnTo>
                <a:lnTo>
                  <a:pt x="168" y="100"/>
                </a:lnTo>
                <a:close/>
                <a:moveTo>
                  <a:pt x="168" y="110"/>
                </a:moveTo>
                <a:lnTo>
                  <a:pt x="160" y="116"/>
                </a:lnTo>
                <a:lnTo>
                  <a:pt x="160" y="120"/>
                </a:lnTo>
                <a:lnTo>
                  <a:pt x="168" y="114"/>
                </a:lnTo>
                <a:lnTo>
                  <a:pt x="168" y="110"/>
                </a:lnTo>
                <a:close/>
                <a:moveTo>
                  <a:pt x="168" y="120"/>
                </a:moveTo>
                <a:lnTo>
                  <a:pt x="160" y="126"/>
                </a:lnTo>
                <a:lnTo>
                  <a:pt x="166" y="126"/>
                </a:lnTo>
                <a:lnTo>
                  <a:pt x="168" y="124"/>
                </a:lnTo>
                <a:lnTo>
                  <a:pt x="168" y="120"/>
                </a:lnTo>
                <a:close/>
                <a:moveTo>
                  <a:pt x="108" y="52"/>
                </a:moveTo>
                <a:lnTo>
                  <a:pt x="98" y="58"/>
                </a:lnTo>
                <a:lnTo>
                  <a:pt x="98" y="62"/>
                </a:lnTo>
                <a:lnTo>
                  <a:pt x="108" y="56"/>
                </a:lnTo>
                <a:lnTo>
                  <a:pt x="108" y="52"/>
                </a:lnTo>
                <a:close/>
                <a:moveTo>
                  <a:pt x="108" y="62"/>
                </a:moveTo>
                <a:lnTo>
                  <a:pt x="98" y="68"/>
                </a:lnTo>
                <a:lnTo>
                  <a:pt x="98" y="72"/>
                </a:lnTo>
                <a:lnTo>
                  <a:pt x="108" y="66"/>
                </a:lnTo>
                <a:lnTo>
                  <a:pt x="108" y="62"/>
                </a:lnTo>
                <a:close/>
                <a:moveTo>
                  <a:pt x="108" y="72"/>
                </a:moveTo>
                <a:lnTo>
                  <a:pt x="98" y="76"/>
                </a:lnTo>
                <a:lnTo>
                  <a:pt x="98" y="80"/>
                </a:lnTo>
                <a:lnTo>
                  <a:pt x="108" y="76"/>
                </a:lnTo>
                <a:lnTo>
                  <a:pt x="108" y="72"/>
                </a:lnTo>
                <a:close/>
                <a:moveTo>
                  <a:pt x="108" y="82"/>
                </a:moveTo>
                <a:lnTo>
                  <a:pt x="98" y="86"/>
                </a:lnTo>
                <a:lnTo>
                  <a:pt x="98" y="90"/>
                </a:lnTo>
                <a:lnTo>
                  <a:pt x="108" y="86"/>
                </a:lnTo>
                <a:lnTo>
                  <a:pt x="108" y="82"/>
                </a:lnTo>
                <a:close/>
                <a:moveTo>
                  <a:pt x="108" y="90"/>
                </a:moveTo>
                <a:lnTo>
                  <a:pt x="98" y="96"/>
                </a:lnTo>
                <a:lnTo>
                  <a:pt x="98" y="100"/>
                </a:lnTo>
                <a:lnTo>
                  <a:pt x="108" y="94"/>
                </a:lnTo>
                <a:lnTo>
                  <a:pt x="108" y="90"/>
                </a:lnTo>
                <a:close/>
                <a:moveTo>
                  <a:pt x="108" y="100"/>
                </a:moveTo>
                <a:lnTo>
                  <a:pt x="98" y="106"/>
                </a:lnTo>
                <a:lnTo>
                  <a:pt x="98" y="110"/>
                </a:lnTo>
                <a:lnTo>
                  <a:pt x="108" y="104"/>
                </a:lnTo>
                <a:lnTo>
                  <a:pt x="108" y="100"/>
                </a:lnTo>
                <a:close/>
                <a:moveTo>
                  <a:pt x="108" y="110"/>
                </a:moveTo>
                <a:lnTo>
                  <a:pt x="98" y="116"/>
                </a:lnTo>
                <a:lnTo>
                  <a:pt x="98" y="120"/>
                </a:lnTo>
                <a:lnTo>
                  <a:pt x="108" y="114"/>
                </a:lnTo>
                <a:lnTo>
                  <a:pt x="108" y="110"/>
                </a:lnTo>
                <a:close/>
                <a:moveTo>
                  <a:pt x="108" y="120"/>
                </a:moveTo>
                <a:lnTo>
                  <a:pt x="98" y="126"/>
                </a:lnTo>
                <a:lnTo>
                  <a:pt x="104" y="126"/>
                </a:lnTo>
                <a:lnTo>
                  <a:pt x="108" y="124"/>
                </a:lnTo>
                <a:lnTo>
                  <a:pt x="108" y="120"/>
                </a:lnTo>
                <a:close/>
                <a:moveTo>
                  <a:pt x="48" y="82"/>
                </a:moveTo>
                <a:lnTo>
                  <a:pt x="40" y="88"/>
                </a:lnTo>
                <a:lnTo>
                  <a:pt x="40" y="92"/>
                </a:lnTo>
                <a:lnTo>
                  <a:pt x="48" y="86"/>
                </a:lnTo>
                <a:lnTo>
                  <a:pt x="48" y="82"/>
                </a:lnTo>
                <a:close/>
                <a:moveTo>
                  <a:pt x="48" y="92"/>
                </a:moveTo>
                <a:lnTo>
                  <a:pt x="40" y="98"/>
                </a:lnTo>
                <a:lnTo>
                  <a:pt x="40" y="102"/>
                </a:lnTo>
                <a:lnTo>
                  <a:pt x="48" y="96"/>
                </a:lnTo>
                <a:lnTo>
                  <a:pt x="48" y="92"/>
                </a:lnTo>
                <a:close/>
                <a:moveTo>
                  <a:pt x="48" y="102"/>
                </a:moveTo>
                <a:lnTo>
                  <a:pt x="40" y="106"/>
                </a:lnTo>
                <a:lnTo>
                  <a:pt x="40" y="110"/>
                </a:lnTo>
                <a:lnTo>
                  <a:pt x="48" y="106"/>
                </a:lnTo>
                <a:lnTo>
                  <a:pt x="48" y="102"/>
                </a:lnTo>
                <a:close/>
                <a:moveTo>
                  <a:pt x="48" y="110"/>
                </a:moveTo>
                <a:lnTo>
                  <a:pt x="40" y="116"/>
                </a:lnTo>
                <a:lnTo>
                  <a:pt x="40" y="120"/>
                </a:lnTo>
                <a:lnTo>
                  <a:pt x="48" y="114"/>
                </a:lnTo>
                <a:lnTo>
                  <a:pt x="48" y="110"/>
                </a:lnTo>
                <a:close/>
                <a:moveTo>
                  <a:pt x="48" y="120"/>
                </a:moveTo>
                <a:lnTo>
                  <a:pt x="40" y="126"/>
                </a:lnTo>
                <a:lnTo>
                  <a:pt x="46" y="126"/>
                </a:lnTo>
                <a:lnTo>
                  <a:pt x="48" y="124"/>
                </a:lnTo>
                <a:lnTo>
                  <a:pt x="48" y="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1" name="Freeform 195"/>
          <p:cNvSpPr>
            <a:spLocks noEditPoints="1"/>
          </p:cNvSpPr>
          <p:nvPr/>
        </p:nvSpPr>
        <p:spPr bwMode="auto">
          <a:xfrm>
            <a:off x="8687954" y="5802891"/>
            <a:ext cx="436563" cy="401637"/>
          </a:xfrm>
          <a:custGeom>
            <a:avLst/>
            <a:gdLst>
              <a:gd name="T0" fmla="*/ 2147483647 w 160"/>
              <a:gd name="T1" fmla="*/ 2147483647 h 134"/>
              <a:gd name="T2" fmla="*/ 2147483647 w 160"/>
              <a:gd name="T3" fmla="*/ 2147483647 h 134"/>
              <a:gd name="T4" fmla="*/ 2147483647 w 160"/>
              <a:gd name="T5" fmla="*/ 2147483647 h 134"/>
              <a:gd name="T6" fmla="*/ 2147483647 w 160"/>
              <a:gd name="T7" fmla="*/ 2147483647 h 134"/>
              <a:gd name="T8" fmla="*/ 2147483647 w 160"/>
              <a:gd name="T9" fmla="*/ 2147483647 h 134"/>
              <a:gd name="T10" fmla="*/ 2147483647 w 160"/>
              <a:gd name="T11" fmla="*/ 2147483647 h 134"/>
              <a:gd name="T12" fmla="*/ 2147483647 w 160"/>
              <a:gd name="T13" fmla="*/ 2147483647 h 134"/>
              <a:gd name="T14" fmla="*/ 2147483647 w 160"/>
              <a:gd name="T15" fmla="*/ 0 h 134"/>
              <a:gd name="T16" fmla="*/ 2147483647 w 160"/>
              <a:gd name="T17" fmla="*/ 2147483647 h 134"/>
              <a:gd name="T18" fmla="*/ 2147483647 w 160"/>
              <a:gd name="T19" fmla="*/ 2147483647 h 134"/>
              <a:gd name="T20" fmla="*/ 2147483647 w 160"/>
              <a:gd name="T21" fmla="*/ 2147483647 h 134"/>
              <a:gd name="T22" fmla="*/ 2147483647 w 160"/>
              <a:gd name="T23" fmla="*/ 0 h 134"/>
              <a:gd name="T24" fmla="*/ 2147483647 w 160"/>
              <a:gd name="T25" fmla="*/ 2147483647 h 134"/>
              <a:gd name="T26" fmla="*/ 2147483647 w 160"/>
              <a:gd name="T27" fmla="*/ 2147483647 h 134"/>
              <a:gd name="T28" fmla="*/ 2147483647 w 160"/>
              <a:gd name="T29" fmla="*/ 2147483647 h 134"/>
              <a:gd name="T30" fmla="*/ 2147483647 w 160"/>
              <a:gd name="T31" fmla="*/ 2147483647 h 134"/>
              <a:gd name="T32" fmla="*/ 2147483647 w 160"/>
              <a:gd name="T33" fmla="*/ 2147483647 h 134"/>
              <a:gd name="T34" fmla="*/ 2147483647 w 160"/>
              <a:gd name="T35" fmla="*/ 2147483647 h 134"/>
              <a:gd name="T36" fmla="*/ 2147483647 w 160"/>
              <a:gd name="T37" fmla="*/ 2147483647 h 134"/>
              <a:gd name="T38" fmla="*/ 2147483647 w 160"/>
              <a:gd name="T39" fmla="*/ 2147483647 h 134"/>
              <a:gd name="T40" fmla="*/ 2147483647 w 160"/>
              <a:gd name="T41" fmla="*/ 2147483647 h 134"/>
              <a:gd name="T42" fmla="*/ 2147483647 w 160"/>
              <a:gd name="T43" fmla="*/ 2147483647 h 134"/>
              <a:gd name="T44" fmla="*/ 2147483647 w 160"/>
              <a:gd name="T45" fmla="*/ 2147483647 h 134"/>
              <a:gd name="T46" fmla="*/ 2147483647 w 160"/>
              <a:gd name="T47" fmla="*/ 2147483647 h 134"/>
              <a:gd name="T48" fmla="*/ 2147483647 w 160"/>
              <a:gd name="T49" fmla="*/ 2147483647 h 134"/>
              <a:gd name="T50" fmla="*/ 2147483647 w 160"/>
              <a:gd name="T51" fmla="*/ 2147483647 h 134"/>
              <a:gd name="T52" fmla="*/ 2147483647 w 160"/>
              <a:gd name="T53" fmla="*/ 2147483647 h 134"/>
              <a:gd name="T54" fmla="*/ 2147483647 w 160"/>
              <a:gd name="T55" fmla="*/ 2147483647 h 134"/>
              <a:gd name="T56" fmla="*/ 2147483647 w 160"/>
              <a:gd name="T57" fmla="*/ 2147483647 h 134"/>
              <a:gd name="T58" fmla="*/ 2147483647 w 160"/>
              <a:gd name="T59" fmla="*/ 2147483647 h 134"/>
              <a:gd name="T60" fmla="*/ 2147483647 w 160"/>
              <a:gd name="T61" fmla="*/ 2147483647 h 134"/>
              <a:gd name="T62" fmla="*/ 2147483647 w 160"/>
              <a:gd name="T63" fmla="*/ 2147483647 h 134"/>
              <a:gd name="T64" fmla="*/ 2147483647 w 160"/>
              <a:gd name="T65" fmla="*/ 2147483647 h 134"/>
              <a:gd name="T66" fmla="*/ 2147483647 w 160"/>
              <a:gd name="T67" fmla="*/ 2147483647 h 134"/>
              <a:gd name="T68" fmla="*/ 2147483647 w 160"/>
              <a:gd name="T69" fmla="*/ 2147483647 h 134"/>
              <a:gd name="T70" fmla="*/ 2147483647 w 160"/>
              <a:gd name="T71" fmla="*/ 2147483647 h 134"/>
              <a:gd name="T72" fmla="*/ 2147483647 w 160"/>
              <a:gd name="T73" fmla="*/ 2147483647 h 134"/>
              <a:gd name="T74" fmla="*/ 2147483647 w 160"/>
              <a:gd name="T75" fmla="*/ 2147483647 h 134"/>
              <a:gd name="T76" fmla="*/ 2147483647 w 160"/>
              <a:gd name="T77" fmla="*/ 2147483647 h 134"/>
              <a:gd name="T78" fmla="*/ 2147483647 w 160"/>
              <a:gd name="T79" fmla="*/ 2147483647 h 134"/>
              <a:gd name="T80" fmla="*/ 2147483647 w 160"/>
              <a:gd name="T81" fmla="*/ 2147483647 h 134"/>
              <a:gd name="T82" fmla="*/ 2147483647 w 160"/>
              <a:gd name="T83" fmla="*/ 2147483647 h 134"/>
              <a:gd name="T84" fmla="*/ 2147483647 w 160"/>
              <a:gd name="T85" fmla="*/ 2147483647 h 134"/>
              <a:gd name="T86" fmla="*/ 2147483647 w 160"/>
              <a:gd name="T87" fmla="*/ 2147483647 h 134"/>
              <a:gd name="T88" fmla="*/ 2147483647 w 160"/>
              <a:gd name="T89" fmla="*/ 2147483647 h 134"/>
              <a:gd name="T90" fmla="*/ 2147483647 w 160"/>
              <a:gd name="T91" fmla="*/ 2147483647 h 134"/>
              <a:gd name="T92" fmla="*/ 2147483647 w 160"/>
              <a:gd name="T93" fmla="*/ 2147483647 h 134"/>
              <a:gd name="T94" fmla="*/ 2147483647 w 160"/>
              <a:gd name="T95" fmla="*/ 2147483647 h 134"/>
              <a:gd name="T96" fmla="*/ 2147483647 w 160"/>
              <a:gd name="T97" fmla="*/ 2147483647 h 134"/>
              <a:gd name="T98" fmla="*/ 2147483647 w 160"/>
              <a:gd name="T99" fmla="*/ 2147483647 h 134"/>
              <a:gd name="T100" fmla="*/ 0 w 160"/>
              <a:gd name="T101" fmla="*/ 2147483647 h 134"/>
              <a:gd name="T102" fmla="*/ 2147483647 w 160"/>
              <a:gd name="T103" fmla="*/ 2147483647 h 134"/>
              <a:gd name="T104" fmla="*/ 2147483647 w 160"/>
              <a:gd name="T105" fmla="*/ 2147483647 h 134"/>
              <a:gd name="T106" fmla="*/ 2147483647 w 160"/>
              <a:gd name="T107" fmla="*/ 2147483647 h 134"/>
              <a:gd name="T108" fmla="*/ 0 w 160"/>
              <a:gd name="T109" fmla="*/ 2147483647 h 13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60"/>
              <a:gd name="T166" fmla="*/ 0 h 134"/>
              <a:gd name="T167" fmla="*/ 160 w 160"/>
              <a:gd name="T168" fmla="*/ 134 h 13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60" h="134">
                <a:moveTo>
                  <a:pt x="122" y="4"/>
                </a:moveTo>
                <a:lnTo>
                  <a:pt x="138" y="4"/>
                </a:lnTo>
                <a:lnTo>
                  <a:pt x="138" y="30"/>
                </a:lnTo>
                <a:lnTo>
                  <a:pt x="132" y="30"/>
                </a:lnTo>
                <a:lnTo>
                  <a:pt x="122" y="34"/>
                </a:lnTo>
                <a:lnTo>
                  <a:pt x="122" y="4"/>
                </a:lnTo>
                <a:close/>
                <a:moveTo>
                  <a:pt x="138" y="60"/>
                </a:moveTo>
                <a:lnTo>
                  <a:pt x="138" y="134"/>
                </a:lnTo>
                <a:lnTo>
                  <a:pt x="122" y="134"/>
                </a:lnTo>
                <a:lnTo>
                  <a:pt x="122" y="68"/>
                </a:lnTo>
                <a:lnTo>
                  <a:pt x="134" y="56"/>
                </a:lnTo>
                <a:lnTo>
                  <a:pt x="138" y="60"/>
                </a:lnTo>
                <a:close/>
                <a:moveTo>
                  <a:pt x="142" y="0"/>
                </a:moveTo>
                <a:lnTo>
                  <a:pt x="160" y="0"/>
                </a:lnTo>
                <a:lnTo>
                  <a:pt x="160" y="134"/>
                </a:lnTo>
                <a:lnTo>
                  <a:pt x="142" y="134"/>
                </a:lnTo>
                <a:lnTo>
                  <a:pt x="142" y="58"/>
                </a:lnTo>
                <a:lnTo>
                  <a:pt x="146" y="44"/>
                </a:lnTo>
                <a:lnTo>
                  <a:pt x="150" y="26"/>
                </a:lnTo>
                <a:lnTo>
                  <a:pt x="142" y="28"/>
                </a:lnTo>
                <a:lnTo>
                  <a:pt x="142" y="0"/>
                </a:lnTo>
                <a:close/>
                <a:moveTo>
                  <a:pt x="100" y="22"/>
                </a:moveTo>
                <a:lnTo>
                  <a:pt x="118" y="22"/>
                </a:lnTo>
                <a:lnTo>
                  <a:pt x="118" y="34"/>
                </a:lnTo>
                <a:lnTo>
                  <a:pt x="114" y="36"/>
                </a:lnTo>
                <a:lnTo>
                  <a:pt x="118" y="40"/>
                </a:lnTo>
                <a:lnTo>
                  <a:pt x="118" y="48"/>
                </a:lnTo>
                <a:lnTo>
                  <a:pt x="100" y="66"/>
                </a:lnTo>
                <a:lnTo>
                  <a:pt x="100" y="22"/>
                </a:lnTo>
                <a:close/>
                <a:moveTo>
                  <a:pt x="118" y="72"/>
                </a:moveTo>
                <a:lnTo>
                  <a:pt x="118" y="134"/>
                </a:lnTo>
                <a:lnTo>
                  <a:pt x="100" y="134"/>
                </a:lnTo>
                <a:lnTo>
                  <a:pt x="100" y="90"/>
                </a:lnTo>
                <a:lnTo>
                  <a:pt x="118" y="72"/>
                </a:lnTo>
                <a:close/>
                <a:moveTo>
                  <a:pt x="80" y="32"/>
                </a:moveTo>
                <a:lnTo>
                  <a:pt x="98" y="32"/>
                </a:lnTo>
                <a:lnTo>
                  <a:pt x="98" y="70"/>
                </a:lnTo>
                <a:lnTo>
                  <a:pt x="90" y="78"/>
                </a:lnTo>
                <a:lnTo>
                  <a:pt x="88" y="72"/>
                </a:lnTo>
                <a:lnTo>
                  <a:pt x="82" y="66"/>
                </a:lnTo>
                <a:lnTo>
                  <a:pt x="80" y="68"/>
                </a:lnTo>
                <a:lnTo>
                  <a:pt x="80" y="32"/>
                </a:lnTo>
                <a:close/>
                <a:moveTo>
                  <a:pt x="98" y="94"/>
                </a:moveTo>
                <a:lnTo>
                  <a:pt x="98" y="134"/>
                </a:lnTo>
                <a:lnTo>
                  <a:pt x="80" y="134"/>
                </a:lnTo>
                <a:lnTo>
                  <a:pt x="80" y="90"/>
                </a:lnTo>
                <a:lnTo>
                  <a:pt x="84" y="94"/>
                </a:lnTo>
                <a:lnTo>
                  <a:pt x="90" y="102"/>
                </a:lnTo>
                <a:lnTo>
                  <a:pt x="96" y="96"/>
                </a:lnTo>
                <a:lnTo>
                  <a:pt x="98" y="94"/>
                </a:lnTo>
                <a:close/>
                <a:moveTo>
                  <a:pt x="60" y="44"/>
                </a:moveTo>
                <a:lnTo>
                  <a:pt x="78" y="44"/>
                </a:lnTo>
                <a:lnTo>
                  <a:pt x="78" y="70"/>
                </a:lnTo>
                <a:lnTo>
                  <a:pt x="76" y="70"/>
                </a:lnTo>
                <a:lnTo>
                  <a:pt x="60" y="80"/>
                </a:lnTo>
                <a:lnTo>
                  <a:pt x="60" y="44"/>
                </a:lnTo>
                <a:close/>
                <a:moveTo>
                  <a:pt x="78" y="90"/>
                </a:moveTo>
                <a:lnTo>
                  <a:pt x="78" y="134"/>
                </a:lnTo>
                <a:lnTo>
                  <a:pt x="60" y="134"/>
                </a:lnTo>
                <a:lnTo>
                  <a:pt x="60" y="100"/>
                </a:lnTo>
                <a:lnTo>
                  <a:pt x="78" y="90"/>
                </a:lnTo>
                <a:close/>
                <a:moveTo>
                  <a:pt x="40" y="56"/>
                </a:moveTo>
                <a:lnTo>
                  <a:pt x="58" y="56"/>
                </a:lnTo>
                <a:lnTo>
                  <a:pt x="58" y="82"/>
                </a:lnTo>
                <a:lnTo>
                  <a:pt x="46" y="90"/>
                </a:lnTo>
                <a:lnTo>
                  <a:pt x="40" y="86"/>
                </a:lnTo>
                <a:lnTo>
                  <a:pt x="40" y="56"/>
                </a:lnTo>
                <a:close/>
                <a:moveTo>
                  <a:pt x="58" y="102"/>
                </a:moveTo>
                <a:lnTo>
                  <a:pt x="58" y="134"/>
                </a:lnTo>
                <a:lnTo>
                  <a:pt x="40" y="134"/>
                </a:lnTo>
                <a:lnTo>
                  <a:pt x="40" y="108"/>
                </a:lnTo>
                <a:lnTo>
                  <a:pt x="42" y="112"/>
                </a:lnTo>
                <a:lnTo>
                  <a:pt x="48" y="108"/>
                </a:lnTo>
                <a:lnTo>
                  <a:pt x="58" y="102"/>
                </a:lnTo>
                <a:close/>
                <a:moveTo>
                  <a:pt x="20" y="48"/>
                </a:moveTo>
                <a:lnTo>
                  <a:pt x="36" y="48"/>
                </a:lnTo>
                <a:lnTo>
                  <a:pt x="36" y="82"/>
                </a:lnTo>
                <a:lnTo>
                  <a:pt x="32" y="76"/>
                </a:lnTo>
                <a:lnTo>
                  <a:pt x="26" y="80"/>
                </a:lnTo>
                <a:lnTo>
                  <a:pt x="20" y="84"/>
                </a:lnTo>
                <a:lnTo>
                  <a:pt x="20" y="48"/>
                </a:lnTo>
                <a:close/>
                <a:moveTo>
                  <a:pt x="36" y="106"/>
                </a:moveTo>
                <a:lnTo>
                  <a:pt x="36" y="134"/>
                </a:lnTo>
                <a:lnTo>
                  <a:pt x="20" y="134"/>
                </a:lnTo>
                <a:lnTo>
                  <a:pt x="20" y="104"/>
                </a:lnTo>
                <a:lnTo>
                  <a:pt x="30" y="98"/>
                </a:lnTo>
                <a:lnTo>
                  <a:pt x="36" y="106"/>
                </a:lnTo>
                <a:close/>
                <a:moveTo>
                  <a:pt x="0" y="62"/>
                </a:moveTo>
                <a:lnTo>
                  <a:pt x="16" y="62"/>
                </a:lnTo>
                <a:lnTo>
                  <a:pt x="16" y="86"/>
                </a:lnTo>
                <a:lnTo>
                  <a:pt x="6" y="92"/>
                </a:lnTo>
                <a:lnTo>
                  <a:pt x="14" y="106"/>
                </a:lnTo>
                <a:lnTo>
                  <a:pt x="16" y="104"/>
                </a:lnTo>
                <a:lnTo>
                  <a:pt x="16" y="134"/>
                </a:lnTo>
                <a:lnTo>
                  <a:pt x="0" y="134"/>
                </a:lnTo>
                <a:lnTo>
                  <a:pt x="0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2" name="Freeform 198"/>
          <p:cNvSpPr>
            <a:spLocks noEditPoints="1"/>
          </p:cNvSpPr>
          <p:nvPr/>
        </p:nvSpPr>
        <p:spPr bwMode="auto">
          <a:xfrm>
            <a:off x="10151629" y="1497591"/>
            <a:ext cx="519113" cy="565150"/>
          </a:xfrm>
          <a:custGeom>
            <a:avLst/>
            <a:gdLst>
              <a:gd name="T0" fmla="*/ 2147483647 w 190"/>
              <a:gd name="T1" fmla="*/ 2147483647 h 188"/>
              <a:gd name="T2" fmla="*/ 2147483647 w 190"/>
              <a:gd name="T3" fmla="*/ 2147483647 h 188"/>
              <a:gd name="T4" fmla="*/ 2147483647 w 190"/>
              <a:gd name="T5" fmla="*/ 2147483647 h 188"/>
              <a:gd name="T6" fmla="*/ 2147483647 w 190"/>
              <a:gd name="T7" fmla="*/ 2147483647 h 188"/>
              <a:gd name="T8" fmla="*/ 2147483647 w 190"/>
              <a:gd name="T9" fmla="*/ 2147483647 h 188"/>
              <a:gd name="T10" fmla="*/ 2147483647 w 190"/>
              <a:gd name="T11" fmla="*/ 2147483647 h 188"/>
              <a:gd name="T12" fmla="*/ 2147483647 w 190"/>
              <a:gd name="T13" fmla="*/ 2147483647 h 188"/>
              <a:gd name="T14" fmla="*/ 2147483647 w 190"/>
              <a:gd name="T15" fmla="*/ 2147483647 h 188"/>
              <a:gd name="T16" fmla="*/ 2147483647 w 190"/>
              <a:gd name="T17" fmla="*/ 2147483647 h 188"/>
              <a:gd name="T18" fmla="*/ 2147483647 w 190"/>
              <a:gd name="T19" fmla="*/ 2147483647 h 188"/>
              <a:gd name="T20" fmla="*/ 2147483647 w 190"/>
              <a:gd name="T21" fmla="*/ 2147483647 h 188"/>
              <a:gd name="T22" fmla="*/ 2147483647 w 190"/>
              <a:gd name="T23" fmla="*/ 2147483647 h 188"/>
              <a:gd name="T24" fmla="*/ 2147483647 w 190"/>
              <a:gd name="T25" fmla="*/ 2147483647 h 188"/>
              <a:gd name="T26" fmla="*/ 2147483647 w 190"/>
              <a:gd name="T27" fmla="*/ 2147483647 h 188"/>
              <a:gd name="T28" fmla="*/ 2147483647 w 190"/>
              <a:gd name="T29" fmla="*/ 2147483647 h 188"/>
              <a:gd name="T30" fmla="*/ 2147483647 w 190"/>
              <a:gd name="T31" fmla="*/ 2147483647 h 188"/>
              <a:gd name="T32" fmla="*/ 2147483647 w 190"/>
              <a:gd name="T33" fmla="*/ 2147483647 h 188"/>
              <a:gd name="T34" fmla="*/ 2147483647 w 190"/>
              <a:gd name="T35" fmla="*/ 0 h 188"/>
              <a:gd name="T36" fmla="*/ 2147483647 w 190"/>
              <a:gd name="T37" fmla="*/ 0 h 188"/>
              <a:gd name="T38" fmla="*/ 2147483647 w 190"/>
              <a:gd name="T39" fmla="*/ 2147483647 h 188"/>
              <a:gd name="T40" fmla="*/ 2147483647 w 190"/>
              <a:gd name="T41" fmla="*/ 2147483647 h 188"/>
              <a:gd name="T42" fmla="*/ 2147483647 w 190"/>
              <a:gd name="T43" fmla="*/ 2147483647 h 188"/>
              <a:gd name="T44" fmla="*/ 2147483647 w 190"/>
              <a:gd name="T45" fmla="*/ 0 h 188"/>
              <a:gd name="T46" fmla="*/ 2147483647 w 190"/>
              <a:gd name="T47" fmla="*/ 2147483647 h 188"/>
              <a:gd name="T48" fmla="*/ 2147483647 w 190"/>
              <a:gd name="T49" fmla="*/ 2147483647 h 188"/>
              <a:gd name="T50" fmla="*/ 0 w 190"/>
              <a:gd name="T51" fmla="*/ 2147483647 h 188"/>
              <a:gd name="T52" fmla="*/ 2147483647 w 190"/>
              <a:gd name="T53" fmla="*/ 2147483647 h 188"/>
              <a:gd name="T54" fmla="*/ 2147483647 w 190"/>
              <a:gd name="T55" fmla="*/ 2147483647 h 188"/>
              <a:gd name="T56" fmla="*/ 2147483647 w 190"/>
              <a:gd name="T57" fmla="*/ 2147483647 h 188"/>
              <a:gd name="T58" fmla="*/ 2147483647 w 190"/>
              <a:gd name="T59" fmla="*/ 2147483647 h 188"/>
              <a:gd name="T60" fmla="*/ 2147483647 w 190"/>
              <a:gd name="T61" fmla="*/ 2147483647 h 188"/>
              <a:gd name="T62" fmla="*/ 2147483647 w 190"/>
              <a:gd name="T63" fmla="*/ 2147483647 h 188"/>
              <a:gd name="T64" fmla="*/ 2147483647 w 190"/>
              <a:gd name="T65" fmla="*/ 2147483647 h 188"/>
              <a:gd name="T66" fmla="*/ 2147483647 w 190"/>
              <a:gd name="T67" fmla="*/ 2147483647 h 188"/>
              <a:gd name="T68" fmla="*/ 2147483647 w 190"/>
              <a:gd name="T69" fmla="*/ 2147483647 h 188"/>
              <a:gd name="T70" fmla="*/ 2147483647 w 190"/>
              <a:gd name="T71" fmla="*/ 2147483647 h 188"/>
              <a:gd name="T72" fmla="*/ 2147483647 w 190"/>
              <a:gd name="T73" fmla="*/ 2147483647 h 188"/>
              <a:gd name="T74" fmla="*/ 2147483647 w 190"/>
              <a:gd name="T75" fmla="*/ 2147483647 h 188"/>
              <a:gd name="T76" fmla="*/ 2147483647 w 190"/>
              <a:gd name="T77" fmla="*/ 2147483647 h 188"/>
              <a:gd name="T78" fmla="*/ 2147483647 w 190"/>
              <a:gd name="T79" fmla="*/ 2147483647 h 188"/>
              <a:gd name="T80" fmla="*/ 2147483647 w 190"/>
              <a:gd name="T81" fmla="*/ 2147483647 h 188"/>
              <a:gd name="T82" fmla="*/ 2147483647 w 190"/>
              <a:gd name="T83" fmla="*/ 2147483647 h 188"/>
              <a:gd name="T84" fmla="*/ 2147483647 w 190"/>
              <a:gd name="T85" fmla="*/ 2147483647 h 188"/>
              <a:gd name="T86" fmla="*/ 2147483647 w 190"/>
              <a:gd name="T87" fmla="*/ 2147483647 h 188"/>
              <a:gd name="T88" fmla="*/ 2147483647 w 190"/>
              <a:gd name="T89" fmla="*/ 2147483647 h 188"/>
              <a:gd name="T90" fmla="*/ 2147483647 w 190"/>
              <a:gd name="T91" fmla="*/ 2147483647 h 188"/>
              <a:gd name="T92" fmla="*/ 2147483647 w 190"/>
              <a:gd name="T93" fmla="*/ 2147483647 h 188"/>
              <a:gd name="T94" fmla="*/ 2147483647 w 190"/>
              <a:gd name="T95" fmla="*/ 2147483647 h 188"/>
              <a:gd name="T96" fmla="*/ 2147483647 w 190"/>
              <a:gd name="T97" fmla="*/ 2147483647 h 188"/>
              <a:gd name="T98" fmla="*/ 2147483647 w 190"/>
              <a:gd name="T99" fmla="*/ 2147483647 h 188"/>
              <a:gd name="T100" fmla="*/ 2147483647 w 190"/>
              <a:gd name="T101" fmla="*/ 2147483647 h 188"/>
              <a:gd name="T102" fmla="*/ 2147483647 w 190"/>
              <a:gd name="T103" fmla="*/ 2147483647 h 188"/>
              <a:gd name="T104" fmla="*/ 2147483647 w 190"/>
              <a:gd name="T105" fmla="*/ 2147483647 h 188"/>
              <a:gd name="T106" fmla="*/ 2147483647 w 190"/>
              <a:gd name="T107" fmla="*/ 2147483647 h 188"/>
              <a:gd name="T108" fmla="*/ 2147483647 w 190"/>
              <a:gd name="T109" fmla="*/ 2147483647 h 188"/>
              <a:gd name="T110" fmla="*/ 2147483647 w 190"/>
              <a:gd name="T111" fmla="*/ 2147483647 h 188"/>
              <a:gd name="T112" fmla="*/ 2147483647 w 190"/>
              <a:gd name="T113" fmla="*/ 2147483647 h 188"/>
              <a:gd name="T114" fmla="*/ 2147483647 w 190"/>
              <a:gd name="T115" fmla="*/ 2147483647 h 188"/>
              <a:gd name="T116" fmla="*/ 2147483647 w 190"/>
              <a:gd name="T117" fmla="*/ 2147483647 h 188"/>
              <a:gd name="T118" fmla="*/ 2147483647 w 190"/>
              <a:gd name="T119" fmla="*/ 2147483647 h 1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90"/>
              <a:gd name="T181" fmla="*/ 0 h 188"/>
              <a:gd name="T182" fmla="*/ 190 w 190"/>
              <a:gd name="T183" fmla="*/ 188 h 1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90" h="188">
                <a:moveTo>
                  <a:pt x="114" y="80"/>
                </a:moveTo>
                <a:lnTo>
                  <a:pt x="104" y="90"/>
                </a:lnTo>
                <a:lnTo>
                  <a:pt x="150" y="90"/>
                </a:lnTo>
                <a:lnTo>
                  <a:pt x="114" y="80"/>
                </a:lnTo>
                <a:close/>
                <a:moveTo>
                  <a:pt x="108" y="52"/>
                </a:moveTo>
                <a:lnTo>
                  <a:pt x="104" y="42"/>
                </a:lnTo>
                <a:lnTo>
                  <a:pt x="114" y="44"/>
                </a:lnTo>
                <a:lnTo>
                  <a:pt x="122" y="48"/>
                </a:lnTo>
                <a:lnTo>
                  <a:pt x="128" y="52"/>
                </a:lnTo>
                <a:lnTo>
                  <a:pt x="134" y="58"/>
                </a:lnTo>
                <a:lnTo>
                  <a:pt x="140" y="64"/>
                </a:lnTo>
                <a:lnTo>
                  <a:pt x="144" y="70"/>
                </a:lnTo>
                <a:lnTo>
                  <a:pt x="148" y="78"/>
                </a:lnTo>
                <a:lnTo>
                  <a:pt x="150" y="86"/>
                </a:lnTo>
                <a:lnTo>
                  <a:pt x="140" y="84"/>
                </a:lnTo>
                <a:lnTo>
                  <a:pt x="134" y="74"/>
                </a:lnTo>
                <a:lnTo>
                  <a:pt x="128" y="64"/>
                </a:lnTo>
                <a:lnTo>
                  <a:pt x="118" y="58"/>
                </a:lnTo>
                <a:lnTo>
                  <a:pt x="108" y="52"/>
                </a:lnTo>
                <a:close/>
                <a:moveTo>
                  <a:pt x="132" y="82"/>
                </a:moveTo>
                <a:lnTo>
                  <a:pt x="114" y="78"/>
                </a:lnTo>
                <a:lnTo>
                  <a:pt x="110" y="60"/>
                </a:lnTo>
                <a:lnTo>
                  <a:pt x="118" y="64"/>
                </a:lnTo>
                <a:lnTo>
                  <a:pt x="124" y="68"/>
                </a:lnTo>
                <a:lnTo>
                  <a:pt x="128" y="74"/>
                </a:lnTo>
                <a:lnTo>
                  <a:pt x="132" y="82"/>
                </a:lnTo>
                <a:close/>
                <a:moveTo>
                  <a:pt x="140" y="102"/>
                </a:moveTo>
                <a:lnTo>
                  <a:pt x="140" y="102"/>
                </a:lnTo>
                <a:lnTo>
                  <a:pt x="136" y="114"/>
                </a:lnTo>
                <a:lnTo>
                  <a:pt x="128" y="124"/>
                </a:lnTo>
                <a:lnTo>
                  <a:pt x="118" y="132"/>
                </a:lnTo>
                <a:lnTo>
                  <a:pt x="106" y="136"/>
                </a:lnTo>
                <a:lnTo>
                  <a:pt x="104" y="146"/>
                </a:lnTo>
                <a:lnTo>
                  <a:pt x="112" y="144"/>
                </a:lnTo>
                <a:lnTo>
                  <a:pt x="122" y="142"/>
                </a:lnTo>
                <a:lnTo>
                  <a:pt x="128" y="138"/>
                </a:lnTo>
                <a:lnTo>
                  <a:pt x="134" y="132"/>
                </a:lnTo>
                <a:lnTo>
                  <a:pt x="140" y="124"/>
                </a:lnTo>
                <a:lnTo>
                  <a:pt x="146" y="118"/>
                </a:lnTo>
                <a:lnTo>
                  <a:pt x="148" y="108"/>
                </a:lnTo>
                <a:lnTo>
                  <a:pt x="150" y="100"/>
                </a:lnTo>
                <a:lnTo>
                  <a:pt x="140" y="102"/>
                </a:lnTo>
                <a:close/>
                <a:moveTo>
                  <a:pt x="108" y="130"/>
                </a:moveTo>
                <a:lnTo>
                  <a:pt x="114" y="108"/>
                </a:lnTo>
                <a:lnTo>
                  <a:pt x="134" y="104"/>
                </a:lnTo>
                <a:lnTo>
                  <a:pt x="130" y="112"/>
                </a:lnTo>
                <a:lnTo>
                  <a:pt x="124" y="120"/>
                </a:lnTo>
                <a:lnTo>
                  <a:pt x="116" y="126"/>
                </a:lnTo>
                <a:lnTo>
                  <a:pt x="108" y="130"/>
                </a:lnTo>
                <a:close/>
                <a:moveTo>
                  <a:pt x="90" y="136"/>
                </a:moveTo>
                <a:lnTo>
                  <a:pt x="90" y="136"/>
                </a:lnTo>
                <a:lnTo>
                  <a:pt x="78" y="132"/>
                </a:lnTo>
                <a:lnTo>
                  <a:pt x="68" y="124"/>
                </a:lnTo>
                <a:lnTo>
                  <a:pt x="60" y="114"/>
                </a:lnTo>
                <a:lnTo>
                  <a:pt x="56" y="102"/>
                </a:lnTo>
                <a:lnTo>
                  <a:pt x="46" y="100"/>
                </a:lnTo>
                <a:lnTo>
                  <a:pt x="48" y="108"/>
                </a:lnTo>
                <a:lnTo>
                  <a:pt x="50" y="118"/>
                </a:lnTo>
                <a:lnTo>
                  <a:pt x="54" y="124"/>
                </a:lnTo>
                <a:lnTo>
                  <a:pt x="60" y="132"/>
                </a:lnTo>
                <a:lnTo>
                  <a:pt x="68" y="138"/>
                </a:lnTo>
                <a:lnTo>
                  <a:pt x="74" y="142"/>
                </a:lnTo>
                <a:lnTo>
                  <a:pt x="84" y="146"/>
                </a:lnTo>
                <a:lnTo>
                  <a:pt x="92" y="146"/>
                </a:lnTo>
                <a:lnTo>
                  <a:pt x="90" y="136"/>
                </a:lnTo>
                <a:close/>
                <a:moveTo>
                  <a:pt x="62" y="104"/>
                </a:moveTo>
                <a:lnTo>
                  <a:pt x="82" y="108"/>
                </a:lnTo>
                <a:lnTo>
                  <a:pt x="88" y="130"/>
                </a:lnTo>
                <a:lnTo>
                  <a:pt x="80" y="126"/>
                </a:lnTo>
                <a:lnTo>
                  <a:pt x="72" y="120"/>
                </a:lnTo>
                <a:lnTo>
                  <a:pt x="66" y="112"/>
                </a:lnTo>
                <a:lnTo>
                  <a:pt x="62" y="104"/>
                </a:lnTo>
                <a:close/>
                <a:moveTo>
                  <a:pt x="56" y="84"/>
                </a:moveTo>
                <a:lnTo>
                  <a:pt x="56" y="84"/>
                </a:lnTo>
                <a:lnTo>
                  <a:pt x="60" y="74"/>
                </a:lnTo>
                <a:lnTo>
                  <a:pt x="68" y="64"/>
                </a:lnTo>
                <a:lnTo>
                  <a:pt x="78" y="56"/>
                </a:lnTo>
                <a:lnTo>
                  <a:pt x="88" y="52"/>
                </a:lnTo>
                <a:lnTo>
                  <a:pt x="92" y="42"/>
                </a:lnTo>
                <a:lnTo>
                  <a:pt x="82" y="44"/>
                </a:lnTo>
                <a:lnTo>
                  <a:pt x="74" y="48"/>
                </a:lnTo>
                <a:lnTo>
                  <a:pt x="68" y="52"/>
                </a:lnTo>
                <a:lnTo>
                  <a:pt x="60" y="58"/>
                </a:lnTo>
                <a:lnTo>
                  <a:pt x="56" y="64"/>
                </a:lnTo>
                <a:lnTo>
                  <a:pt x="50" y="70"/>
                </a:lnTo>
                <a:lnTo>
                  <a:pt x="48" y="78"/>
                </a:lnTo>
                <a:lnTo>
                  <a:pt x="46" y="86"/>
                </a:lnTo>
                <a:lnTo>
                  <a:pt x="56" y="84"/>
                </a:lnTo>
                <a:close/>
                <a:moveTo>
                  <a:pt x="88" y="60"/>
                </a:moveTo>
                <a:lnTo>
                  <a:pt x="82" y="78"/>
                </a:lnTo>
                <a:lnTo>
                  <a:pt x="64" y="82"/>
                </a:lnTo>
                <a:lnTo>
                  <a:pt x="66" y="74"/>
                </a:lnTo>
                <a:lnTo>
                  <a:pt x="72" y="68"/>
                </a:lnTo>
                <a:lnTo>
                  <a:pt x="78" y="64"/>
                </a:lnTo>
                <a:lnTo>
                  <a:pt x="88" y="60"/>
                </a:lnTo>
                <a:close/>
                <a:moveTo>
                  <a:pt x="96" y="0"/>
                </a:moveTo>
                <a:lnTo>
                  <a:pt x="104" y="10"/>
                </a:lnTo>
                <a:lnTo>
                  <a:pt x="104" y="2"/>
                </a:lnTo>
                <a:lnTo>
                  <a:pt x="104" y="0"/>
                </a:lnTo>
                <a:lnTo>
                  <a:pt x="102" y="0"/>
                </a:lnTo>
                <a:lnTo>
                  <a:pt x="106" y="0"/>
                </a:lnTo>
                <a:lnTo>
                  <a:pt x="106" y="2"/>
                </a:lnTo>
                <a:lnTo>
                  <a:pt x="104" y="2"/>
                </a:lnTo>
                <a:lnTo>
                  <a:pt x="104" y="16"/>
                </a:lnTo>
                <a:lnTo>
                  <a:pt x="94" y="2"/>
                </a:lnTo>
                <a:lnTo>
                  <a:pt x="94" y="14"/>
                </a:lnTo>
                <a:lnTo>
                  <a:pt x="94" y="16"/>
                </a:lnTo>
                <a:lnTo>
                  <a:pt x="96" y="16"/>
                </a:lnTo>
                <a:lnTo>
                  <a:pt x="90" y="16"/>
                </a:lnTo>
                <a:lnTo>
                  <a:pt x="92" y="16"/>
                </a:lnTo>
                <a:lnTo>
                  <a:pt x="92" y="14"/>
                </a:lnTo>
                <a:lnTo>
                  <a:pt x="92" y="2"/>
                </a:lnTo>
                <a:lnTo>
                  <a:pt x="92" y="0"/>
                </a:lnTo>
                <a:lnTo>
                  <a:pt x="90" y="0"/>
                </a:lnTo>
                <a:lnTo>
                  <a:pt x="96" y="0"/>
                </a:lnTo>
                <a:close/>
                <a:moveTo>
                  <a:pt x="24" y="86"/>
                </a:moveTo>
                <a:lnTo>
                  <a:pt x="24" y="86"/>
                </a:lnTo>
                <a:lnTo>
                  <a:pt x="22" y="86"/>
                </a:lnTo>
                <a:lnTo>
                  <a:pt x="22" y="88"/>
                </a:lnTo>
                <a:lnTo>
                  <a:pt x="16" y="102"/>
                </a:lnTo>
                <a:lnTo>
                  <a:pt x="12" y="92"/>
                </a:lnTo>
                <a:lnTo>
                  <a:pt x="8" y="102"/>
                </a:lnTo>
                <a:lnTo>
                  <a:pt x="2" y="88"/>
                </a:lnTo>
                <a:lnTo>
                  <a:pt x="0" y="86"/>
                </a:lnTo>
                <a:lnTo>
                  <a:pt x="6" y="86"/>
                </a:lnTo>
                <a:lnTo>
                  <a:pt x="6" y="88"/>
                </a:lnTo>
                <a:lnTo>
                  <a:pt x="10" y="96"/>
                </a:lnTo>
                <a:lnTo>
                  <a:pt x="12" y="90"/>
                </a:lnTo>
                <a:lnTo>
                  <a:pt x="12" y="88"/>
                </a:lnTo>
                <a:lnTo>
                  <a:pt x="10" y="86"/>
                </a:lnTo>
                <a:lnTo>
                  <a:pt x="8" y="86"/>
                </a:lnTo>
                <a:lnTo>
                  <a:pt x="16" y="86"/>
                </a:lnTo>
                <a:lnTo>
                  <a:pt x="14" y="86"/>
                </a:lnTo>
                <a:lnTo>
                  <a:pt x="16" y="88"/>
                </a:lnTo>
                <a:lnTo>
                  <a:pt x="18" y="96"/>
                </a:lnTo>
                <a:lnTo>
                  <a:pt x="20" y="88"/>
                </a:lnTo>
                <a:lnTo>
                  <a:pt x="22" y="88"/>
                </a:lnTo>
                <a:lnTo>
                  <a:pt x="22" y="86"/>
                </a:lnTo>
                <a:lnTo>
                  <a:pt x="20" y="86"/>
                </a:lnTo>
                <a:lnTo>
                  <a:pt x="24" y="86"/>
                </a:lnTo>
                <a:close/>
                <a:moveTo>
                  <a:pt x="182" y="86"/>
                </a:moveTo>
                <a:lnTo>
                  <a:pt x="182" y="92"/>
                </a:lnTo>
                <a:lnTo>
                  <a:pt x="184" y="92"/>
                </a:lnTo>
                <a:lnTo>
                  <a:pt x="184" y="88"/>
                </a:lnTo>
                <a:lnTo>
                  <a:pt x="186" y="88"/>
                </a:lnTo>
                <a:lnTo>
                  <a:pt x="186" y="98"/>
                </a:lnTo>
                <a:lnTo>
                  <a:pt x="184" y="98"/>
                </a:lnTo>
                <a:lnTo>
                  <a:pt x="184" y="96"/>
                </a:lnTo>
                <a:lnTo>
                  <a:pt x="184" y="94"/>
                </a:lnTo>
                <a:lnTo>
                  <a:pt x="182" y="94"/>
                </a:lnTo>
                <a:lnTo>
                  <a:pt x="182" y="98"/>
                </a:lnTo>
                <a:lnTo>
                  <a:pt x="182" y="100"/>
                </a:lnTo>
                <a:lnTo>
                  <a:pt x="184" y="100"/>
                </a:lnTo>
                <a:lnTo>
                  <a:pt x="188" y="100"/>
                </a:lnTo>
                <a:lnTo>
                  <a:pt x="190" y="96"/>
                </a:lnTo>
                <a:lnTo>
                  <a:pt x="190" y="102"/>
                </a:lnTo>
                <a:lnTo>
                  <a:pt x="176" y="102"/>
                </a:lnTo>
                <a:lnTo>
                  <a:pt x="176" y="100"/>
                </a:lnTo>
                <a:lnTo>
                  <a:pt x="178" y="100"/>
                </a:lnTo>
                <a:lnTo>
                  <a:pt x="178" y="98"/>
                </a:lnTo>
                <a:lnTo>
                  <a:pt x="178" y="88"/>
                </a:lnTo>
                <a:lnTo>
                  <a:pt x="178" y="86"/>
                </a:lnTo>
                <a:lnTo>
                  <a:pt x="176" y="86"/>
                </a:lnTo>
                <a:lnTo>
                  <a:pt x="188" y="86"/>
                </a:lnTo>
                <a:lnTo>
                  <a:pt x="188" y="90"/>
                </a:lnTo>
                <a:lnTo>
                  <a:pt x="188" y="88"/>
                </a:lnTo>
                <a:lnTo>
                  <a:pt x="186" y="86"/>
                </a:lnTo>
                <a:lnTo>
                  <a:pt x="184" y="86"/>
                </a:lnTo>
                <a:lnTo>
                  <a:pt x="182" y="86"/>
                </a:lnTo>
                <a:close/>
                <a:moveTo>
                  <a:pt x="102" y="170"/>
                </a:moveTo>
                <a:lnTo>
                  <a:pt x="102" y="176"/>
                </a:lnTo>
                <a:lnTo>
                  <a:pt x="100" y="172"/>
                </a:lnTo>
                <a:lnTo>
                  <a:pt x="98" y="170"/>
                </a:lnTo>
                <a:lnTo>
                  <a:pt x="96" y="172"/>
                </a:lnTo>
                <a:lnTo>
                  <a:pt x="96" y="174"/>
                </a:lnTo>
                <a:lnTo>
                  <a:pt x="96" y="176"/>
                </a:lnTo>
                <a:lnTo>
                  <a:pt x="100" y="176"/>
                </a:lnTo>
                <a:lnTo>
                  <a:pt x="102" y="180"/>
                </a:lnTo>
                <a:lnTo>
                  <a:pt x="104" y="182"/>
                </a:lnTo>
                <a:lnTo>
                  <a:pt x="102" y="186"/>
                </a:lnTo>
                <a:lnTo>
                  <a:pt x="98" y="188"/>
                </a:lnTo>
                <a:lnTo>
                  <a:pt x="96" y="186"/>
                </a:lnTo>
                <a:lnTo>
                  <a:pt x="94" y="186"/>
                </a:lnTo>
                <a:lnTo>
                  <a:pt x="92" y="188"/>
                </a:lnTo>
                <a:lnTo>
                  <a:pt x="92" y="180"/>
                </a:lnTo>
                <a:lnTo>
                  <a:pt x="94" y="184"/>
                </a:lnTo>
                <a:lnTo>
                  <a:pt x="98" y="186"/>
                </a:lnTo>
                <a:lnTo>
                  <a:pt x="100" y="186"/>
                </a:lnTo>
                <a:lnTo>
                  <a:pt x="102" y="184"/>
                </a:lnTo>
                <a:lnTo>
                  <a:pt x="100" y="182"/>
                </a:lnTo>
                <a:lnTo>
                  <a:pt x="98" y="180"/>
                </a:lnTo>
                <a:lnTo>
                  <a:pt x="94" y="178"/>
                </a:lnTo>
                <a:lnTo>
                  <a:pt x="92" y="176"/>
                </a:lnTo>
                <a:lnTo>
                  <a:pt x="92" y="174"/>
                </a:lnTo>
                <a:lnTo>
                  <a:pt x="94" y="172"/>
                </a:lnTo>
                <a:lnTo>
                  <a:pt x="98" y="170"/>
                </a:lnTo>
                <a:lnTo>
                  <a:pt x="100" y="170"/>
                </a:lnTo>
                <a:lnTo>
                  <a:pt x="102" y="170"/>
                </a:lnTo>
                <a:close/>
                <a:moveTo>
                  <a:pt x="102" y="34"/>
                </a:moveTo>
                <a:lnTo>
                  <a:pt x="102" y="34"/>
                </a:lnTo>
                <a:lnTo>
                  <a:pt x="114" y="36"/>
                </a:lnTo>
                <a:lnTo>
                  <a:pt x="124" y="38"/>
                </a:lnTo>
                <a:lnTo>
                  <a:pt x="134" y="44"/>
                </a:lnTo>
                <a:lnTo>
                  <a:pt x="142" y="50"/>
                </a:lnTo>
                <a:lnTo>
                  <a:pt x="148" y="60"/>
                </a:lnTo>
                <a:lnTo>
                  <a:pt x="154" y="68"/>
                </a:lnTo>
                <a:lnTo>
                  <a:pt x="158" y="78"/>
                </a:lnTo>
                <a:lnTo>
                  <a:pt x="160" y="90"/>
                </a:lnTo>
                <a:lnTo>
                  <a:pt x="174" y="94"/>
                </a:lnTo>
                <a:lnTo>
                  <a:pt x="160" y="98"/>
                </a:lnTo>
                <a:lnTo>
                  <a:pt x="158" y="108"/>
                </a:lnTo>
                <a:lnTo>
                  <a:pt x="154" y="120"/>
                </a:lnTo>
                <a:lnTo>
                  <a:pt x="148" y="130"/>
                </a:lnTo>
                <a:lnTo>
                  <a:pt x="142" y="138"/>
                </a:lnTo>
                <a:lnTo>
                  <a:pt x="132" y="144"/>
                </a:lnTo>
                <a:lnTo>
                  <a:pt x="124" y="150"/>
                </a:lnTo>
                <a:lnTo>
                  <a:pt x="114" y="154"/>
                </a:lnTo>
                <a:lnTo>
                  <a:pt x="102" y="156"/>
                </a:lnTo>
                <a:lnTo>
                  <a:pt x="98" y="170"/>
                </a:lnTo>
                <a:lnTo>
                  <a:pt x="94" y="156"/>
                </a:lnTo>
                <a:lnTo>
                  <a:pt x="84" y="154"/>
                </a:lnTo>
                <a:lnTo>
                  <a:pt x="72" y="150"/>
                </a:lnTo>
                <a:lnTo>
                  <a:pt x="62" y="146"/>
                </a:lnTo>
                <a:lnTo>
                  <a:pt x="54" y="138"/>
                </a:lnTo>
                <a:lnTo>
                  <a:pt x="48" y="130"/>
                </a:lnTo>
                <a:lnTo>
                  <a:pt x="42" y="120"/>
                </a:lnTo>
                <a:lnTo>
                  <a:pt x="38" y="108"/>
                </a:lnTo>
                <a:lnTo>
                  <a:pt x="36" y="96"/>
                </a:lnTo>
                <a:lnTo>
                  <a:pt x="22" y="94"/>
                </a:lnTo>
                <a:lnTo>
                  <a:pt x="36" y="90"/>
                </a:lnTo>
                <a:lnTo>
                  <a:pt x="38" y="78"/>
                </a:lnTo>
                <a:lnTo>
                  <a:pt x="42" y="68"/>
                </a:lnTo>
                <a:lnTo>
                  <a:pt x="48" y="60"/>
                </a:lnTo>
                <a:lnTo>
                  <a:pt x="54" y="50"/>
                </a:lnTo>
                <a:lnTo>
                  <a:pt x="62" y="44"/>
                </a:lnTo>
                <a:lnTo>
                  <a:pt x="72" y="38"/>
                </a:lnTo>
                <a:lnTo>
                  <a:pt x="82" y="34"/>
                </a:lnTo>
                <a:lnTo>
                  <a:pt x="94" y="34"/>
                </a:lnTo>
                <a:lnTo>
                  <a:pt x="98" y="16"/>
                </a:lnTo>
                <a:lnTo>
                  <a:pt x="102" y="34"/>
                </a:lnTo>
                <a:close/>
                <a:moveTo>
                  <a:pt x="96" y="42"/>
                </a:moveTo>
                <a:lnTo>
                  <a:pt x="96" y="86"/>
                </a:lnTo>
                <a:lnTo>
                  <a:pt x="86" y="78"/>
                </a:lnTo>
                <a:lnTo>
                  <a:pt x="94" y="42"/>
                </a:lnTo>
                <a:lnTo>
                  <a:pt x="96" y="42"/>
                </a:lnTo>
                <a:close/>
                <a:moveTo>
                  <a:pt x="110" y="108"/>
                </a:moveTo>
                <a:lnTo>
                  <a:pt x="102" y="144"/>
                </a:lnTo>
                <a:lnTo>
                  <a:pt x="102" y="100"/>
                </a:lnTo>
                <a:lnTo>
                  <a:pt x="110" y="108"/>
                </a:lnTo>
                <a:close/>
                <a:moveTo>
                  <a:pt x="82" y="106"/>
                </a:moveTo>
                <a:lnTo>
                  <a:pt x="46" y="96"/>
                </a:lnTo>
                <a:lnTo>
                  <a:pt x="92" y="96"/>
                </a:lnTo>
                <a:lnTo>
                  <a:pt x="82" y="1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3" name="Freeform 199"/>
          <p:cNvSpPr>
            <a:spLocks noEditPoints="1"/>
          </p:cNvSpPr>
          <p:nvPr/>
        </p:nvSpPr>
        <p:spPr bwMode="auto">
          <a:xfrm>
            <a:off x="10200842" y="2380241"/>
            <a:ext cx="427037" cy="468312"/>
          </a:xfrm>
          <a:custGeom>
            <a:avLst/>
            <a:gdLst>
              <a:gd name="T0" fmla="*/ 2147483647 w 156"/>
              <a:gd name="T1" fmla="*/ 2147483647 h 156"/>
              <a:gd name="T2" fmla="*/ 2147483647 w 156"/>
              <a:gd name="T3" fmla="*/ 2147483647 h 156"/>
              <a:gd name="T4" fmla="*/ 2147483647 w 156"/>
              <a:gd name="T5" fmla="*/ 2147483647 h 156"/>
              <a:gd name="T6" fmla="*/ 2147483647 w 156"/>
              <a:gd name="T7" fmla="*/ 2147483647 h 156"/>
              <a:gd name="T8" fmla="*/ 2147483647 w 156"/>
              <a:gd name="T9" fmla="*/ 2147483647 h 156"/>
              <a:gd name="T10" fmla="*/ 2147483647 w 156"/>
              <a:gd name="T11" fmla="*/ 2147483647 h 156"/>
              <a:gd name="T12" fmla="*/ 2147483647 w 156"/>
              <a:gd name="T13" fmla="*/ 2147483647 h 156"/>
              <a:gd name="T14" fmla="*/ 2147483647 w 156"/>
              <a:gd name="T15" fmla="*/ 2147483647 h 156"/>
              <a:gd name="T16" fmla="*/ 2147483647 w 156"/>
              <a:gd name="T17" fmla="*/ 2147483647 h 156"/>
              <a:gd name="T18" fmla="*/ 2147483647 w 156"/>
              <a:gd name="T19" fmla="*/ 2147483647 h 156"/>
              <a:gd name="T20" fmla="*/ 2147483647 w 156"/>
              <a:gd name="T21" fmla="*/ 2147483647 h 156"/>
              <a:gd name="T22" fmla="*/ 2147483647 w 156"/>
              <a:gd name="T23" fmla="*/ 2147483647 h 156"/>
              <a:gd name="T24" fmla="*/ 2147483647 w 156"/>
              <a:gd name="T25" fmla="*/ 2147483647 h 156"/>
              <a:gd name="T26" fmla="*/ 2147483647 w 156"/>
              <a:gd name="T27" fmla="*/ 2147483647 h 156"/>
              <a:gd name="T28" fmla="*/ 2147483647 w 156"/>
              <a:gd name="T29" fmla="*/ 2147483647 h 156"/>
              <a:gd name="T30" fmla="*/ 2147483647 w 156"/>
              <a:gd name="T31" fmla="*/ 2147483647 h 156"/>
              <a:gd name="T32" fmla="*/ 2147483647 w 156"/>
              <a:gd name="T33" fmla="*/ 2147483647 h 156"/>
              <a:gd name="T34" fmla="*/ 2147483647 w 156"/>
              <a:gd name="T35" fmla="*/ 2147483647 h 156"/>
              <a:gd name="T36" fmla="*/ 2147483647 w 156"/>
              <a:gd name="T37" fmla="*/ 2147483647 h 156"/>
              <a:gd name="T38" fmla="*/ 2147483647 w 156"/>
              <a:gd name="T39" fmla="*/ 2147483647 h 156"/>
              <a:gd name="T40" fmla="*/ 2147483647 w 156"/>
              <a:gd name="T41" fmla="*/ 2147483647 h 156"/>
              <a:gd name="T42" fmla="*/ 2147483647 w 156"/>
              <a:gd name="T43" fmla="*/ 2147483647 h 156"/>
              <a:gd name="T44" fmla="*/ 2147483647 w 156"/>
              <a:gd name="T45" fmla="*/ 2147483647 h 156"/>
              <a:gd name="T46" fmla="*/ 2147483647 w 156"/>
              <a:gd name="T47" fmla="*/ 2147483647 h 156"/>
              <a:gd name="T48" fmla="*/ 2147483647 w 156"/>
              <a:gd name="T49" fmla="*/ 2147483647 h 156"/>
              <a:gd name="T50" fmla="*/ 2147483647 w 156"/>
              <a:gd name="T51" fmla="*/ 2147483647 h 156"/>
              <a:gd name="T52" fmla="*/ 2147483647 w 156"/>
              <a:gd name="T53" fmla="*/ 2147483647 h 156"/>
              <a:gd name="T54" fmla="*/ 2147483647 w 156"/>
              <a:gd name="T55" fmla="*/ 2147483647 h 156"/>
              <a:gd name="T56" fmla="*/ 2147483647 w 156"/>
              <a:gd name="T57" fmla="*/ 2147483647 h 156"/>
              <a:gd name="T58" fmla="*/ 2147483647 w 156"/>
              <a:gd name="T59" fmla="*/ 2147483647 h 156"/>
              <a:gd name="T60" fmla="*/ 2147483647 w 156"/>
              <a:gd name="T61" fmla="*/ 2147483647 h 156"/>
              <a:gd name="T62" fmla="*/ 2147483647 w 156"/>
              <a:gd name="T63" fmla="*/ 2147483647 h 156"/>
              <a:gd name="T64" fmla="*/ 2147483647 w 156"/>
              <a:gd name="T65" fmla="*/ 2147483647 h 156"/>
              <a:gd name="T66" fmla="*/ 2147483647 w 156"/>
              <a:gd name="T67" fmla="*/ 2147483647 h 156"/>
              <a:gd name="T68" fmla="*/ 2147483647 w 156"/>
              <a:gd name="T69" fmla="*/ 2147483647 h 156"/>
              <a:gd name="T70" fmla="*/ 2147483647 w 156"/>
              <a:gd name="T71" fmla="*/ 2147483647 h 156"/>
              <a:gd name="T72" fmla="*/ 2147483647 w 156"/>
              <a:gd name="T73" fmla="*/ 2147483647 h 156"/>
              <a:gd name="T74" fmla="*/ 2147483647 w 156"/>
              <a:gd name="T75" fmla="*/ 2147483647 h 156"/>
              <a:gd name="T76" fmla="*/ 2147483647 w 156"/>
              <a:gd name="T77" fmla="*/ 2147483647 h 156"/>
              <a:gd name="T78" fmla="*/ 2147483647 w 156"/>
              <a:gd name="T79" fmla="*/ 2147483647 h 156"/>
              <a:gd name="T80" fmla="*/ 2147483647 w 156"/>
              <a:gd name="T81" fmla="*/ 2147483647 h 156"/>
              <a:gd name="T82" fmla="*/ 2147483647 w 156"/>
              <a:gd name="T83" fmla="*/ 2147483647 h 156"/>
              <a:gd name="T84" fmla="*/ 2147483647 w 156"/>
              <a:gd name="T85" fmla="*/ 2147483647 h 156"/>
              <a:gd name="T86" fmla="*/ 2147483647 w 156"/>
              <a:gd name="T87" fmla="*/ 2147483647 h 156"/>
              <a:gd name="T88" fmla="*/ 2147483647 w 156"/>
              <a:gd name="T89" fmla="*/ 2147483647 h 156"/>
              <a:gd name="T90" fmla="*/ 2147483647 w 156"/>
              <a:gd name="T91" fmla="*/ 2147483647 h 156"/>
              <a:gd name="T92" fmla="*/ 2147483647 w 156"/>
              <a:gd name="T93" fmla="*/ 2147483647 h 156"/>
              <a:gd name="T94" fmla="*/ 2147483647 w 156"/>
              <a:gd name="T95" fmla="*/ 2147483647 h 156"/>
              <a:gd name="T96" fmla="*/ 2147483647 w 156"/>
              <a:gd name="T97" fmla="*/ 2147483647 h 156"/>
              <a:gd name="T98" fmla="*/ 2147483647 w 156"/>
              <a:gd name="T99" fmla="*/ 2147483647 h 156"/>
              <a:gd name="T100" fmla="*/ 2147483647 w 156"/>
              <a:gd name="T101" fmla="*/ 2147483647 h 156"/>
              <a:gd name="T102" fmla="*/ 2147483647 w 156"/>
              <a:gd name="T103" fmla="*/ 2147483647 h 156"/>
              <a:gd name="T104" fmla="*/ 2147483647 w 156"/>
              <a:gd name="T105" fmla="*/ 2147483647 h 156"/>
              <a:gd name="T106" fmla="*/ 2147483647 w 156"/>
              <a:gd name="T107" fmla="*/ 2147483647 h 156"/>
              <a:gd name="T108" fmla="*/ 2147483647 w 156"/>
              <a:gd name="T109" fmla="*/ 2147483647 h 156"/>
              <a:gd name="T110" fmla="*/ 2147483647 w 156"/>
              <a:gd name="T111" fmla="*/ 2147483647 h 156"/>
              <a:gd name="T112" fmla="*/ 2147483647 w 156"/>
              <a:gd name="T113" fmla="*/ 2147483647 h 156"/>
              <a:gd name="T114" fmla="*/ 2147483647 w 156"/>
              <a:gd name="T115" fmla="*/ 2147483647 h 156"/>
              <a:gd name="T116" fmla="*/ 2147483647 w 156"/>
              <a:gd name="T117" fmla="*/ 2147483647 h 15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56"/>
              <a:gd name="T178" fmla="*/ 0 h 156"/>
              <a:gd name="T179" fmla="*/ 156 w 156"/>
              <a:gd name="T180" fmla="*/ 156 h 15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56" h="156">
                <a:moveTo>
                  <a:pt x="78" y="6"/>
                </a:moveTo>
                <a:lnTo>
                  <a:pt x="78" y="6"/>
                </a:lnTo>
                <a:lnTo>
                  <a:pt x="92" y="8"/>
                </a:lnTo>
                <a:lnTo>
                  <a:pt x="106" y="12"/>
                </a:lnTo>
                <a:lnTo>
                  <a:pt x="118" y="18"/>
                </a:lnTo>
                <a:lnTo>
                  <a:pt x="128" y="28"/>
                </a:lnTo>
                <a:lnTo>
                  <a:pt x="138" y="38"/>
                </a:lnTo>
                <a:lnTo>
                  <a:pt x="144" y="50"/>
                </a:lnTo>
                <a:lnTo>
                  <a:pt x="148" y="64"/>
                </a:lnTo>
                <a:lnTo>
                  <a:pt x="150" y="78"/>
                </a:lnTo>
                <a:lnTo>
                  <a:pt x="148" y="92"/>
                </a:lnTo>
                <a:lnTo>
                  <a:pt x="144" y="106"/>
                </a:lnTo>
                <a:lnTo>
                  <a:pt x="138" y="118"/>
                </a:lnTo>
                <a:lnTo>
                  <a:pt x="128" y="128"/>
                </a:lnTo>
                <a:lnTo>
                  <a:pt x="118" y="138"/>
                </a:lnTo>
                <a:lnTo>
                  <a:pt x="106" y="144"/>
                </a:lnTo>
                <a:lnTo>
                  <a:pt x="92" y="148"/>
                </a:lnTo>
                <a:lnTo>
                  <a:pt x="78" y="150"/>
                </a:lnTo>
                <a:lnTo>
                  <a:pt x="64" y="148"/>
                </a:lnTo>
                <a:lnTo>
                  <a:pt x="50" y="144"/>
                </a:lnTo>
                <a:lnTo>
                  <a:pt x="38" y="138"/>
                </a:lnTo>
                <a:lnTo>
                  <a:pt x="28" y="128"/>
                </a:lnTo>
                <a:lnTo>
                  <a:pt x="18" y="118"/>
                </a:lnTo>
                <a:lnTo>
                  <a:pt x="12" y="106"/>
                </a:lnTo>
                <a:lnTo>
                  <a:pt x="8" y="92"/>
                </a:lnTo>
                <a:lnTo>
                  <a:pt x="6" y="78"/>
                </a:lnTo>
                <a:lnTo>
                  <a:pt x="8" y="64"/>
                </a:lnTo>
                <a:lnTo>
                  <a:pt x="12" y="50"/>
                </a:lnTo>
                <a:lnTo>
                  <a:pt x="18" y="38"/>
                </a:lnTo>
                <a:lnTo>
                  <a:pt x="28" y="28"/>
                </a:lnTo>
                <a:lnTo>
                  <a:pt x="38" y="18"/>
                </a:lnTo>
                <a:lnTo>
                  <a:pt x="50" y="12"/>
                </a:lnTo>
                <a:lnTo>
                  <a:pt x="64" y="8"/>
                </a:lnTo>
                <a:lnTo>
                  <a:pt x="78" y="6"/>
                </a:lnTo>
                <a:close/>
                <a:moveTo>
                  <a:pt x="128" y="56"/>
                </a:moveTo>
                <a:lnTo>
                  <a:pt x="120" y="60"/>
                </a:lnTo>
                <a:lnTo>
                  <a:pt x="122" y="62"/>
                </a:lnTo>
                <a:lnTo>
                  <a:pt x="128" y="60"/>
                </a:lnTo>
                <a:lnTo>
                  <a:pt x="128" y="56"/>
                </a:lnTo>
                <a:close/>
                <a:moveTo>
                  <a:pt x="128" y="98"/>
                </a:moveTo>
                <a:lnTo>
                  <a:pt x="120" y="94"/>
                </a:lnTo>
                <a:lnTo>
                  <a:pt x="120" y="98"/>
                </a:lnTo>
                <a:lnTo>
                  <a:pt x="126" y="100"/>
                </a:lnTo>
                <a:lnTo>
                  <a:pt x="128" y="98"/>
                </a:lnTo>
                <a:close/>
                <a:moveTo>
                  <a:pt x="100" y="128"/>
                </a:moveTo>
                <a:lnTo>
                  <a:pt x="96" y="120"/>
                </a:lnTo>
                <a:lnTo>
                  <a:pt x="94" y="122"/>
                </a:lnTo>
                <a:lnTo>
                  <a:pt x="96" y="128"/>
                </a:lnTo>
                <a:lnTo>
                  <a:pt x="100" y="128"/>
                </a:lnTo>
                <a:close/>
                <a:moveTo>
                  <a:pt x="58" y="128"/>
                </a:moveTo>
                <a:lnTo>
                  <a:pt x="62" y="120"/>
                </a:lnTo>
                <a:lnTo>
                  <a:pt x="58" y="120"/>
                </a:lnTo>
                <a:lnTo>
                  <a:pt x="54" y="126"/>
                </a:lnTo>
                <a:lnTo>
                  <a:pt x="58" y="128"/>
                </a:lnTo>
                <a:close/>
                <a:moveTo>
                  <a:pt x="28" y="100"/>
                </a:moveTo>
                <a:lnTo>
                  <a:pt x="36" y="96"/>
                </a:lnTo>
                <a:lnTo>
                  <a:pt x="34" y="94"/>
                </a:lnTo>
                <a:lnTo>
                  <a:pt x="28" y="96"/>
                </a:lnTo>
                <a:lnTo>
                  <a:pt x="28" y="100"/>
                </a:lnTo>
                <a:close/>
                <a:moveTo>
                  <a:pt x="28" y="58"/>
                </a:moveTo>
                <a:lnTo>
                  <a:pt x="36" y="62"/>
                </a:lnTo>
                <a:lnTo>
                  <a:pt x="36" y="58"/>
                </a:lnTo>
                <a:lnTo>
                  <a:pt x="30" y="54"/>
                </a:lnTo>
                <a:lnTo>
                  <a:pt x="28" y="58"/>
                </a:lnTo>
                <a:close/>
                <a:moveTo>
                  <a:pt x="56" y="28"/>
                </a:moveTo>
                <a:lnTo>
                  <a:pt x="60" y="36"/>
                </a:lnTo>
                <a:lnTo>
                  <a:pt x="62" y="34"/>
                </a:lnTo>
                <a:lnTo>
                  <a:pt x="60" y="28"/>
                </a:lnTo>
                <a:lnTo>
                  <a:pt x="56" y="28"/>
                </a:lnTo>
                <a:close/>
                <a:moveTo>
                  <a:pt x="98" y="28"/>
                </a:moveTo>
                <a:lnTo>
                  <a:pt x="94" y="36"/>
                </a:lnTo>
                <a:lnTo>
                  <a:pt x="98" y="36"/>
                </a:lnTo>
                <a:lnTo>
                  <a:pt x="102" y="30"/>
                </a:lnTo>
                <a:lnTo>
                  <a:pt x="98" y="28"/>
                </a:lnTo>
                <a:close/>
                <a:moveTo>
                  <a:pt x="78" y="0"/>
                </a:moveTo>
                <a:lnTo>
                  <a:pt x="78" y="0"/>
                </a:lnTo>
                <a:lnTo>
                  <a:pt x="62" y="2"/>
                </a:lnTo>
                <a:lnTo>
                  <a:pt x="48" y="6"/>
                </a:lnTo>
                <a:lnTo>
                  <a:pt x="34" y="14"/>
                </a:lnTo>
                <a:lnTo>
                  <a:pt x="24" y="24"/>
                </a:lnTo>
                <a:lnTo>
                  <a:pt x="14" y="34"/>
                </a:lnTo>
                <a:lnTo>
                  <a:pt x="6" y="48"/>
                </a:lnTo>
                <a:lnTo>
                  <a:pt x="2" y="62"/>
                </a:lnTo>
                <a:lnTo>
                  <a:pt x="0" y="78"/>
                </a:lnTo>
                <a:lnTo>
                  <a:pt x="2" y="94"/>
                </a:lnTo>
                <a:lnTo>
                  <a:pt x="6" y="108"/>
                </a:lnTo>
                <a:lnTo>
                  <a:pt x="14" y="122"/>
                </a:lnTo>
                <a:lnTo>
                  <a:pt x="24" y="132"/>
                </a:lnTo>
                <a:lnTo>
                  <a:pt x="34" y="142"/>
                </a:lnTo>
                <a:lnTo>
                  <a:pt x="48" y="150"/>
                </a:lnTo>
                <a:lnTo>
                  <a:pt x="62" y="154"/>
                </a:lnTo>
                <a:lnTo>
                  <a:pt x="78" y="156"/>
                </a:lnTo>
                <a:lnTo>
                  <a:pt x="94" y="154"/>
                </a:lnTo>
                <a:lnTo>
                  <a:pt x="108" y="150"/>
                </a:lnTo>
                <a:lnTo>
                  <a:pt x="122" y="142"/>
                </a:lnTo>
                <a:lnTo>
                  <a:pt x="132" y="132"/>
                </a:lnTo>
                <a:lnTo>
                  <a:pt x="142" y="122"/>
                </a:lnTo>
                <a:lnTo>
                  <a:pt x="150" y="108"/>
                </a:lnTo>
                <a:lnTo>
                  <a:pt x="154" y="94"/>
                </a:lnTo>
                <a:lnTo>
                  <a:pt x="156" y="78"/>
                </a:lnTo>
                <a:lnTo>
                  <a:pt x="154" y="62"/>
                </a:lnTo>
                <a:lnTo>
                  <a:pt x="150" y="48"/>
                </a:lnTo>
                <a:lnTo>
                  <a:pt x="142" y="34"/>
                </a:lnTo>
                <a:lnTo>
                  <a:pt x="132" y="24"/>
                </a:lnTo>
                <a:lnTo>
                  <a:pt x="122" y="14"/>
                </a:lnTo>
                <a:lnTo>
                  <a:pt x="108" y="6"/>
                </a:lnTo>
                <a:lnTo>
                  <a:pt x="94" y="2"/>
                </a:lnTo>
                <a:lnTo>
                  <a:pt x="78" y="0"/>
                </a:lnTo>
                <a:close/>
                <a:moveTo>
                  <a:pt x="130" y="26"/>
                </a:moveTo>
                <a:lnTo>
                  <a:pt x="130" y="26"/>
                </a:lnTo>
                <a:lnTo>
                  <a:pt x="120" y="16"/>
                </a:lnTo>
                <a:lnTo>
                  <a:pt x="106" y="10"/>
                </a:lnTo>
                <a:lnTo>
                  <a:pt x="92" y="6"/>
                </a:lnTo>
                <a:lnTo>
                  <a:pt x="78" y="4"/>
                </a:lnTo>
                <a:lnTo>
                  <a:pt x="62" y="6"/>
                </a:lnTo>
                <a:lnTo>
                  <a:pt x="50" y="10"/>
                </a:lnTo>
                <a:lnTo>
                  <a:pt x="36" y="16"/>
                </a:lnTo>
                <a:lnTo>
                  <a:pt x="26" y="26"/>
                </a:lnTo>
                <a:lnTo>
                  <a:pt x="16" y="36"/>
                </a:lnTo>
                <a:lnTo>
                  <a:pt x="10" y="48"/>
                </a:lnTo>
                <a:lnTo>
                  <a:pt x="6" y="62"/>
                </a:lnTo>
                <a:lnTo>
                  <a:pt x="4" y="78"/>
                </a:lnTo>
                <a:lnTo>
                  <a:pt x="6" y="92"/>
                </a:lnTo>
                <a:lnTo>
                  <a:pt x="10" y="106"/>
                </a:lnTo>
                <a:lnTo>
                  <a:pt x="16" y="120"/>
                </a:lnTo>
                <a:lnTo>
                  <a:pt x="26" y="130"/>
                </a:lnTo>
                <a:lnTo>
                  <a:pt x="36" y="140"/>
                </a:lnTo>
                <a:lnTo>
                  <a:pt x="50" y="146"/>
                </a:lnTo>
                <a:lnTo>
                  <a:pt x="62" y="150"/>
                </a:lnTo>
                <a:lnTo>
                  <a:pt x="78" y="152"/>
                </a:lnTo>
                <a:lnTo>
                  <a:pt x="92" y="150"/>
                </a:lnTo>
                <a:lnTo>
                  <a:pt x="106" y="146"/>
                </a:lnTo>
                <a:lnTo>
                  <a:pt x="120" y="140"/>
                </a:lnTo>
                <a:lnTo>
                  <a:pt x="130" y="130"/>
                </a:lnTo>
                <a:lnTo>
                  <a:pt x="140" y="120"/>
                </a:lnTo>
                <a:lnTo>
                  <a:pt x="146" y="106"/>
                </a:lnTo>
                <a:lnTo>
                  <a:pt x="150" y="92"/>
                </a:lnTo>
                <a:lnTo>
                  <a:pt x="152" y="78"/>
                </a:lnTo>
                <a:lnTo>
                  <a:pt x="150" y="62"/>
                </a:lnTo>
                <a:lnTo>
                  <a:pt x="146" y="48"/>
                </a:lnTo>
                <a:lnTo>
                  <a:pt x="140" y="36"/>
                </a:lnTo>
                <a:lnTo>
                  <a:pt x="130" y="26"/>
                </a:lnTo>
                <a:close/>
                <a:moveTo>
                  <a:pt x="138" y="76"/>
                </a:moveTo>
                <a:lnTo>
                  <a:pt x="130" y="76"/>
                </a:lnTo>
                <a:lnTo>
                  <a:pt x="130" y="80"/>
                </a:lnTo>
                <a:lnTo>
                  <a:pt x="138" y="80"/>
                </a:lnTo>
                <a:lnTo>
                  <a:pt x="138" y="76"/>
                </a:lnTo>
                <a:close/>
                <a:moveTo>
                  <a:pt x="122" y="118"/>
                </a:moveTo>
                <a:lnTo>
                  <a:pt x="116" y="112"/>
                </a:lnTo>
                <a:lnTo>
                  <a:pt x="112" y="116"/>
                </a:lnTo>
                <a:lnTo>
                  <a:pt x="120" y="122"/>
                </a:lnTo>
                <a:lnTo>
                  <a:pt x="122" y="118"/>
                </a:lnTo>
                <a:close/>
                <a:moveTo>
                  <a:pt x="80" y="138"/>
                </a:moveTo>
                <a:lnTo>
                  <a:pt x="80" y="130"/>
                </a:lnTo>
                <a:lnTo>
                  <a:pt x="76" y="130"/>
                </a:lnTo>
                <a:lnTo>
                  <a:pt x="76" y="138"/>
                </a:lnTo>
                <a:lnTo>
                  <a:pt x="80" y="138"/>
                </a:lnTo>
                <a:close/>
                <a:moveTo>
                  <a:pt x="36" y="122"/>
                </a:moveTo>
                <a:lnTo>
                  <a:pt x="44" y="116"/>
                </a:lnTo>
                <a:lnTo>
                  <a:pt x="40" y="112"/>
                </a:lnTo>
                <a:lnTo>
                  <a:pt x="34" y="118"/>
                </a:lnTo>
                <a:lnTo>
                  <a:pt x="36" y="122"/>
                </a:lnTo>
                <a:close/>
                <a:moveTo>
                  <a:pt x="18" y="80"/>
                </a:moveTo>
                <a:lnTo>
                  <a:pt x="26" y="80"/>
                </a:lnTo>
                <a:lnTo>
                  <a:pt x="26" y="76"/>
                </a:lnTo>
                <a:lnTo>
                  <a:pt x="18" y="76"/>
                </a:lnTo>
                <a:lnTo>
                  <a:pt x="18" y="80"/>
                </a:lnTo>
                <a:close/>
                <a:moveTo>
                  <a:pt x="34" y="36"/>
                </a:moveTo>
                <a:lnTo>
                  <a:pt x="40" y="42"/>
                </a:lnTo>
                <a:lnTo>
                  <a:pt x="44" y="40"/>
                </a:lnTo>
                <a:lnTo>
                  <a:pt x="36" y="34"/>
                </a:lnTo>
                <a:lnTo>
                  <a:pt x="34" y="36"/>
                </a:lnTo>
                <a:close/>
                <a:moveTo>
                  <a:pt x="76" y="18"/>
                </a:moveTo>
                <a:lnTo>
                  <a:pt x="76" y="26"/>
                </a:lnTo>
                <a:lnTo>
                  <a:pt x="80" y="26"/>
                </a:lnTo>
                <a:lnTo>
                  <a:pt x="80" y="18"/>
                </a:lnTo>
                <a:lnTo>
                  <a:pt x="76" y="18"/>
                </a:lnTo>
                <a:close/>
                <a:moveTo>
                  <a:pt x="120" y="34"/>
                </a:moveTo>
                <a:lnTo>
                  <a:pt x="112" y="40"/>
                </a:lnTo>
                <a:lnTo>
                  <a:pt x="116" y="42"/>
                </a:lnTo>
                <a:lnTo>
                  <a:pt x="122" y="36"/>
                </a:lnTo>
                <a:lnTo>
                  <a:pt x="120" y="34"/>
                </a:lnTo>
                <a:close/>
                <a:moveTo>
                  <a:pt x="54" y="56"/>
                </a:moveTo>
                <a:lnTo>
                  <a:pt x="58" y="62"/>
                </a:lnTo>
                <a:lnTo>
                  <a:pt x="62" y="68"/>
                </a:lnTo>
                <a:lnTo>
                  <a:pt x="44" y="74"/>
                </a:lnTo>
                <a:lnTo>
                  <a:pt x="36" y="78"/>
                </a:lnTo>
                <a:lnTo>
                  <a:pt x="44" y="80"/>
                </a:lnTo>
                <a:lnTo>
                  <a:pt x="62" y="86"/>
                </a:lnTo>
                <a:lnTo>
                  <a:pt x="58" y="94"/>
                </a:lnTo>
                <a:lnTo>
                  <a:pt x="56" y="100"/>
                </a:lnTo>
                <a:lnTo>
                  <a:pt x="62" y="98"/>
                </a:lnTo>
                <a:lnTo>
                  <a:pt x="70" y="94"/>
                </a:lnTo>
                <a:lnTo>
                  <a:pt x="74" y="112"/>
                </a:lnTo>
                <a:lnTo>
                  <a:pt x="78" y="120"/>
                </a:lnTo>
                <a:lnTo>
                  <a:pt x="82" y="112"/>
                </a:lnTo>
                <a:lnTo>
                  <a:pt x="86" y="94"/>
                </a:lnTo>
                <a:lnTo>
                  <a:pt x="94" y="98"/>
                </a:lnTo>
                <a:lnTo>
                  <a:pt x="100" y="100"/>
                </a:lnTo>
                <a:lnTo>
                  <a:pt x="98" y="94"/>
                </a:lnTo>
                <a:lnTo>
                  <a:pt x="94" y="86"/>
                </a:lnTo>
                <a:lnTo>
                  <a:pt x="112" y="80"/>
                </a:lnTo>
                <a:lnTo>
                  <a:pt x="120" y="78"/>
                </a:lnTo>
                <a:lnTo>
                  <a:pt x="112" y="74"/>
                </a:lnTo>
                <a:lnTo>
                  <a:pt x="94" y="68"/>
                </a:lnTo>
                <a:lnTo>
                  <a:pt x="98" y="62"/>
                </a:lnTo>
                <a:lnTo>
                  <a:pt x="100" y="54"/>
                </a:lnTo>
                <a:lnTo>
                  <a:pt x="94" y="58"/>
                </a:lnTo>
                <a:lnTo>
                  <a:pt x="86" y="62"/>
                </a:lnTo>
                <a:lnTo>
                  <a:pt x="82" y="44"/>
                </a:lnTo>
                <a:lnTo>
                  <a:pt x="78" y="36"/>
                </a:lnTo>
                <a:lnTo>
                  <a:pt x="74" y="44"/>
                </a:lnTo>
                <a:lnTo>
                  <a:pt x="70" y="62"/>
                </a:lnTo>
                <a:lnTo>
                  <a:pt x="62" y="58"/>
                </a:lnTo>
                <a:lnTo>
                  <a:pt x="54" y="56"/>
                </a:lnTo>
                <a:close/>
                <a:moveTo>
                  <a:pt x="122" y="34"/>
                </a:moveTo>
                <a:lnTo>
                  <a:pt x="122" y="34"/>
                </a:lnTo>
                <a:lnTo>
                  <a:pt x="112" y="26"/>
                </a:lnTo>
                <a:lnTo>
                  <a:pt x="102" y="20"/>
                </a:lnTo>
                <a:lnTo>
                  <a:pt x="90" y="18"/>
                </a:lnTo>
                <a:lnTo>
                  <a:pt x="78" y="16"/>
                </a:lnTo>
                <a:lnTo>
                  <a:pt x="66" y="18"/>
                </a:lnTo>
                <a:lnTo>
                  <a:pt x="54" y="20"/>
                </a:lnTo>
                <a:lnTo>
                  <a:pt x="44" y="26"/>
                </a:lnTo>
                <a:lnTo>
                  <a:pt x="34" y="34"/>
                </a:lnTo>
                <a:lnTo>
                  <a:pt x="26" y="44"/>
                </a:lnTo>
                <a:lnTo>
                  <a:pt x="20" y="54"/>
                </a:lnTo>
                <a:lnTo>
                  <a:pt x="18" y="66"/>
                </a:lnTo>
                <a:lnTo>
                  <a:pt x="16" y="78"/>
                </a:lnTo>
                <a:lnTo>
                  <a:pt x="18" y="90"/>
                </a:lnTo>
                <a:lnTo>
                  <a:pt x="20" y="102"/>
                </a:lnTo>
                <a:lnTo>
                  <a:pt x="26" y="112"/>
                </a:lnTo>
                <a:lnTo>
                  <a:pt x="34" y="122"/>
                </a:lnTo>
                <a:lnTo>
                  <a:pt x="44" y="130"/>
                </a:lnTo>
                <a:lnTo>
                  <a:pt x="54" y="134"/>
                </a:lnTo>
                <a:lnTo>
                  <a:pt x="66" y="138"/>
                </a:lnTo>
                <a:lnTo>
                  <a:pt x="78" y="140"/>
                </a:lnTo>
                <a:lnTo>
                  <a:pt x="90" y="138"/>
                </a:lnTo>
                <a:lnTo>
                  <a:pt x="102" y="134"/>
                </a:lnTo>
                <a:lnTo>
                  <a:pt x="112" y="130"/>
                </a:lnTo>
                <a:lnTo>
                  <a:pt x="122" y="122"/>
                </a:lnTo>
                <a:lnTo>
                  <a:pt x="130" y="112"/>
                </a:lnTo>
                <a:lnTo>
                  <a:pt x="136" y="102"/>
                </a:lnTo>
                <a:lnTo>
                  <a:pt x="138" y="90"/>
                </a:lnTo>
                <a:lnTo>
                  <a:pt x="140" y="78"/>
                </a:lnTo>
                <a:lnTo>
                  <a:pt x="138" y="66"/>
                </a:lnTo>
                <a:lnTo>
                  <a:pt x="136" y="54"/>
                </a:lnTo>
                <a:lnTo>
                  <a:pt x="130" y="44"/>
                </a:lnTo>
                <a:lnTo>
                  <a:pt x="122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4" name="Freeform 202"/>
          <p:cNvSpPr>
            <a:spLocks noEditPoints="1"/>
          </p:cNvSpPr>
          <p:nvPr/>
        </p:nvSpPr>
        <p:spPr bwMode="auto">
          <a:xfrm>
            <a:off x="7989454" y="4913891"/>
            <a:ext cx="293688" cy="474662"/>
          </a:xfrm>
          <a:custGeom>
            <a:avLst/>
            <a:gdLst>
              <a:gd name="T0" fmla="*/ 0 w 108"/>
              <a:gd name="T1" fmla="*/ 0 h 158"/>
              <a:gd name="T2" fmla="*/ 2147483647 w 108"/>
              <a:gd name="T3" fmla="*/ 0 h 158"/>
              <a:gd name="T4" fmla="*/ 2147483647 w 108"/>
              <a:gd name="T5" fmla="*/ 2147483647 h 158"/>
              <a:gd name="T6" fmla="*/ 2147483647 w 108"/>
              <a:gd name="T7" fmla="*/ 2147483647 h 158"/>
              <a:gd name="T8" fmla="*/ 2147483647 w 108"/>
              <a:gd name="T9" fmla="*/ 2147483647 h 158"/>
              <a:gd name="T10" fmla="*/ 2147483647 w 108"/>
              <a:gd name="T11" fmla="*/ 2147483647 h 158"/>
              <a:gd name="T12" fmla="*/ 2147483647 w 108"/>
              <a:gd name="T13" fmla="*/ 2147483647 h 158"/>
              <a:gd name="T14" fmla="*/ 2147483647 w 108"/>
              <a:gd name="T15" fmla="*/ 2147483647 h 158"/>
              <a:gd name="T16" fmla="*/ 2147483647 w 108"/>
              <a:gd name="T17" fmla="*/ 2147483647 h 158"/>
              <a:gd name="T18" fmla="*/ 2147483647 w 108"/>
              <a:gd name="T19" fmla="*/ 2147483647 h 158"/>
              <a:gd name="T20" fmla="*/ 2147483647 w 108"/>
              <a:gd name="T21" fmla="*/ 2147483647 h 158"/>
              <a:gd name="T22" fmla="*/ 2147483647 w 108"/>
              <a:gd name="T23" fmla="*/ 2147483647 h 158"/>
              <a:gd name="T24" fmla="*/ 2147483647 w 108"/>
              <a:gd name="T25" fmla="*/ 2147483647 h 158"/>
              <a:gd name="T26" fmla="*/ 2147483647 w 108"/>
              <a:gd name="T27" fmla="*/ 2147483647 h 158"/>
              <a:gd name="T28" fmla="*/ 2147483647 w 108"/>
              <a:gd name="T29" fmla="*/ 2147483647 h 158"/>
              <a:gd name="T30" fmla="*/ 2147483647 w 108"/>
              <a:gd name="T31" fmla="*/ 2147483647 h 158"/>
              <a:gd name="T32" fmla="*/ 2147483647 w 108"/>
              <a:gd name="T33" fmla="*/ 2147483647 h 158"/>
              <a:gd name="T34" fmla="*/ 2147483647 w 108"/>
              <a:gd name="T35" fmla="*/ 2147483647 h 158"/>
              <a:gd name="T36" fmla="*/ 2147483647 w 108"/>
              <a:gd name="T37" fmla="*/ 2147483647 h 158"/>
              <a:gd name="T38" fmla="*/ 2147483647 w 108"/>
              <a:gd name="T39" fmla="*/ 2147483647 h 158"/>
              <a:gd name="T40" fmla="*/ 0 w 108"/>
              <a:gd name="T41" fmla="*/ 0 h 158"/>
              <a:gd name="T42" fmla="*/ 0 w 108"/>
              <a:gd name="T43" fmla="*/ 0 h 158"/>
              <a:gd name="T44" fmla="*/ 2147483647 w 108"/>
              <a:gd name="T45" fmla="*/ 2147483647 h 158"/>
              <a:gd name="T46" fmla="*/ 2147483647 w 108"/>
              <a:gd name="T47" fmla="*/ 2147483647 h 158"/>
              <a:gd name="T48" fmla="*/ 2147483647 w 108"/>
              <a:gd name="T49" fmla="*/ 2147483647 h 158"/>
              <a:gd name="T50" fmla="*/ 2147483647 w 108"/>
              <a:gd name="T51" fmla="*/ 2147483647 h 158"/>
              <a:gd name="T52" fmla="*/ 2147483647 w 108"/>
              <a:gd name="T53" fmla="*/ 2147483647 h 158"/>
              <a:gd name="T54" fmla="*/ 2147483647 w 108"/>
              <a:gd name="T55" fmla="*/ 2147483647 h 158"/>
              <a:gd name="T56" fmla="*/ 2147483647 w 108"/>
              <a:gd name="T57" fmla="*/ 2147483647 h 158"/>
              <a:gd name="T58" fmla="*/ 2147483647 w 108"/>
              <a:gd name="T59" fmla="*/ 2147483647 h 158"/>
              <a:gd name="T60" fmla="*/ 2147483647 w 108"/>
              <a:gd name="T61" fmla="*/ 2147483647 h 158"/>
              <a:gd name="T62" fmla="*/ 2147483647 w 108"/>
              <a:gd name="T63" fmla="*/ 2147483647 h 158"/>
              <a:gd name="T64" fmla="*/ 2147483647 w 108"/>
              <a:gd name="T65" fmla="*/ 2147483647 h 158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w 108"/>
              <a:gd name="T100" fmla="*/ 0 h 158"/>
              <a:gd name="T101" fmla="*/ 108 w 108"/>
              <a:gd name="T102" fmla="*/ 158 h 158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T99" t="T100" r="T101" b="T102"/>
            <a:pathLst>
              <a:path w="108" h="158">
                <a:moveTo>
                  <a:pt x="0" y="0"/>
                </a:moveTo>
                <a:lnTo>
                  <a:pt x="14" y="0"/>
                </a:lnTo>
                <a:lnTo>
                  <a:pt x="24" y="42"/>
                </a:lnTo>
                <a:lnTo>
                  <a:pt x="108" y="42"/>
                </a:lnTo>
                <a:lnTo>
                  <a:pt x="108" y="54"/>
                </a:lnTo>
                <a:lnTo>
                  <a:pt x="90" y="54"/>
                </a:lnTo>
                <a:lnTo>
                  <a:pt x="90" y="72"/>
                </a:lnTo>
                <a:lnTo>
                  <a:pt x="98" y="72"/>
                </a:lnTo>
                <a:lnTo>
                  <a:pt x="98" y="90"/>
                </a:lnTo>
                <a:lnTo>
                  <a:pt x="86" y="90"/>
                </a:lnTo>
                <a:lnTo>
                  <a:pt x="100" y="158"/>
                </a:lnTo>
                <a:lnTo>
                  <a:pt x="84" y="158"/>
                </a:lnTo>
                <a:lnTo>
                  <a:pt x="78" y="130"/>
                </a:lnTo>
                <a:lnTo>
                  <a:pt x="24" y="130"/>
                </a:lnTo>
                <a:lnTo>
                  <a:pt x="18" y="158"/>
                </a:lnTo>
                <a:lnTo>
                  <a:pt x="4" y="158"/>
                </a:lnTo>
                <a:lnTo>
                  <a:pt x="18" y="90"/>
                </a:lnTo>
                <a:lnTo>
                  <a:pt x="2" y="90"/>
                </a:lnTo>
                <a:lnTo>
                  <a:pt x="2" y="72"/>
                </a:lnTo>
                <a:lnTo>
                  <a:pt x="8" y="72"/>
                </a:lnTo>
                <a:lnTo>
                  <a:pt x="0" y="0"/>
                </a:lnTo>
                <a:close/>
                <a:moveTo>
                  <a:pt x="78" y="54"/>
                </a:moveTo>
                <a:lnTo>
                  <a:pt x="28" y="54"/>
                </a:lnTo>
                <a:lnTo>
                  <a:pt x="32" y="72"/>
                </a:lnTo>
                <a:lnTo>
                  <a:pt x="78" y="72"/>
                </a:lnTo>
                <a:lnTo>
                  <a:pt x="78" y="54"/>
                </a:lnTo>
                <a:close/>
                <a:moveTo>
                  <a:pt x="76" y="120"/>
                </a:moveTo>
                <a:lnTo>
                  <a:pt x="70" y="90"/>
                </a:lnTo>
                <a:lnTo>
                  <a:pt x="32" y="90"/>
                </a:lnTo>
                <a:lnTo>
                  <a:pt x="26" y="120"/>
                </a:lnTo>
                <a:lnTo>
                  <a:pt x="76" y="1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5" name="Freeform 203"/>
          <p:cNvSpPr>
            <a:spLocks noEditPoints="1"/>
          </p:cNvSpPr>
          <p:nvPr/>
        </p:nvSpPr>
        <p:spPr bwMode="auto">
          <a:xfrm>
            <a:off x="9518217" y="4932941"/>
            <a:ext cx="328612" cy="444500"/>
          </a:xfrm>
          <a:custGeom>
            <a:avLst/>
            <a:gdLst>
              <a:gd name="T0" fmla="*/ 2147483647 w 120"/>
              <a:gd name="T1" fmla="*/ 2147483647 h 148"/>
              <a:gd name="T2" fmla="*/ 2147483647 w 120"/>
              <a:gd name="T3" fmla="*/ 2147483647 h 148"/>
              <a:gd name="T4" fmla="*/ 2147483647 w 120"/>
              <a:gd name="T5" fmla="*/ 2147483647 h 148"/>
              <a:gd name="T6" fmla="*/ 2147483647 w 120"/>
              <a:gd name="T7" fmla="*/ 2147483647 h 148"/>
              <a:gd name="T8" fmla="*/ 2147483647 w 120"/>
              <a:gd name="T9" fmla="*/ 2147483647 h 148"/>
              <a:gd name="T10" fmla="*/ 2147483647 w 120"/>
              <a:gd name="T11" fmla="*/ 2147483647 h 148"/>
              <a:gd name="T12" fmla="*/ 0 w 120"/>
              <a:gd name="T13" fmla="*/ 2147483647 h 148"/>
              <a:gd name="T14" fmla="*/ 2147483647 w 120"/>
              <a:gd name="T15" fmla="*/ 2147483647 h 148"/>
              <a:gd name="T16" fmla="*/ 2147483647 w 120"/>
              <a:gd name="T17" fmla="*/ 2147483647 h 148"/>
              <a:gd name="T18" fmla="*/ 2147483647 w 120"/>
              <a:gd name="T19" fmla="*/ 2147483647 h 148"/>
              <a:gd name="T20" fmla="*/ 2147483647 w 120"/>
              <a:gd name="T21" fmla="*/ 2147483647 h 148"/>
              <a:gd name="T22" fmla="*/ 2147483647 w 120"/>
              <a:gd name="T23" fmla="*/ 2147483647 h 148"/>
              <a:gd name="T24" fmla="*/ 2147483647 w 120"/>
              <a:gd name="T25" fmla="*/ 2147483647 h 148"/>
              <a:gd name="T26" fmla="*/ 2147483647 w 120"/>
              <a:gd name="T27" fmla="*/ 2147483647 h 148"/>
              <a:gd name="T28" fmla="*/ 2147483647 w 120"/>
              <a:gd name="T29" fmla="*/ 2147483647 h 148"/>
              <a:gd name="T30" fmla="*/ 2147483647 w 120"/>
              <a:gd name="T31" fmla="*/ 2147483647 h 148"/>
              <a:gd name="T32" fmla="*/ 2147483647 w 120"/>
              <a:gd name="T33" fmla="*/ 2147483647 h 148"/>
              <a:gd name="T34" fmla="*/ 2147483647 w 120"/>
              <a:gd name="T35" fmla="*/ 2147483647 h 148"/>
              <a:gd name="T36" fmla="*/ 2147483647 w 120"/>
              <a:gd name="T37" fmla="*/ 2147483647 h 148"/>
              <a:gd name="T38" fmla="*/ 2147483647 w 120"/>
              <a:gd name="T39" fmla="*/ 2147483647 h 148"/>
              <a:gd name="T40" fmla="*/ 2147483647 w 120"/>
              <a:gd name="T41" fmla="*/ 2147483647 h 148"/>
              <a:gd name="T42" fmla="*/ 2147483647 w 120"/>
              <a:gd name="T43" fmla="*/ 2147483647 h 148"/>
              <a:gd name="T44" fmla="*/ 2147483647 w 120"/>
              <a:gd name="T45" fmla="*/ 2147483647 h 148"/>
              <a:gd name="T46" fmla="*/ 2147483647 w 120"/>
              <a:gd name="T47" fmla="*/ 2147483647 h 148"/>
              <a:gd name="T48" fmla="*/ 2147483647 w 120"/>
              <a:gd name="T49" fmla="*/ 2147483647 h 148"/>
              <a:gd name="T50" fmla="*/ 2147483647 w 120"/>
              <a:gd name="T51" fmla="*/ 2147483647 h 148"/>
              <a:gd name="T52" fmla="*/ 2147483647 w 120"/>
              <a:gd name="T53" fmla="*/ 2147483647 h 148"/>
              <a:gd name="T54" fmla="*/ 2147483647 w 120"/>
              <a:gd name="T55" fmla="*/ 2147483647 h 148"/>
              <a:gd name="T56" fmla="*/ 2147483647 w 120"/>
              <a:gd name="T57" fmla="*/ 2147483647 h 148"/>
              <a:gd name="T58" fmla="*/ 2147483647 w 120"/>
              <a:gd name="T59" fmla="*/ 2147483647 h 148"/>
              <a:gd name="T60" fmla="*/ 2147483647 w 120"/>
              <a:gd name="T61" fmla="*/ 2147483647 h 148"/>
              <a:gd name="T62" fmla="*/ 2147483647 w 120"/>
              <a:gd name="T63" fmla="*/ 2147483647 h 148"/>
              <a:gd name="T64" fmla="*/ 2147483647 w 120"/>
              <a:gd name="T65" fmla="*/ 2147483647 h 148"/>
              <a:gd name="T66" fmla="*/ 2147483647 w 120"/>
              <a:gd name="T67" fmla="*/ 2147483647 h 148"/>
              <a:gd name="T68" fmla="*/ 2147483647 w 120"/>
              <a:gd name="T69" fmla="*/ 2147483647 h 148"/>
              <a:gd name="T70" fmla="*/ 2147483647 w 120"/>
              <a:gd name="T71" fmla="*/ 2147483647 h 148"/>
              <a:gd name="T72" fmla="*/ 2147483647 w 120"/>
              <a:gd name="T73" fmla="*/ 2147483647 h 148"/>
              <a:gd name="T74" fmla="*/ 2147483647 w 120"/>
              <a:gd name="T75" fmla="*/ 2147483647 h 148"/>
              <a:gd name="T76" fmla="*/ 2147483647 w 120"/>
              <a:gd name="T77" fmla="*/ 2147483647 h 148"/>
              <a:gd name="T78" fmla="*/ 2147483647 w 120"/>
              <a:gd name="T79" fmla="*/ 0 h 148"/>
              <a:gd name="T80" fmla="*/ 2147483647 w 120"/>
              <a:gd name="T81" fmla="*/ 2147483647 h 148"/>
              <a:gd name="T82" fmla="*/ 2147483647 w 120"/>
              <a:gd name="T83" fmla="*/ 2147483647 h 148"/>
              <a:gd name="T84" fmla="*/ 2147483647 w 120"/>
              <a:gd name="T85" fmla="*/ 2147483647 h 148"/>
              <a:gd name="T86" fmla="*/ 2147483647 w 120"/>
              <a:gd name="T87" fmla="*/ 2147483647 h 148"/>
              <a:gd name="T88" fmla="*/ 2147483647 w 120"/>
              <a:gd name="T89" fmla="*/ 2147483647 h 148"/>
              <a:gd name="T90" fmla="*/ 2147483647 w 120"/>
              <a:gd name="T91" fmla="*/ 2147483647 h 148"/>
              <a:gd name="T92" fmla="*/ 2147483647 w 120"/>
              <a:gd name="T93" fmla="*/ 2147483647 h 148"/>
              <a:gd name="T94" fmla="*/ 2147483647 w 120"/>
              <a:gd name="T95" fmla="*/ 2147483647 h 148"/>
              <a:gd name="T96" fmla="*/ 2147483647 w 120"/>
              <a:gd name="T97" fmla="*/ 2147483647 h 148"/>
              <a:gd name="T98" fmla="*/ 2147483647 w 120"/>
              <a:gd name="T99" fmla="*/ 2147483647 h 148"/>
              <a:gd name="T100" fmla="*/ 2147483647 w 120"/>
              <a:gd name="T101" fmla="*/ 2147483647 h 14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20"/>
              <a:gd name="T154" fmla="*/ 0 h 148"/>
              <a:gd name="T155" fmla="*/ 120 w 120"/>
              <a:gd name="T156" fmla="*/ 148 h 14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20" h="148">
                <a:moveTo>
                  <a:pt x="60" y="56"/>
                </a:moveTo>
                <a:lnTo>
                  <a:pt x="60" y="56"/>
                </a:lnTo>
                <a:lnTo>
                  <a:pt x="54" y="52"/>
                </a:lnTo>
                <a:lnTo>
                  <a:pt x="46" y="46"/>
                </a:lnTo>
                <a:lnTo>
                  <a:pt x="34" y="44"/>
                </a:lnTo>
                <a:lnTo>
                  <a:pt x="28" y="44"/>
                </a:lnTo>
                <a:lnTo>
                  <a:pt x="22" y="46"/>
                </a:lnTo>
                <a:lnTo>
                  <a:pt x="16" y="48"/>
                </a:lnTo>
                <a:lnTo>
                  <a:pt x="10" y="54"/>
                </a:lnTo>
                <a:lnTo>
                  <a:pt x="6" y="60"/>
                </a:lnTo>
                <a:lnTo>
                  <a:pt x="2" y="66"/>
                </a:lnTo>
                <a:lnTo>
                  <a:pt x="2" y="72"/>
                </a:lnTo>
                <a:lnTo>
                  <a:pt x="0" y="80"/>
                </a:lnTo>
                <a:lnTo>
                  <a:pt x="2" y="88"/>
                </a:lnTo>
                <a:lnTo>
                  <a:pt x="6" y="94"/>
                </a:lnTo>
                <a:lnTo>
                  <a:pt x="18" y="116"/>
                </a:lnTo>
                <a:lnTo>
                  <a:pt x="24" y="126"/>
                </a:lnTo>
                <a:lnTo>
                  <a:pt x="26" y="136"/>
                </a:lnTo>
                <a:lnTo>
                  <a:pt x="28" y="142"/>
                </a:lnTo>
                <a:lnTo>
                  <a:pt x="32" y="144"/>
                </a:lnTo>
                <a:lnTo>
                  <a:pt x="42" y="148"/>
                </a:lnTo>
                <a:lnTo>
                  <a:pt x="52" y="148"/>
                </a:lnTo>
                <a:lnTo>
                  <a:pt x="56" y="148"/>
                </a:lnTo>
                <a:lnTo>
                  <a:pt x="60" y="146"/>
                </a:lnTo>
                <a:lnTo>
                  <a:pt x="64" y="148"/>
                </a:lnTo>
                <a:lnTo>
                  <a:pt x="68" y="148"/>
                </a:lnTo>
                <a:lnTo>
                  <a:pt x="80" y="148"/>
                </a:lnTo>
                <a:lnTo>
                  <a:pt x="90" y="144"/>
                </a:lnTo>
                <a:lnTo>
                  <a:pt x="92" y="142"/>
                </a:lnTo>
                <a:lnTo>
                  <a:pt x="94" y="136"/>
                </a:lnTo>
                <a:lnTo>
                  <a:pt x="96" y="126"/>
                </a:lnTo>
                <a:lnTo>
                  <a:pt x="104" y="116"/>
                </a:lnTo>
                <a:lnTo>
                  <a:pt x="116" y="94"/>
                </a:lnTo>
                <a:lnTo>
                  <a:pt x="118" y="88"/>
                </a:lnTo>
                <a:lnTo>
                  <a:pt x="120" y="80"/>
                </a:lnTo>
                <a:lnTo>
                  <a:pt x="120" y="72"/>
                </a:lnTo>
                <a:lnTo>
                  <a:pt x="118" y="66"/>
                </a:lnTo>
                <a:lnTo>
                  <a:pt x="116" y="60"/>
                </a:lnTo>
                <a:lnTo>
                  <a:pt x="112" y="54"/>
                </a:lnTo>
                <a:lnTo>
                  <a:pt x="106" y="48"/>
                </a:lnTo>
                <a:lnTo>
                  <a:pt x="98" y="46"/>
                </a:lnTo>
                <a:lnTo>
                  <a:pt x="92" y="44"/>
                </a:lnTo>
                <a:lnTo>
                  <a:pt x="86" y="44"/>
                </a:lnTo>
                <a:lnTo>
                  <a:pt x="76" y="46"/>
                </a:lnTo>
                <a:lnTo>
                  <a:pt x="66" y="52"/>
                </a:lnTo>
                <a:lnTo>
                  <a:pt x="60" y="56"/>
                </a:lnTo>
                <a:close/>
                <a:moveTo>
                  <a:pt x="64" y="16"/>
                </a:moveTo>
                <a:lnTo>
                  <a:pt x="64" y="16"/>
                </a:lnTo>
                <a:lnTo>
                  <a:pt x="68" y="8"/>
                </a:lnTo>
                <a:lnTo>
                  <a:pt x="74" y="4"/>
                </a:lnTo>
                <a:lnTo>
                  <a:pt x="80" y="2"/>
                </a:lnTo>
                <a:lnTo>
                  <a:pt x="88" y="2"/>
                </a:lnTo>
                <a:lnTo>
                  <a:pt x="104" y="6"/>
                </a:lnTo>
                <a:lnTo>
                  <a:pt x="120" y="12"/>
                </a:lnTo>
                <a:lnTo>
                  <a:pt x="110" y="20"/>
                </a:lnTo>
                <a:lnTo>
                  <a:pt x="96" y="28"/>
                </a:lnTo>
                <a:lnTo>
                  <a:pt x="80" y="30"/>
                </a:lnTo>
                <a:lnTo>
                  <a:pt x="72" y="30"/>
                </a:lnTo>
                <a:lnTo>
                  <a:pt x="66" y="28"/>
                </a:lnTo>
                <a:lnTo>
                  <a:pt x="66" y="40"/>
                </a:lnTo>
                <a:lnTo>
                  <a:pt x="62" y="50"/>
                </a:lnTo>
                <a:lnTo>
                  <a:pt x="60" y="50"/>
                </a:lnTo>
                <a:lnTo>
                  <a:pt x="58" y="38"/>
                </a:lnTo>
                <a:lnTo>
                  <a:pt x="54" y="28"/>
                </a:lnTo>
                <a:lnTo>
                  <a:pt x="48" y="20"/>
                </a:lnTo>
                <a:lnTo>
                  <a:pt x="40" y="12"/>
                </a:lnTo>
                <a:lnTo>
                  <a:pt x="52" y="0"/>
                </a:lnTo>
                <a:lnTo>
                  <a:pt x="60" y="8"/>
                </a:lnTo>
                <a:lnTo>
                  <a:pt x="64" y="16"/>
                </a:lnTo>
                <a:close/>
                <a:moveTo>
                  <a:pt x="22" y="94"/>
                </a:moveTo>
                <a:lnTo>
                  <a:pt x="22" y="94"/>
                </a:lnTo>
                <a:lnTo>
                  <a:pt x="18" y="84"/>
                </a:lnTo>
                <a:lnTo>
                  <a:pt x="18" y="72"/>
                </a:lnTo>
                <a:lnTo>
                  <a:pt x="28" y="72"/>
                </a:lnTo>
                <a:lnTo>
                  <a:pt x="32" y="80"/>
                </a:lnTo>
                <a:lnTo>
                  <a:pt x="38" y="90"/>
                </a:lnTo>
                <a:lnTo>
                  <a:pt x="22" y="94"/>
                </a:lnTo>
                <a:close/>
                <a:moveTo>
                  <a:pt x="28" y="68"/>
                </a:moveTo>
                <a:lnTo>
                  <a:pt x="18" y="68"/>
                </a:lnTo>
                <a:lnTo>
                  <a:pt x="22" y="62"/>
                </a:lnTo>
                <a:lnTo>
                  <a:pt x="28" y="60"/>
                </a:lnTo>
                <a:lnTo>
                  <a:pt x="28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6" name="Freeform 204"/>
          <p:cNvSpPr>
            <a:spLocks noEditPoints="1"/>
          </p:cNvSpPr>
          <p:nvPr/>
        </p:nvSpPr>
        <p:spPr bwMode="auto">
          <a:xfrm>
            <a:off x="10288154" y="5742566"/>
            <a:ext cx="306388" cy="461962"/>
          </a:xfrm>
          <a:custGeom>
            <a:avLst/>
            <a:gdLst>
              <a:gd name="T0" fmla="*/ 2147483647 w 112"/>
              <a:gd name="T1" fmla="*/ 2147483647 h 154"/>
              <a:gd name="T2" fmla="*/ 2147483647 w 112"/>
              <a:gd name="T3" fmla="*/ 2147483647 h 154"/>
              <a:gd name="T4" fmla="*/ 2147483647 w 112"/>
              <a:gd name="T5" fmla="*/ 2147483647 h 154"/>
              <a:gd name="T6" fmla="*/ 2147483647 w 112"/>
              <a:gd name="T7" fmla="*/ 2147483647 h 154"/>
              <a:gd name="T8" fmla="*/ 2147483647 w 112"/>
              <a:gd name="T9" fmla="*/ 2147483647 h 154"/>
              <a:gd name="T10" fmla="*/ 2147483647 w 112"/>
              <a:gd name="T11" fmla="*/ 2147483647 h 154"/>
              <a:gd name="T12" fmla="*/ 2147483647 w 112"/>
              <a:gd name="T13" fmla="*/ 2147483647 h 154"/>
              <a:gd name="T14" fmla="*/ 2147483647 w 112"/>
              <a:gd name="T15" fmla="*/ 2147483647 h 154"/>
              <a:gd name="T16" fmla="*/ 2147483647 w 112"/>
              <a:gd name="T17" fmla="*/ 2147483647 h 154"/>
              <a:gd name="T18" fmla="*/ 2147483647 w 112"/>
              <a:gd name="T19" fmla="*/ 2147483647 h 154"/>
              <a:gd name="T20" fmla="*/ 2147483647 w 112"/>
              <a:gd name="T21" fmla="*/ 2147483647 h 154"/>
              <a:gd name="T22" fmla="*/ 2147483647 w 112"/>
              <a:gd name="T23" fmla="*/ 2147483647 h 154"/>
              <a:gd name="T24" fmla="*/ 2147483647 w 112"/>
              <a:gd name="T25" fmla="*/ 2147483647 h 154"/>
              <a:gd name="T26" fmla="*/ 2147483647 w 112"/>
              <a:gd name="T27" fmla="*/ 2147483647 h 154"/>
              <a:gd name="T28" fmla="*/ 2147483647 w 112"/>
              <a:gd name="T29" fmla="*/ 2147483647 h 154"/>
              <a:gd name="T30" fmla="*/ 2147483647 w 112"/>
              <a:gd name="T31" fmla="*/ 2147483647 h 154"/>
              <a:gd name="T32" fmla="*/ 2147483647 w 112"/>
              <a:gd name="T33" fmla="*/ 2147483647 h 154"/>
              <a:gd name="T34" fmla="*/ 2147483647 w 112"/>
              <a:gd name="T35" fmla="*/ 2147483647 h 154"/>
              <a:gd name="T36" fmla="*/ 2147483647 w 112"/>
              <a:gd name="T37" fmla="*/ 2147483647 h 154"/>
              <a:gd name="T38" fmla="*/ 2147483647 w 112"/>
              <a:gd name="T39" fmla="*/ 2147483647 h 154"/>
              <a:gd name="T40" fmla="*/ 2147483647 w 112"/>
              <a:gd name="T41" fmla="*/ 2147483647 h 154"/>
              <a:gd name="T42" fmla="*/ 2147483647 w 112"/>
              <a:gd name="T43" fmla="*/ 2147483647 h 154"/>
              <a:gd name="T44" fmla="*/ 2147483647 w 112"/>
              <a:gd name="T45" fmla="*/ 2147483647 h 154"/>
              <a:gd name="T46" fmla="*/ 2147483647 w 112"/>
              <a:gd name="T47" fmla="*/ 2147483647 h 154"/>
              <a:gd name="T48" fmla="*/ 2147483647 w 112"/>
              <a:gd name="T49" fmla="*/ 2147483647 h 154"/>
              <a:gd name="T50" fmla="*/ 2147483647 w 112"/>
              <a:gd name="T51" fmla="*/ 2147483647 h 154"/>
              <a:gd name="T52" fmla="*/ 2147483647 w 112"/>
              <a:gd name="T53" fmla="*/ 2147483647 h 154"/>
              <a:gd name="T54" fmla="*/ 2147483647 w 112"/>
              <a:gd name="T55" fmla="*/ 2147483647 h 154"/>
              <a:gd name="T56" fmla="*/ 2147483647 w 112"/>
              <a:gd name="T57" fmla="*/ 2147483647 h 154"/>
              <a:gd name="T58" fmla="*/ 2147483647 w 112"/>
              <a:gd name="T59" fmla="*/ 2147483647 h 154"/>
              <a:gd name="T60" fmla="*/ 2147483647 w 112"/>
              <a:gd name="T61" fmla="*/ 2147483647 h 154"/>
              <a:gd name="T62" fmla="*/ 2147483647 w 112"/>
              <a:gd name="T63" fmla="*/ 2147483647 h 154"/>
              <a:gd name="T64" fmla="*/ 2147483647 w 112"/>
              <a:gd name="T65" fmla="*/ 2147483647 h 154"/>
              <a:gd name="T66" fmla="*/ 2147483647 w 112"/>
              <a:gd name="T67" fmla="*/ 2147483647 h 154"/>
              <a:gd name="T68" fmla="*/ 2147483647 w 112"/>
              <a:gd name="T69" fmla="*/ 2147483647 h 154"/>
              <a:gd name="T70" fmla="*/ 2147483647 w 112"/>
              <a:gd name="T71" fmla="*/ 2147483647 h 154"/>
              <a:gd name="T72" fmla="*/ 2147483647 w 112"/>
              <a:gd name="T73" fmla="*/ 2147483647 h 154"/>
              <a:gd name="T74" fmla="*/ 2147483647 w 112"/>
              <a:gd name="T75" fmla="*/ 2147483647 h 154"/>
              <a:gd name="T76" fmla="*/ 2147483647 w 112"/>
              <a:gd name="T77" fmla="*/ 2147483647 h 154"/>
              <a:gd name="T78" fmla="*/ 2147483647 w 112"/>
              <a:gd name="T79" fmla="*/ 2147483647 h 154"/>
              <a:gd name="T80" fmla="*/ 2147483647 w 112"/>
              <a:gd name="T81" fmla="*/ 2147483647 h 154"/>
              <a:gd name="T82" fmla="*/ 2147483647 w 112"/>
              <a:gd name="T83" fmla="*/ 2147483647 h 154"/>
              <a:gd name="T84" fmla="*/ 2147483647 w 112"/>
              <a:gd name="T85" fmla="*/ 2147483647 h 154"/>
              <a:gd name="T86" fmla="*/ 2147483647 w 112"/>
              <a:gd name="T87" fmla="*/ 2147483647 h 154"/>
              <a:gd name="T88" fmla="*/ 0 w 112"/>
              <a:gd name="T89" fmla="*/ 2147483647 h 154"/>
              <a:gd name="T90" fmla="*/ 2147483647 w 112"/>
              <a:gd name="T91" fmla="*/ 2147483647 h 154"/>
              <a:gd name="T92" fmla="*/ 2147483647 w 112"/>
              <a:gd name="T93" fmla="*/ 0 h 154"/>
              <a:gd name="T94" fmla="*/ 2147483647 w 112"/>
              <a:gd name="T95" fmla="*/ 2147483647 h 154"/>
              <a:gd name="T96" fmla="*/ 2147483647 w 112"/>
              <a:gd name="T97" fmla="*/ 2147483647 h 154"/>
              <a:gd name="T98" fmla="*/ 2147483647 w 112"/>
              <a:gd name="T99" fmla="*/ 2147483647 h 154"/>
              <a:gd name="T100" fmla="*/ 2147483647 w 112"/>
              <a:gd name="T101" fmla="*/ 2147483647 h 154"/>
              <a:gd name="T102" fmla="*/ 2147483647 w 112"/>
              <a:gd name="T103" fmla="*/ 2147483647 h 154"/>
              <a:gd name="T104" fmla="*/ 2147483647 w 112"/>
              <a:gd name="T105" fmla="*/ 2147483647 h 154"/>
              <a:gd name="T106" fmla="*/ 2147483647 w 112"/>
              <a:gd name="T107" fmla="*/ 2147483647 h 15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12"/>
              <a:gd name="T163" fmla="*/ 0 h 154"/>
              <a:gd name="T164" fmla="*/ 112 w 112"/>
              <a:gd name="T165" fmla="*/ 154 h 15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12" h="154">
                <a:moveTo>
                  <a:pt x="44" y="20"/>
                </a:moveTo>
                <a:lnTo>
                  <a:pt x="44" y="20"/>
                </a:lnTo>
                <a:lnTo>
                  <a:pt x="36" y="26"/>
                </a:lnTo>
                <a:lnTo>
                  <a:pt x="30" y="32"/>
                </a:lnTo>
                <a:lnTo>
                  <a:pt x="24" y="40"/>
                </a:lnTo>
                <a:lnTo>
                  <a:pt x="20" y="48"/>
                </a:lnTo>
                <a:lnTo>
                  <a:pt x="20" y="56"/>
                </a:lnTo>
                <a:lnTo>
                  <a:pt x="18" y="66"/>
                </a:lnTo>
                <a:lnTo>
                  <a:pt x="20" y="74"/>
                </a:lnTo>
                <a:lnTo>
                  <a:pt x="24" y="84"/>
                </a:lnTo>
                <a:lnTo>
                  <a:pt x="30" y="92"/>
                </a:lnTo>
                <a:lnTo>
                  <a:pt x="36" y="98"/>
                </a:lnTo>
                <a:lnTo>
                  <a:pt x="44" y="102"/>
                </a:lnTo>
                <a:lnTo>
                  <a:pt x="52" y="106"/>
                </a:lnTo>
                <a:lnTo>
                  <a:pt x="60" y="108"/>
                </a:lnTo>
                <a:lnTo>
                  <a:pt x="70" y="108"/>
                </a:lnTo>
                <a:lnTo>
                  <a:pt x="78" y="106"/>
                </a:lnTo>
                <a:lnTo>
                  <a:pt x="86" y="104"/>
                </a:lnTo>
                <a:lnTo>
                  <a:pt x="94" y="98"/>
                </a:lnTo>
                <a:lnTo>
                  <a:pt x="102" y="92"/>
                </a:lnTo>
                <a:lnTo>
                  <a:pt x="106" y="84"/>
                </a:lnTo>
                <a:lnTo>
                  <a:pt x="110" y="76"/>
                </a:lnTo>
                <a:lnTo>
                  <a:pt x="112" y="68"/>
                </a:lnTo>
                <a:lnTo>
                  <a:pt x="112" y="58"/>
                </a:lnTo>
                <a:lnTo>
                  <a:pt x="110" y="50"/>
                </a:lnTo>
                <a:lnTo>
                  <a:pt x="106" y="40"/>
                </a:lnTo>
                <a:lnTo>
                  <a:pt x="102" y="32"/>
                </a:lnTo>
                <a:lnTo>
                  <a:pt x="94" y="26"/>
                </a:lnTo>
                <a:lnTo>
                  <a:pt x="88" y="20"/>
                </a:lnTo>
                <a:lnTo>
                  <a:pt x="80" y="18"/>
                </a:lnTo>
                <a:lnTo>
                  <a:pt x="70" y="16"/>
                </a:lnTo>
                <a:lnTo>
                  <a:pt x="62" y="16"/>
                </a:lnTo>
                <a:lnTo>
                  <a:pt x="52" y="18"/>
                </a:lnTo>
                <a:lnTo>
                  <a:pt x="44" y="20"/>
                </a:lnTo>
                <a:close/>
                <a:moveTo>
                  <a:pt x="46" y="92"/>
                </a:moveTo>
                <a:lnTo>
                  <a:pt x="46" y="92"/>
                </a:lnTo>
                <a:lnTo>
                  <a:pt x="56" y="92"/>
                </a:lnTo>
                <a:lnTo>
                  <a:pt x="64" y="98"/>
                </a:lnTo>
                <a:lnTo>
                  <a:pt x="54" y="96"/>
                </a:lnTo>
                <a:lnTo>
                  <a:pt x="46" y="92"/>
                </a:lnTo>
                <a:close/>
                <a:moveTo>
                  <a:pt x="68" y="88"/>
                </a:moveTo>
                <a:lnTo>
                  <a:pt x="68" y="88"/>
                </a:lnTo>
                <a:lnTo>
                  <a:pt x="76" y="84"/>
                </a:lnTo>
                <a:lnTo>
                  <a:pt x="86" y="78"/>
                </a:lnTo>
                <a:lnTo>
                  <a:pt x="86" y="82"/>
                </a:lnTo>
                <a:lnTo>
                  <a:pt x="86" y="90"/>
                </a:lnTo>
                <a:lnTo>
                  <a:pt x="82" y="94"/>
                </a:lnTo>
                <a:lnTo>
                  <a:pt x="76" y="94"/>
                </a:lnTo>
                <a:lnTo>
                  <a:pt x="70" y="90"/>
                </a:lnTo>
                <a:lnTo>
                  <a:pt x="68" y="88"/>
                </a:lnTo>
                <a:close/>
                <a:moveTo>
                  <a:pt x="94" y="72"/>
                </a:moveTo>
                <a:lnTo>
                  <a:pt x="94" y="72"/>
                </a:lnTo>
                <a:lnTo>
                  <a:pt x="102" y="64"/>
                </a:lnTo>
                <a:lnTo>
                  <a:pt x="100" y="72"/>
                </a:lnTo>
                <a:lnTo>
                  <a:pt x="96" y="80"/>
                </a:lnTo>
                <a:lnTo>
                  <a:pt x="94" y="72"/>
                </a:lnTo>
                <a:close/>
                <a:moveTo>
                  <a:pt x="84" y="32"/>
                </a:moveTo>
                <a:lnTo>
                  <a:pt x="84" y="32"/>
                </a:lnTo>
                <a:lnTo>
                  <a:pt x="74" y="32"/>
                </a:lnTo>
                <a:lnTo>
                  <a:pt x="68" y="26"/>
                </a:lnTo>
                <a:lnTo>
                  <a:pt x="76" y="28"/>
                </a:lnTo>
                <a:lnTo>
                  <a:pt x="84" y="32"/>
                </a:lnTo>
                <a:close/>
                <a:moveTo>
                  <a:pt x="64" y="36"/>
                </a:moveTo>
                <a:lnTo>
                  <a:pt x="64" y="36"/>
                </a:lnTo>
                <a:lnTo>
                  <a:pt x="54" y="40"/>
                </a:lnTo>
                <a:lnTo>
                  <a:pt x="46" y="46"/>
                </a:lnTo>
                <a:lnTo>
                  <a:pt x="46" y="42"/>
                </a:lnTo>
                <a:lnTo>
                  <a:pt x="46" y="34"/>
                </a:lnTo>
                <a:lnTo>
                  <a:pt x="48" y="30"/>
                </a:lnTo>
                <a:lnTo>
                  <a:pt x="54" y="30"/>
                </a:lnTo>
                <a:lnTo>
                  <a:pt x="60" y="34"/>
                </a:lnTo>
                <a:lnTo>
                  <a:pt x="64" y="36"/>
                </a:lnTo>
                <a:close/>
                <a:moveTo>
                  <a:pt x="36" y="52"/>
                </a:moveTo>
                <a:lnTo>
                  <a:pt x="36" y="52"/>
                </a:lnTo>
                <a:lnTo>
                  <a:pt x="30" y="60"/>
                </a:lnTo>
                <a:lnTo>
                  <a:pt x="30" y="52"/>
                </a:lnTo>
                <a:lnTo>
                  <a:pt x="34" y="44"/>
                </a:lnTo>
                <a:lnTo>
                  <a:pt x="36" y="52"/>
                </a:lnTo>
                <a:close/>
                <a:moveTo>
                  <a:pt x="46" y="82"/>
                </a:moveTo>
                <a:lnTo>
                  <a:pt x="46" y="82"/>
                </a:lnTo>
                <a:lnTo>
                  <a:pt x="38" y="82"/>
                </a:lnTo>
                <a:lnTo>
                  <a:pt x="34" y="78"/>
                </a:lnTo>
                <a:lnTo>
                  <a:pt x="34" y="74"/>
                </a:lnTo>
                <a:lnTo>
                  <a:pt x="38" y="66"/>
                </a:lnTo>
                <a:lnTo>
                  <a:pt x="40" y="64"/>
                </a:lnTo>
                <a:lnTo>
                  <a:pt x="44" y="74"/>
                </a:lnTo>
                <a:lnTo>
                  <a:pt x="48" y="82"/>
                </a:lnTo>
                <a:lnTo>
                  <a:pt x="46" y="82"/>
                </a:lnTo>
                <a:close/>
                <a:moveTo>
                  <a:pt x="48" y="56"/>
                </a:moveTo>
                <a:lnTo>
                  <a:pt x="48" y="56"/>
                </a:lnTo>
                <a:lnTo>
                  <a:pt x="58" y="50"/>
                </a:lnTo>
                <a:lnTo>
                  <a:pt x="70" y="44"/>
                </a:lnTo>
                <a:lnTo>
                  <a:pt x="78" y="56"/>
                </a:lnTo>
                <a:lnTo>
                  <a:pt x="82" y="68"/>
                </a:lnTo>
                <a:lnTo>
                  <a:pt x="72" y="74"/>
                </a:lnTo>
                <a:lnTo>
                  <a:pt x="60" y="80"/>
                </a:lnTo>
                <a:lnTo>
                  <a:pt x="54" y="68"/>
                </a:lnTo>
                <a:lnTo>
                  <a:pt x="48" y="56"/>
                </a:lnTo>
                <a:close/>
                <a:moveTo>
                  <a:pt x="82" y="42"/>
                </a:moveTo>
                <a:lnTo>
                  <a:pt x="82" y="42"/>
                </a:lnTo>
                <a:lnTo>
                  <a:pt x="86" y="42"/>
                </a:lnTo>
                <a:lnTo>
                  <a:pt x="94" y="42"/>
                </a:lnTo>
                <a:lnTo>
                  <a:pt x="98" y="46"/>
                </a:lnTo>
                <a:lnTo>
                  <a:pt x="98" y="50"/>
                </a:lnTo>
                <a:lnTo>
                  <a:pt x="94" y="58"/>
                </a:lnTo>
                <a:lnTo>
                  <a:pt x="92" y="60"/>
                </a:lnTo>
                <a:lnTo>
                  <a:pt x="86" y="50"/>
                </a:lnTo>
                <a:lnTo>
                  <a:pt x="82" y="42"/>
                </a:lnTo>
                <a:close/>
                <a:moveTo>
                  <a:pt x="98" y="142"/>
                </a:moveTo>
                <a:lnTo>
                  <a:pt x="98" y="154"/>
                </a:lnTo>
                <a:lnTo>
                  <a:pt x="42" y="154"/>
                </a:lnTo>
                <a:lnTo>
                  <a:pt x="42" y="142"/>
                </a:lnTo>
                <a:lnTo>
                  <a:pt x="60" y="142"/>
                </a:lnTo>
                <a:lnTo>
                  <a:pt x="60" y="128"/>
                </a:lnTo>
                <a:lnTo>
                  <a:pt x="48" y="126"/>
                </a:lnTo>
                <a:lnTo>
                  <a:pt x="38" y="122"/>
                </a:lnTo>
                <a:lnTo>
                  <a:pt x="28" y="116"/>
                </a:lnTo>
                <a:lnTo>
                  <a:pt x="18" y="108"/>
                </a:lnTo>
                <a:lnTo>
                  <a:pt x="10" y="98"/>
                </a:lnTo>
                <a:lnTo>
                  <a:pt x="4" y="88"/>
                </a:lnTo>
                <a:lnTo>
                  <a:pt x="0" y="76"/>
                </a:lnTo>
                <a:lnTo>
                  <a:pt x="0" y="62"/>
                </a:lnTo>
                <a:lnTo>
                  <a:pt x="0" y="48"/>
                </a:lnTo>
                <a:lnTo>
                  <a:pt x="4" y="36"/>
                </a:lnTo>
                <a:lnTo>
                  <a:pt x="10" y="26"/>
                </a:lnTo>
                <a:lnTo>
                  <a:pt x="18" y="16"/>
                </a:lnTo>
                <a:lnTo>
                  <a:pt x="30" y="6"/>
                </a:lnTo>
                <a:lnTo>
                  <a:pt x="44" y="0"/>
                </a:lnTo>
                <a:lnTo>
                  <a:pt x="50" y="12"/>
                </a:lnTo>
                <a:lnTo>
                  <a:pt x="38" y="18"/>
                </a:lnTo>
                <a:lnTo>
                  <a:pt x="28" y="26"/>
                </a:lnTo>
                <a:lnTo>
                  <a:pt x="22" y="32"/>
                </a:lnTo>
                <a:lnTo>
                  <a:pt x="16" y="42"/>
                </a:lnTo>
                <a:lnTo>
                  <a:pt x="14" y="52"/>
                </a:lnTo>
                <a:lnTo>
                  <a:pt x="12" y="62"/>
                </a:lnTo>
                <a:lnTo>
                  <a:pt x="14" y="72"/>
                </a:lnTo>
                <a:lnTo>
                  <a:pt x="16" y="82"/>
                </a:lnTo>
                <a:lnTo>
                  <a:pt x="22" y="92"/>
                </a:lnTo>
                <a:lnTo>
                  <a:pt x="28" y="100"/>
                </a:lnTo>
                <a:lnTo>
                  <a:pt x="36" y="106"/>
                </a:lnTo>
                <a:lnTo>
                  <a:pt x="44" y="110"/>
                </a:lnTo>
                <a:lnTo>
                  <a:pt x="54" y="114"/>
                </a:lnTo>
                <a:lnTo>
                  <a:pt x="66" y="114"/>
                </a:lnTo>
                <a:lnTo>
                  <a:pt x="74" y="114"/>
                </a:lnTo>
                <a:lnTo>
                  <a:pt x="84" y="112"/>
                </a:lnTo>
                <a:lnTo>
                  <a:pt x="92" y="108"/>
                </a:lnTo>
                <a:lnTo>
                  <a:pt x="98" y="102"/>
                </a:lnTo>
                <a:lnTo>
                  <a:pt x="104" y="114"/>
                </a:lnTo>
                <a:lnTo>
                  <a:pt x="92" y="122"/>
                </a:lnTo>
                <a:lnTo>
                  <a:pt x="76" y="126"/>
                </a:lnTo>
                <a:lnTo>
                  <a:pt x="76" y="142"/>
                </a:lnTo>
                <a:lnTo>
                  <a:pt x="98" y="1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7" name="Freeform 207"/>
          <p:cNvSpPr>
            <a:spLocks noEditPoints="1"/>
          </p:cNvSpPr>
          <p:nvPr/>
        </p:nvSpPr>
        <p:spPr bwMode="auto">
          <a:xfrm>
            <a:off x="8737167" y="5004378"/>
            <a:ext cx="360362" cy="360363"/>
          </a:xfrm>
          <a:custGeom>
            <a:avLst/>
            <a:gdLst>
              <a:gd name="T0" fmla="*/ 2147483647 w 132"/>
              <a:gd name="T1" fmla="*/ 0 h 120"/>
              <a:gd name="T2" fmla="*/ 2147483647 w 132"/>
              <a:gd name="T3" fmla="*/ 2147483647 h 120"/>
              <a:gd name="T4" fmla="*/ 2147483647 w 132"/>
              <a:gd name="T5" fmla="*/ 2147483647 h 120"/>
              <a:gd name="T6" fmla="*/ 2147483647 w 132"/>
              <a:gd name="T7" fmla="*/ 2147483647 h 120"/>
              <a:gd name="T8" fmla="*/ 2147483647 w 132"/>
              <a:gd name="T9" fmla="*/ 2147483647 h 120"/>
              <a:gd name="T10" fmla="*/ 2147483647 w 132"/>
              <a:gd name="T11" fmla="*/ 2147483647 h 120"/>
              <a:gd name="T12" fmla="*/ 2147483647 w 132"/>
              <a:gd name="T13" fmla="*/ 2147483647 h 120"/>
              <a:gd name="T14" fmla="*/ 2147483647 w 132"/>
              <a:gd name="T15" fmla="*/ 2147483647 h 120"/>
              <a:gd name="T16" fmla="*/ 2147483647 w 132"/>
              <a:gd name="T17" fmla="*/ 2147483647 h 120"/>
              <a:gd name="T18" fmla="*/ 2147483647 w 132"/>
              <a:gd name="T19" fmla="*/ 2147483647 h 120"/>
              <a:gd name="T20" fmla="*/ 2147483647 w 132"/>
              <a:gd name="T21" fmla="*/ 2147483647 h 120"/>
              <a:gd name="T22" fmla="*/ 2147483647 w 132"/>
              <a:gd name="T23" fmla="*/ 2147483647 h 120"/>
              <a:gd name="T24" fmla="*/ 2147483647 w 132"/>
              <a:gd name="T25" fmla="*/ 2147483647 h 120"/>
              <a:gd name="T26" fmla="*/ 2147483647 w 132"/>
              <a:gd name="T27" fmla="*/ 2147483647 h 120"/>
              <a:gd name="T28" fmla="*/ 2147483647 w 132"/>
              <a:gd name="T29" fmla="*/ 2147483647 h 120"/>
              <a:gd name="T30" fmla="*/ 2147483647 w 132"/>
              <a:gd name="T31" fmla="*/ 2147483647 h 120"/>
              <a:gd name="T32" fmla="*/ 2147483647 w 132"/>
              <a:gd name="T33" fmla="*/ 2147483647 h 120"/>
              <a:gd name="T34" fmla="*/ 2147483647 w 132"/>
              <a:gd name="T35" fmla="*/ 2147483647 h 120"/>
              <a:gd name="T36" fmla="*/ 2147483647 w 132"/>
              <a:gd name="T37" fmla="*/ 2147483647 h 120"/>
              <a:gd name="T38" fmla="*/ 2147483647 w 132"/>
              <a:gd name="T39" fmla="*/ 2147483647 h 120"/>
              <a:gd name="T40" fmla="*/ 2147483647 w 132"/>
              <a:gd name="T41" fmla="*/ 2147483647 h 120"/>
              <a:gd name="T42" fmla="*/ 2147483647 w 132"/>
              <a:gd name="T43" fmla="*/ 2147483647 h 120"/>
              <a:gd name="T44" fmla="*/ 2147483647 w 132"/>
              <a:gd name="T45" fmla="*/ 2147483647 h 120"/>
              <a:gd name="T46" fmla="*/ 2147483647 w 132"/>
              <a:gd name="T47" fmla="*/ 2147483647 h 120"/>
              <a:gd name="T48" fmla="*/ 2147483647 w 132"/>
              <a:gd name="T49" fmla="*/ 2147483647 h 120"/>
              <a:gd name="T50" fmla="*/ 0 w 132"/>
              <a:gd name="T51" fmla="*/ 2147483647 h 120"/>
              <a:gd name="T52" fmla="*/ 2147483647 w 132"/>
              <a:gd name="T53" fmla="*/ 2147483647 h 120"/>
              <a:gd name="T54" fmla="*/ 0 w 132"/>
              <a:gd name="T55" fmla="*/ 2147483647 h 120"/>
              <a:gd name="T56" fmla="*/ 2147483647 w 132"/>
              <a:gd name="T57" fmla="*/ 2147483647 h 120"/>
              <a:gd name="T58" fmla="*/ 0 w 132"/>
              <a:gd name="T59" fmla="*/ 2147483647 h 120"/>
              <a:gd name="T60" fmla="*/ 2147483647 w 132"/>
              <a:gd name="T61" fmla="*/ 2147483647 h 120"/>
              <a:gd name="T62" fmla="*/ 0 w 132"/>
              <a:gd name="T63" fmla="*/ 2147483647 h 120"/>
              <a:gd name="T64" fmla="*/ 2147483647 w 132"/>
              <a:gd name="T65" fmla="*/ 2147483647 h 120"/>
              <a:gd name="T66" fmla="*/ 0 w 132"/>
              <a:gd name="T67" fmla="*/ 2147483647 h 120"/>
              <a:gd name="T68" fmla="*/ 2147483647 w 132"/>
              <a:gd name="T69" fmla="*/ 2147483647 h 120"/>
              <a:gd name="T70" fmla="*/ 2147483647 w 132"/>
              <a:gd name="T71" fmla="*/ 0 h 120"/>
              <a:gd name="T72" fmla="*/ 2147483647 w 132"/>
              <a:gd name="T73" fmla="*/ 2147483647 h 120"/>
              <a:gd name="T74" fmla="*/ 2147483647 w 132"/>
              <a:gd name="T75" fmla="*/ 2147483647 h 120"/>
              <a:gd name="T76" fmla="*/ 2147483647 w 132"/>
              <a:gd name="T77" fmla="*/ 2147483647 h 120"/>
              <a:gd name="T78" fmla="*/ 2147483647 w 132"/>
              <a:gd name="T79" fmla="*/ 2147483647 h 120"/>
              <a:gd name="T80" fmla="*/ 2147483647 w 132"/>
              <a:gd name="T81" fmla="*/ 2147483647 h 120"/>
              <a:gd name="T82" fmla="*/ 2147483647 w 132"/>
              <a:gd name="T83" fmla="*/ 2147483647 h 120"/>
              <a:gd name="T84" fmla="*/ 2147483647 w 132"/>
              <a:gd name="T85" fmla="*/ 2147483647 h 120"/>
              <a:gd name="T86" fmla="*/ 2147483647 w 132"/>
              <a:gd name="T87" fmla="*/ 2147483647 h 120"/>
              <a:gd name="T88" fmla="*/ 2147483647 w 132"/>
              <a:gd name="T89" fmla="*/ 2147483647 h 120"/>
              <a:gd name="T90" fmla="*/ 2147483647 w 132"/>
              <a:gd name="T91" fmla="*/ 2147483647 h 120"/>
              <a:gd name="T92" fmla="*/ 2147483647 w 132"/>
              <a:gd name="T93" fmla="*/ 2147483647 h 120"/>
              <a:gd name="T94" fmla="*/ 2147483647 w 132"/>
              <a:gd name="T95" fmla="*/ 2147483647 h 120"/>
              <a:gd name="T96" fmla="*/ 2147483647 w 132"/>
              <a:gd name="T97" fmla="*/ 2147483647 h 120"/>
              <a:gd name="T98" fmla="*/ 2147483647 w 132"/>
              <a:gd name="T99" fmla="*/ 2147483647 h 120"/>
              <a:gd name="T100" fmla="*/ 2147483647 w 132"/>
              <a:gd name="T101" fmla="*/ 2147483647 h 120"/>
              <a:gd name="T102" fmla="*/ 2147483647 w 132"/>
              <a:gd name="T103" fmla="*/ 2147483647 h 120"/>
              <a:gd name="T104" fmla="*/ 2147483647 w 132"/>
              <a:gd name="T105" fmla="*/ 2147483647 h 120"/>
              <a:gd name="T106" fmla="*/ 2147483647 w 132"/>
              <a:gd name="T107" fmla="*/ 2147483647 h 120"/>
              <a:gd name="T108" fmla="*/ 2147483647 w 132"/>
              <a:gd name="T109" fmla="*/ 2147483647 h 12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32"/>
              <a:gd name="T166" fmla="*/ 0 h 120"/>
              <a:gd name="T167" fmla="*/ 132 w 132"/>
              <a:gd name="T168" fmla="*/ 120 h 12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32" h="120">
                <a:moveTo>
                  <a:pt x="20" y="0"/>
                </a:moveTo>
                <a:lnTo>
                  <a:pt x="102" y="0"/>
                </a:lnTo>
                <a:lnTo>
                  <a:pt x="108" y="0"/>
                </a:lnTo>
                <a:lnTo>
                  <a:pt x="108" y="6"/>
                </a:lnTo>
                <a:lnTo>
                  <a:pt x="108" y="24"/>
                </a:lnTo>
                <a:lnTo>
                  <a:pt x="98" y="34"/>
                </a:lnTo>
                <a:lnTo>
                  <a:pt x="98" y="10"/>
                </a:lnTo>
                <a:lnTo>
                  <a:pt x="24" y="10"/>
                </a:lnTo>
                <a:lnTo>
                  <a:pt x="24" y="18"/>
                </a:lnTo>
                <a:lnTo>
                  <a:pt x="30" y="16"/>
                </a:lnTo>
                <a:lnTo>
                  <a:pt x="34" y="14"/>
                </a:lnTo>
                <a:lnTo>
                  <a:pt x="38" y="22"/>
                </a:lnTo>
                <a:lnTo>
                  <a:pt x="34" y="24"/>
                </a:lnTo>
                <a:lnTo>
                  <a:pt x="24" y="28"/>
                </a:lnTo>
                <a:lnTo>
                  <a:pt x="24" y="34"/>
                </a:lnTo>
                <a:lnTo>
                  <a:pt x="30" y="32"/>
                </a:lnTo>
                <a:lnTo>
                  <a:pt x="34" y="30"/>
                </a:lnTo>
                <a:lnTo>
                  <a:pt x="38" y="40"/>
                </a:lnTo>
                <a:lnTo>
                  <a:pt x="34" y="42"/>
                </a:lnTo>
                <a:lnTo>
                  <a:pt x="24" y="46"/>
                </a:lnTo>
                <a:lnTo>
                  <a:pt x="24" y="52"/>
                </a:lnTo>
                <a:lnTo>
                  <a:pt x="30" y="50"/>
                </a:lnTo>
                <a:lnTo>
                  <a:pt x="34" y="48"/>
                </a:lnTo>
                <a:lnTo>
                  <a:pt x="38" y="56"/>
                </a:lnTo>
                <a:lnTo>
                  <a:pt x="34" y="58"/>
                </a:lnTo>
                <a:lnTo>
                  <a:pt x="24" y="62"/>
                </a:lnTo>
                <a:lnTo>
                  <a:pt x="24" y="68"/>
                </a:lnTo>
                <a:lnTo>
                  <a:pt x="30" y="66"/>
                </a:lnTo>
                <a:lnTo>
                  <a:pt x="34" y="64"/>
                </a:lnTo>
                <a:lnTo>
                  <a:pt x="38" y="74"/>
                </a:lnTo>
                <a:lnTo>
                  <a:pt x="34" y="76"/>
                </a:lnTo>
                <a:lnTo>
                  <a:pt x="24" y="80"/>
                </a:lnTo>
                <a:lnTo>
                  <a:pt x="24" y="86"/>
                </a:lnTo>
                <a:lnTo>
                  <a:pt x="30" y="84"/>
                </a:lnTo>
                <a:lnTo>
                  <a:pt x="34" y="82"/>
                </a:lnTo>
                <a:lnTo>
                  <a:pt x="38" y="92"/>
                </a:lnTo>
                <a:lnTo>
                  <a:pt x="34" y="94"/>
                </a:lnTo>
                <a:lnTo>
                  <a:pt x="24" y="98"/>
                </a:lnTo>
                <a:lnTo>
                  <a:pt x="24" y="106"/>
                </a:lnTo>
                <a:lnTo>
                  <a:pt x="24" y="110"/>
                </a:lnTo>
                <a:lnTo>
                  <a:pt x="98" y="110"/>
                </a:lnTo>
                <a:lnTo>
                  <a:pt x="98" y="86"/>
                </a:lnTo>
                <a:lnTo>
                  <a:pt x="108" y="76"/>
                </a:lnTo>
                <a:lnTo>
                  <a:pt x="108" y="114"/>
                </a:lnTo>
                <a:lnTo>
                  <a:pt x="108" y="120"/>
                </a:lnTo>
                <a:lnTo>
                  <a:pt x="102" y="120"/>
                </a:lnTo>
                <a:lnTo>
                  <a:pt x="20" y="120"/>
                </a:lnTo>
                <a:lnTo>
                  <a:pt x="14" y="120"/>
                </a:lnTo>
                <a:lnTo>
                  <a:pt x="14" y="114"/>
                </a:lnTo>
                <a:lnTo>
                  <a:pt x="14" y="106"/>
                </a:lnTo>
                <a:lnTo>
                  <a:pt x="2" y="106"/>
                </a:lnTo>
                <a:lnTo>
                  <a:pt x="0" y="96"/>
                </a:lnTo>
                <a:lnTo>
                  <a:pt x="14" y="92"/>
                </a:lnTo>
                <a:lnTo>
                  <a:pt x="14" y="88"/>
                </a:lnTo>
                <a:lnTo>
                  <a:pt x="2" y="88"/>
                </a:lnTo>
                <a:lnTo>
                  <a:pt x="0" y="78"/>
                </a:lnTo>
                <a:lnTo>
                  <a:pt x="14" y="72"/>
                </a:lnTo>
                <a:lnTo>
                  <a:pt x="2" y="72"/>
                </a:lnTo>
                <a:lnTo>
                  <a:pt x="0" y="62"/>
                </a:lnTo>
                <a:lnTo>
                  <a:pt x="14" y="56"/>
                </a:lnTo>
                <a:lnTo>
                  <a:pt x="14" y="54"/>
                </a:lnTo>
                <a:lnTo>
                  <a:pt x="2" y="54"/>
                </a:lnTo>
                <a:lnTo>
                  <a:pt x="0" y="44"/>
                </a:lnTo>
                <a:lnTo>
                  <a:pt x="14" y="38"/>
                </a:lnTo>
                <a:lnTo>
                  <a:pt x="2" y="38"/>
                </a:lnTo>
                <a:lnTo>
                  <a:pt x="0" y="28"/>
                </a:lnTo>
                <a:lnTo>
                  <a:pt x="14" y="22"/>
                </a:lnTo>
                <a:lnTo>
                  <a:pt x="14" y="6"/>
                </a:lnTo>
                <a:lnTo>
                  <a:pt x="14" y="0"/>
                </a:lnTo>
                <a:lnTo>
                  <a:pt x="20" y="0"/>
                </a:lnTo>
                <a:close/>
                <a:moveTo>
                  <a:pt x="48" y="58"/>
                </a:moveTo>
                <a:lnTo>
                  <a:pt x="48" y="64"/>
                </a:lnTo>
                <a:lnTo>
                  <a:pt x="62" y="64"/>
                </a:lnTo>
                <a:lnTo>
                  <a:pt x="62" y="58"/>
                </a:lnTo>
                <a:lnTo>
                  <a:pt x="48" y="58"/>
                </a:lnTo>
                <a:close/>
                <a:moveTo>
                  <a:pt x="48" y="46"/>
                </a:moveTo>
                <a:lnTo>
                  <a:pt x="48" y="50"/>
                </a:lnTo>
                <a:lnTo>
                  <a:pt x="72" y="50"/>
                </a:lnTo>
                <a:lnTo>
                  <a:pt x="72" y="46"/>
                </a:lnTo>
                <a:lnTo>
                  <a:pt x="48" y="46"/>
                </a:lnTo>
                <a:close/>
                <a:moveTo>
                  <a:pt x="48" y="32"/>
                </a:moveTo>
                <a:lnTo>
                  <a:pt x="48" y="38"/>
                </a:lnTo>
                <a:lnTo>
                  <a:pt x="84" y="38"/>
                </a:lnTo>
                <a:lnTo>
                  <a:pt x="84" y="32"/>
                </a:lnTo>
                <a:lnTo>
                  <a:pt x="48" y="32"/>
                </a:lnTo>
                <a:close/>
                <a:moveTo>
                  <a:pt x="48" y="20"/>
                </a:moveTo>
                <a:lnTo>
                  <a:pt x="48" y="26"/>
                </a:lnTo>
                <a:lnTo>
                  <a:pt x="84" y="26"/>
                </a:lnTo>
                <a:lnTo>
                  <a:pt x="84" y="20"/>
                </a:lnTo>
                <a:lnTo>
                  <a:pt x="48" y="20"/>
                </a:lnTo>
                <a:close/>
                <a:moveTo>
                  <a:pt x="62" y="96"/>
                </a:moveTo>
                <a:lnTo>
                  <a:pt x="70" y="96"/>
                </a:lnTo>
                <a:lnTo>
                  <a:pt x="78" y="94"/>
                </a:lnTo>
                <a:lnTo>
                  <a:pt x="70" y="86"/>
                </a:lnTo>
                <a:lnTo>
                  <a:pt x="64" y="80"/>
                </a:lnTo>
                <a:lnTo>
                  <a:pt x="62" y="88"/>
                </a:lnTo>
                <a:lnTo>
                  <a:pt x="62" y="96"/>
                </a:lnTo>
                <a:close/>
                <a:moveTo>
                  <a:pt x="118" y="26"/>
                </a:moveTo>
                <a:lnTo>
                  <a:pt x="70" y="72"/>
                </a:lnTo>
                <a:lnTo>
                  <a:pt x="84" y="88"/>
                </a:lnTo>
                <a:lnTo>
                  <a:pt x="132" y="42"/>
                </a:lnTo>
                <a:lnTo>
                  <a:pt x="118" y="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8" name="Freeform 209"/>
          <p:cNvSpPr>
            <a:spLocks noEditPoints="1"/>
          </p:cNvSpPr>
          <p:nvPr/>
        </p:nvSpPr>
        <p:spPr bwMode="auto">
          <a:xfrm>
            <a:off x="7918017" y="5809241"/>
            <a:ext cx="463550" cy="371475"/>
          </a:xfrm>
          <a:custGeom>
            <a:avLst/>
            <a:gdLst>
              <a:gd name="T0" fmla="*/ 2147483647 w 170"/>
              <a:gd name="T1" fmla="*/ 2147483647 h 124"/>
              <a:gd name="T2" fmla="*/ 0 w 170"/>
              <a:gd name="T3" fmla="*/ 2147483647 h 124"/>
              <a:gd name="T4" fmla="*/ 2147483647 w 170"/>
              <a:gd name="T5" fmla="*/ 2147483647 h 124"/>
              <a:gd name="T6" fmla="*/ 2147483647 w 170"/>
              <a:gd name="T7" fmla="*/ 2147483647 h 124"/>
              <a:gd name="T8" fmla="*/ 2147483647 w 170"/>
              <a:gd name="T9" fmla="*/ 2147483647 h 124"/>
              <a:gd name="T10" fmla="*/ 2147483647 w 170"/>
              <a:gd name="T11" fmla="*/ 0 h 124"/>
              <a:gd name="T12" fmla="*/ 2147483647 w 170"/>
              <a:gd name="T13" fmla="*/ 2147483647 h 124"/>
              <a:gd name="T14" fmla="*/ 2147483647 w 170"/>
              <a:gd name="T15" fmla="*/ 2147483647 h 124"/>
              <a:gd name="T16" fmla="*/ 2147483647 w 170"/>
              <a:gd name="T17" fmla="*/ 2147483647 h 124"/>
              <a:gd name="T18" fmla="*/ 2147483647 w 170"/>
              <a:gd name="T19" fmla="*/ 2147483647 h 124"/>
              <a:gd name="T20" fmla="*/ 2147483647 w 170"/>
              <a:gd name="T21" fmla="*/ 2147483647 h 124"/>
              <a:gd name="T22" fmla="*/ 2147483647 w 170"/>
              <a:gd name="T23" fmla="*/ 2147483647 h 124"/>
              <a:gd name="T24" fmla="*/ 2147483647 w 170"/>
              <a:gd name="T25" fmla="*/ 2147483647 h 124"/>
              <a:gd name="T26" fmla="*/ 2147483647 w 170"/>
              <a:gd name="T27" fmla="*/ 2147483647 h 124"/>
              <a:gd name="T28" fmla="*/ 2147483647 w 170"/>
              <a:gd name="T29" fmla="*/ 2147483647 h 124"/>
              <a:gd name="T30" fmla="*/ 2147483647 w 170"/>
              <a:gd name="T31" fmla="*/ 2147483647 h 124"/>
              <a:gd name="T32" fmla="*/ 2147483647 w 170"/>
              <a:gd name="T33" fmla="*/ 2147483647 h 124"/>
              <a:gd name="T34" fmla="*/ 2147483647 w 170"/>
              <a:gd name="T35" fmla="*/ 2147483647 h 124"/>
              <a:gd name="T36" fmla="*/ 2147483647 w 170"/>
              <a:gd name="T37" fmla="*/ 2147483647 h 124"/>
              <a:gd name="T38" fmla="*/ 2147483647 w 170"/>
              <a:gd name="T39" fmla="*/ 2147483647 h 124"/>
              <a:gd name="T40" fmla="*/ 2147483647 w 170"/>
              <a:gd name="T41" fmla="*/ 2147483647 h 124"/>
              <a:gd name="T42" fmla="*/ 2147483647 w 170"/>
              <a:gd name="T43" fmla="*/ 2147483647 h 124"/>
              <a:gd name="T44" fmla="*/ 2147483647 w 170"/>
              <a:gd name="T45" fmla="*/ 2147483647 h 124"/>
              <a:gd name="T46" fmla="*/ 2147483647 w 170"/>
              <a:gd name="T47" fmla="*/ 2147483647 h 124"/>
              <a:gd name="T48" fmla="*/ 2147483647 w 170"/>
              <a:gd name="T49" fmla="*/ 2147483647 h 124"/>
              <a:gd name="T50" fmla="*/ 2147483647 w 170"/>
              <a:gd name="T51" fmla="*/ 2147483647 h 124"/>
              <a:gd name="T52" fmla="*/ 2147483647 w 170"/>
              <a:gd name="T53" fmla="*/ 2147483647 h 124"/>
              <a:gd name="T54" fmla="*/ 2147483647 w 170"/>
              <a:gd name="T55" fmla="*/ 2147483647 h 124"/>
              <a:gd name="T56" fmla="*/ 2147483647 w 170"/>
              <a:gd name="T57" fmla="*/ 2147483647 h 124"/>
              <a:gd name="T58" fmla="*/ 2147483647 w 170"/>
              <a:gd name="T59" fmla="*/ 2147483647 h 124"/>
              <a:gd name="T60" fmla="*/ 2147483647 w 170"/>
              <a:gd name="T61" fmla="*/ 2147483647 h 124"/>
              <a:gd name="T62" fmla="*/ 2147483647 w 170"/>
              <a:gd name="T63" fmla="*/ 2147483647 h 124"/>
              <a:gd name="T64" fmla="*/ 2147483647 w 170"/>
              <a:gd name="T65" fmla="*/ 2147483647 h 124"/>
              <a:gd name="T66" fmla="*/ 2147483647 w 170"/>
              <a:gd name="T67" fmla="*/ 2147483647 h 124"/>
              <a:gd name="T68" fmla="*/ 2147483647 w 170"/>
              <a:gd name="T69" fmla="*/ 2147483647 h 124"/>
              <a:gd name="T70" fmla="*/ 2147483647 w 170"/>
              <a:gd name="T71" fmla="*/ 2147483647 h 124"/>
              <a:gd name="T72" fmla="*/ 2147483647 w 170"/>
              <a:gd name="T73" fmla="*/ 2147483647 h 124"/>
              <a:gd name="T74" fmla="*/ 2147483647 w 170"/>
              <a:gd name="T75" fmla="*/ 2147483647 h 124"/>
              <a:gd name="T76" fmla="*/ 2147483647 w 170"/>
              <a:gd name="T77" fmla="*/ 2147483647 h 124"/>
              <a:gd name="T78" fmla="*/ 2147483647 w 170"/>
              <a:gd name="T79" fmla="*/ 2147483647 h 124"/>
              <a:gd name="T80" fmla="*/ 2147483647 w 170"/>
              <a:gd name="T81" fmla="*/ 2147483647 h 124"/>
              <a:gd name="T82" fmla="*/ 2147483647 w 170"/>
              <a:gd name="T83" fmla="*/ 2147483647 h 124"/>
              <a:gd name="T84" fmla="*/ 2147483647 w 170"/>
              <a:gd name="T85" fmla="*/ 2147483647 h 124"/>
              <a:gd name="T86" fmla="*/ 2147483647 w 170"/>
              <a:gd name="T87" fmla="*/ 2147483647 h 124"/>
              <a:gd name="T88" fmla="*/ 2147483647 w 170"/>
              <a:gd name="T89" fmla="*/ 2147483647 h 124"/>
              <a:gd name="T90" fmla="*/ 2147483647 w 170"/>
              <a:gd name="T91" fmla="*/ 2147483647 h 124"/>
              <a:gd name="T92" fmla="*/ 2147483647 w 170"/>
              <a:gd name="T93" fmla="*/ 2147483647 h 124"/>
              <a:gd name="T94" fmla="*/ 2147483647 w 170"/>
              <a:gd name="T95" fmla="*/ 2147483647 h 124"/>
              <a:gd name="T96" fmla="*/ 2147483647 w 170"/>
              <a:gd name="T97" fmla="*/ 2147483647 h 124"/>
              <a:gd name="T98" fmla="*/ 2147483647 w 170"/>
              <a:gd name="T99" fmla="*/ 2147483647 h 124"/>
              <a:gd name="T100" fmla="*/ 2147483647 w 170"/>
              <a:gd name="T101" fmla="*/ 2147483647 h 124"/>
              <a:gd name="T102" fmla="*/ 2147483647 w 170"/>
              <a:gd name="T103" fmla="*/ 2147483647 h 124"/>
              <a:gd name="T104" fmla="*/ 2147483647 w 170"/>
              <a:gd name="T105" fmla="*/ 2147483647 h 124"/>
              <a:gd name="T106" fmla="*/ 2147483647 w 170"/>
              <a:gd name="T107" fmla="*/ 2147483647 h 1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70"/>
              <a:gd name="T163" fmla="*/ 0 h 124"/>
              <a:gd name="T164" fmla="*/ 170 w 170"/>
              <a:gd name="T165" fmla="*/ 124 h 12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70" h="124">
                <a:moveTo>
                  <a:pt x="20" y="94"/>
                </a:moveTo>
                <a:lnTo>
                  <a:pt x="20" y="94"/>
                </a:lnTo>
                <a:lnTo>
                  <a:pt x="10" y="88"/>
                </a:lnTo>
                <a:lnTo>
                  <a:pt x="2" y="78"/>
                </a:lnTo>
                <a:lnTo>
                  <a:pt x="0" y="66"/>
                </a:lnTo>
                <a:lnTo>
                  <a:pt x="0" y="52"/>
                </a:lnTo>
                <a:lnTo>
                  <a:pt x="0" y="48"/>
                </a:lnTo>
                <a:lnTo>
                  <a:pt x="2" y="42"/>
                </a:lnTo>
                <a:lnTo>
                  <a:pt x="6" y="36"/>
                </a:lnTo>
                <a:lnTo>
                  <a:pt x="14" y="28"/>
                </a:lnTo>
                <a:lnTo>
                  <a:pt x="22" y="22"/>
                </a:lnTo>
                <a:lnTo>
                  <a:pt x="34" y="14"/>
                </a:lnTo>
                <a:lnTo>
                  <a:pt x="50" y="8"/>
                </a:lnTo>
                <a:lnTo>
                  <a:pt x="68" y="2"/>
                </a:lnTo>
                <a:lnTo>
                  <a:pt x="78" y="2"/>
                </a:lnTo>
                <a:lnTo>
                  <a:pt x="86" y="0"/>
                </a:lnTo>
                <a:lnTo>
                  <a:pt x="106" y="4"/>
                </a:lnTo>
                <a:lnTo>
                  <a:pt x="122" y="10"/>
                </a:lnTo>
                <a:lnTo>
                  <a:pt x="138" y="18"/>
                </a:lnTo>
                <a:lnTo>
                  <a:pt x="152" y="28"/>
                </a:lnTo>
                <a:lnTo>
                  <a:pt x="162" y="38"/>
                </a:lnTo>
                <a:lnTo>
                  <a:pt x="168" y="50"/>
                </a:lnTo>
                <a:lnTo>
                  <a:pt x="170" y="58"/>
                </a:lnTo>
                <a:lnTo>
                  <a:pt x="170" y="64"/>
                </a:lnTo>
                <a:lnTo>
                  <a:pt x="166" y="70"/>
                </a:lnTo>
                <a:lnTo>
                  <a:pt x="162" y="76"/>
                </a:lnTo>
                <a:lnTo>
                  <a:pt x="156" y="82"/>
                </a:lnTo>
                <a:lnTo>
                  <a:pt x="142" y="90"/>
                </a:lnTo>
                <a:lnTo>
                  <a:pt x="126" y="98"/>
                </a:lnTo>
                <a:lnTo>
                  <a:pt x="128" y="120"/>
                </a:lnTo>
                <a:lnTo>
                  <a:pt x="118" y="124"/>
                </a:lnTo>
                <a:lnTo>
                  <a:pt x="104" y="104"/>
                </a:lnTo>
                <a:lnTo>
                  <a:pt x="76" y="108"/>
                </a:lnTo>
                <a:lnTo>
                  <a:pt x="66" y="108"/>
                </a:lnTo>
                <a:lnTo>
                  <a:pt x="58" y="106"/>
                </a:lnTo>
                <a:lnTo>
                  <a:pt x="50" y="102"/>
                </a:lnTo>
                <a:lnTo>
                  <a:pt x="46" y="98"/>
                </a:lnTo>
                <a:lnTo>
                  <a:pt x="40" y="94"/>
                </a:lnTo>
                <a:lnTo>
                  <a:pt x="36" y="88"/>
                </a:lnTo>
                <a:lnTo>
                  <a:pt x="34" y="78"/>
                </a:lnTo>
                <a:lnTo>
                  <a:pt x="32" y="70"/>
                </a:lnTo>
                <a:lnTo>
                  <a:pt x="32" y="62"/>
                </a:lnTo>
                <a:lnTo>
                  <a:pt x="46" y="52"/>
                </a:lnTo>
                <a:lnTo>
                  <a:pt x="62" y="44"/>
                </a:lnTo>
                <a:lnTo>
                  <a:pt x="74" y="40"/>
                </a:lnTo>
                <a:lnTo>
                  <a:pt x="76" y="48"/>
                </a:lnTo>
                <a:lnTo>
                  <a:pt x="82" y="46"/>
                </a:lnTo>
                <a:lnTo>
                  <a:pt x="80" y="38"/>
                </a:lnTo>
                <a:lnTo>
                  <a:pt x="100" y="36"/>
                </a:lnTo>
                <a:lnTo>
                  <a:pt x="100" y="30"/>
                </a:lnTo>
                <a:lnTo>
                  <a:pt x="90" y="30"/>
                </a:lnTo>
                <a:lnTo>
                  <a:pt x="90" y="22"/>
                </a:lnTo>
                <a:lnTo>
                  <a:pt x="84" y="22"/>
                </a:lnTo>
                <a:lnTo>
                  <a:pt x="84" y="32"/>
                </a:lnTo>
                <a:lnTo>
                  <a:pt x="72" y="34"/>
                </a:lnTo>
                <a:lnTo>
                  <a:pt x="60" y="38"/>
                </a:lnTo>
                <a:lnTo>
                  <a:pt x="48" y="44"/>
                </a:lnTo>
                <a:lnTo>
                  <a:pt x="42" y="36"/>
                </a:lnTo>
                <a:lnTo>
                  <a:pt x="38" y="38"/>
                </a:lnTo>
                <a:lnTo>
                  <a:pt x="44" y="46"/>
                </a:lnTo>
                <a:lnTo>
                  <a:pt x="28" y="58"/>
                </a:lnTo>
                <a:lnTo>
                  <a:pt x="20" y="50"/>
                </a:lnTo>
                <a:lnTo>
                  <a:pt x="16" y="54"/>
                </a:lnTo>
                <a:lnTo>
                  <a:pt x="26" y="62"/>
                </a:lnTo>
                <a:lnTo>
                  <a:pt x="28" y="78"/>
                </a:lnTo>
                <a:lnTo>
                  <a:pt x="30" y="86"/>
                </a:lnTo>
                <a:lnTo>
                  <a:pt x="34" y="94"/>
                </a:lnTo>
                <a:lnTo>
                  <a:pt x="20" y="94"/>
                </a:lnTo>
                <a:close/>
                <a:moveTo>
                  <a:pt x="48" y="70"/>
                </a:moveTo>
                <a:lnTo>
                  <a:pt x="52" y="74"/>
                </a:lnTo>
                <a:lnTo>
                  <a:pt x="66" y="66"/>
                </a:lnTo>
                <a:lnTo>
                  <a:pt x="82" y="62"/>
                </a:lnTo>
                <a:lnTo>
                  <a:pt x="100" y="58"/>
                </a:lnTo>
                <a:lnTo>
                  <a:pt x="120" y="58"/>
                </a:lnTo>
                <a:lnTo>
                  <a:pt x="122" y="58"/>
                </a:lnTo>
                <a:lnTo>
                  <a:pt x="142" y="40"/>
                </a:lnTo>
                <a:lnTo>
                  <a:pt x="138" y="36"/>
                </a:lnTo>
                <a:lnTo>
                  <a:pt x="118" y="52"/>
                </a:lnTo>
                <a:lnTo>
                  <a:pt x="102" y="52"/>
                </a:lnTo>
                <a:lnTo>
                  <a:pt x="102" y="42"/>
                </a:lnTo>
                <a:lnTo>
                  <a:pt x="96" y="44"/>
                </a:lnTo>
                <a:lnTo>
                  <a:pt x="96" y="54"/>
                </a:lnTo>
                <a:lnTo>
                  <a:pt x="82" y="56"/>
                </a:lnTo>
                <a:lnTo>
                  <a:pt x="70" y="58"/>
                </a:lnTo>
                <a:lnTo>
                  <a:pt x="66" y="52"/>
                </a:lnTo>
                <a:lnTo>
                  <a:pt x="60" y="56"/>
                </a:lnTo>
                <a:lnTo>
                  <a:pt x="64" y="62"/>
                </a:lnTo>
                <a:lnTo>
                  <a:pt x="48" y="70"/>
                </a:lnTo>
                <a:close/>
                <a:moveTo>
                  <a:pt x="68" y="82"/>
                </a:moveTo>
                <a:lnTo>
                  <a:pt x="70" y="88"/>
                </a:lnTo>
                <a:lnTo>
                  <a:pt x="88" y="82"/>
                </a:lnTo>
                <a:lnTo>
                  <a:pt x="106" y="86"/>
                </a:lnTo>
                <a:lnTo>
                  <a:pt x="108" y="84"/>
                </a:lnTo>
                <a:lnTo>
                  <a:pt x="124" y="76"/>
                </a:lnTo>
                <a:lnTo>
                  <a:pt x="138" y="76"/>
                </a:lnTo>
                <a:lnTo>
                  <a:pt x="140" y="76"/>
                </a:lnTo>
                <a:lnTo>
                  <a:pt x="152" y="64"/>
                </a:lnTo>
                <a:lnTo>
                  <a:pt x="148" y="58"/>
                </a:lnTo>
                <a:lnTo>
                  <a:pt x="136" y="70"/>
                </a:lnTo>
                <a:lnTo>
                  <a:pt x="124" y="70"/>
                </a:lnTo>
                <a:lnTo>
                  <a:pt x="122" y="68"/>
                </a:lnTo>
                <a:lnTo>
                  <a:pt x="122" y="70"/>
                </a:lnTo>
                <a:lnTo>
                  <a:pt x="106" y="80"/>
                </a:lnTo>
                <a:lnTo>
                  <a:pt x="88" y="76"/>
                </a:lnTo>
                <a:lnTo>
                  <a:pt x="86" y="74"/>
                </a:lnTo>
                <a:lnTo>
                  <a:pt x="86" y="76"/>
                </a:lnTo>
                <a:lnTo>
                  <a:pt x="68" y="82"/>
                </a:lnTo>
                <a:close/>
                <a:moveTo>
                  <a:pt x="16" y="34"/>
                </a:moveTo>
                <a:lnTo>
                  <a:pt x="18" y="40"/>
                </a:lnTo>
                <a:lnTo>
                  <a:pt x="40" y="34"/>
                </a:lnTo>
                <a:lnTo>
                  <a:pt x="42" y="34"/>
                </a:lnTo>
                <a:lnTo>
                  <a:pt x="42" y="32"/>
                </a:lnTo>
                <a:lnTo>
                  <a:pt x="50" y="20"/>
                </a:lnTo>
                <a:lnTo>
                  <a:pt x="66" y="22"/>
                </a:lnTo>
                <a:lnTo>
                  <a:pt x="68" y="22"/>
                </a:lnTo>
                <a:lnTo>
                  <a:pt x="86" y="16"/>
                </a:lnTo>
                <a:lnTo>
                  <a:pt x="94" y="20"/>
                </a:lnTo>
                <a:lnTo>
                  <a:pt x="96" y="22"/>
                </a:lnTo>
                <a:lnTo>
                  <a:pt x="108" y="18"/>
                </a:lnTo>
                <a:lnTo>
                  <a:pt x="114" y="24"/>
                </a:lnTo>
                <a:lnTo>
                  <a:pt x="118" y="20"/>
                </a:lnTo>
                <a:lnTo>
                  <a:pt x="112" y="12"/>
                </a:lnTo>
                <a:lnTo>
                  <a:pt x="110" y="12"/>
                </a:lnTo>
                <a:lnTo>
                  <a:pt x="108" y="12"/>
                </a:lnTo>
                <a:lnTo>
                  <a:pt x="96" y="14"/>
                </a:lnTo>
                <a:lnTo>
                  <a:pt x="88" y="10"/>
                </a:lnTo>
                <a:lnTo>
                  <a:pt x="86" y="8"/>
                </a:lnTo>
                <a:lnTo>
                  <a:pt x="84" y="10"/>
                </a:lnTo>
                <a:lnTo>
                  <a:pt x="66" y="16"/>
                </a:lnTo>
                <a:lnTo>
                  <a:pt x="50" y="14"/>
                </a:lnTo>
                <a:lnTo>
                  <a:pt x="48" y="12"/>
                </a:lnTo>
                <a:lnTo>
                  <a:pt x="46" y="14"/>
                </a:lnTo>
                <a:lnTo>
                  <a:pt x="38" y="28"/>
                </a:lnTo>
                <a:lnTo>
                  <a:pt x="16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9" name="Freeform 210"/>
          <p:cNvSpPr>
            <a:spLocks noEditPoints="1"/>
          </p:cNvSpPr>
          <p:nvPr/>
        </p:nvSpPr>
        <p:spPr bwMode="auto">
          <a:xfrm>
            <a:off x="7141729" y="5796541"/>
            <a:ext cx="427038" cy="420687"/>
          </a:xfrm>
          <a:custGeom>
            <a:avLst/>
            <a:gdLst>
              <a:gd name="T0" fmla="*/ 2147483647 w 156"/>
              <a:gd name="T1" fmla="*/ 2147483647 h 140"/>
              <a:gd name="T2" fmla="*/ 2147483647 w 156"/>
              <a:gd name="T3" fmla="*/ 2147483647 h 140"/>
              <a:gd name="T4" fmla="*/ 2147483647 w 156"/>
              <a:gd name="T5" fmla="*/ 2147483647 h 140"/>
              <a:gd name="T6" fmla="*/ 2147483647 w 156"/>
              <a:gd name="T7" fmla="*/ 2147483647 h 140"/>
              <a:gd name="T8" fmla="*/ 2147483647 w 156"/>
              <a:gd name="T9" fmla="*/ 2147483647 h 140"/>
              <a:gd name="T10" fmla="*/ 2147483647 w 156"/>
              <a:gd name="T11" fmla="*/ 2147483647 h 140"/>
              <a:gd name="T12" fmla="*/ 2147483647 w 156"/>
              <a:gd name="T13" fmla="*/ 2147483647 h 140"/>
              <a:gd name="T14" fmla="*/ 2147483647 w 156"/>
              <a:gd name="T15" fmla="*/ 2147483647 h 140"/>
              <a:gd name="T16" fmla="*/ 2147483647 w 156"/>
              <a:gd name="T17" fmla="*/ 2147483647 h 140"/>
              <a:gd name="T18" fmla="*/ 2147483647 w 156"/>
              <a:gd name="T19" fmla="*/ 2147483647 h 140"/>
              <a:gd name="T20" fmla="*/ 2147483647 w 156"/>
              <a:gd name="T21" fmla="*/ 2147483647 h 140"/>
              <a:gd name="T22" fmla="*/ 2147483647 w 156"/>
              <a:gd name="T23" fmla="*/ 2147483647 h 140"/>
              <a:gd name="T24" fmla="*/ 2147483647 w 156"/>
              <a:gd name="T25" fmla="*/ 2147483647 h 140"/>
              <a:gd name="T26" fmla="*/ 2147483647 w 156"/>
              <a:gd name="T27" fmla="*/ 2147483647 h 140"/>
              <a:gd name="T28" fmla="*/ 2147483647 w 156"/>
              <a:gd name="T29" fmla="*/ 2147483647 h 140"/>
              <a:gd name="T30" fmla="*/ 2147483647 w 156"/>
              <a:gd name="T31" fmla="*/ 2147483647 h 140"/>
              <a:gd name="T32" fmla="*/ 2147483647 w 156"/>
              <a:gd name="T33" fmla="*/ 2147483647 h 140"/>
              <a:gd name="T34" fmla="*/ 2147483647 w 156"/>
              <a:gd name="T35" fmla="*/ 2147483647 h 140"/>
              <a:gd name="T36" fmla="*/ 2147483647 w 156"/>
              <a:gd name="T37" fmla="*/ 2147483647 h 140"/>
              <a:gd name="T38" fmla="*/ 2147483647 w 156"/>
              <a:gd name="T39" fmla="*/ 2147483647 h 140"/>
              <a:gd name="T40" fmla="*/ 2147483647 w 156"/>
              <a:gd name="T41" fmla="*/ 2147483647 h 140"/>
              <a:gd name="T42" fmla="*/ 2147483647 w 156"/>
              <a:gd name="T43" fmla="*/ 2147483647 h 140"/>
              <a:gd name="T44" fmla="*/ 0 w 156"/>
              <a:gd name="T45" fmla="*/ 2147483647 h 140"/>
              <a:gd name="T46" fmla="*/ 2147483647 w 156"/>
              <a:gd name="T47" fmla="*/ 2147483647 h 140"/>
              <a:gd name="T48" fmla="*/ 2147483647 w 156"/>
              <a:gd name="T49" fmla="*/ 2147483647 h 140"/>
              <a:gd name="T50" fmla="*/ 2147483647 w 156"/>
              <a:gd name="T51" fmla="*/ 2147483647 h 140"/>
              <a:gd name="T52" fmla="*/ 2147483647 w 156"/>
              <a:gd name="T53" fmla="*/ 2147483647 h 140"/>
              <a:gd name="T54" fmla="*/ 2147483647 w 156"/>
              <a:gd name="T55" fmla="*/ 2147483647 h 140"/>
              <a:gd name="T56" fmla="*/ 2147483647 w 156"/>
              <a:gd name="T57" fmla="*/ 2147483647 h 140"/>
              <a:gd name="T58" fmla="*/ 2147483647 w 156"/>
              <a:gd name="T59" fmla="*/ 2147483647 h 140"/>
              <a:gd name="T60" fmla="*/ 2147483647 w 156"/>
              <a:gd name="T61" fmla="*/ 2147483647 h 140"/>
              <a:gd name="T62" fmla="*/ 2147483647 w 156"/>
              <a:gd name="T63" fmla="*/ 2147483647 h 140"/>
              <a:gd name="T64" fmla="*/ 2147483647 w 156"/>
              <a:gd name="T65" fmla="*/ 2147483647 h 140"/>
              <a:gd name="T66" fmla="*/ 2147483647 w 156"/>
              <a:gd name="T67" fmla="*/ 2147483647 h 140"/>
              <a:gd name="T68" fmla="*/ 2147483647 w 156"/>
              <a:gd name="T69" fmla="*/ 2147483647 h 140"/>
              <a:gd name="T70" fmla="*/ 2147483647 w 156"/>
              <a:gd name="T71" fmla="*/ 2147483647 h 140"/>
              <a:gd name="T72" fmla="*/ 2147483647 w 156"/>
              <a:gd name="T73" fmla="*/ 2147483647 h 140"/>
              <a:gd name="T74" fmla="*/ 2147483647 w 156"/>
              <a:gd name="T75" fmla="*/ 2147483647 h 140"/>
              <a:gd name="T76" fmla="*/ 2147483647 w 156"/>
              <a:gd name="T77" fmla="*/ 2147483647 h 140"/>
              <a:gd name="T78" fmla="*/ 2147483647 w 156"/>
              <a:gd name="T79" fmla="*/ 2147483647 h 140"/>
              <a:gd name="T80" fmla="*/ 2147483647 w 156"/>
              <a:gd name="T81" fmla="*/ 2147483647 h 140"/>
              <a:gd name="T82" fmla="*/ 2147483647 w 156"/>
              <a:gd name="T83" fmla="*/ 2147483647 h 140"/>
              <a:gd name="T84" fmla="*/ 2147483647 w 156"/>
              <a:gd name="T85" fmla="*/ 2147483647 h 140"/>
              <a:gd name="T86" fmla="*/ 2147483647 w 156"/>
              <a:gd name="T87" fmla="*/ 2147483647 h 140"/>
              <a:gd name="T88" fmla="*/ 2147483647 w 156"/>
              <a:gd name="T89" fmla="*/ 2147483647 h 140"/>
              <a:gd name="T90" fmla="*/ 2147483647 w 156"/>
              <a:gd name="T91" fmla="*/ 2147483647 h 140"/>
              <a:gd name="T92" fmla="*/ 2147483647 w 156"/>
              <a:gd name="T93" fmla="*/ 2147483647 h 140"/>
              <a:gd name="T94" fmla="*/ 2147483647 w 156"/>
              <a:gd name="T95" fmla="*/ 2147483647 h 140"/>
              <a:gd name="T96" fmla="*/ 2147483647 w 156"/>
              <a:gd name="T97" fmla="*/ 2147483647 h 140"/>
              <a:gd name="T98" fmla="*/ 2147483647 w 156"/>
              <a:gd name="T99" fmla="*/ 2147483647 h 140"/>
              <a:gd name="T100" fmla="*/ 2147483647 w 156"/>
              <a:gd name="T101" fmla="*/ 2147483647 h 140"/>
              <a:gd name="T102" fmla="*/ 2147483647 w 156"/>
              <a:gd name="T103" fmla="*/ 2147483647 h 140"/>
              <a:gd name="T104" fmla="*/ 2147483647 w 156"/>
              <a:gd name="T105" fmla="*/ 2147483647 h 140"/>
              <a:gd name="T106" fmla="*/ 2147483647 w 156"/>
              <a:gd name="T107" fmla="*/ 2147483647 h 14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56"/>
              <a:gd name="T163" fmla="*/ 0 h 140"/>
              <a:gd name="T164" fmla="*/ 156 w 156"/>
              <a:gd name="T165" fmla="*/ 140 h 14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56" h="140">
                <a:moveTo>
                  <a:pt x="28" y="10"/>
                </a:moveTo>
                <a:lnTo>
                  <a:pt x="96" y="22"/>
                </a:lnTo>
                <a:lnTo>
                  <a:pt x="98" y="28"/>
                </a:lnTo>
                <a:lnTo>
                  <a:pt x="102" y="28"/>
                </a:lnTo>
                <a:lnTo>
                  <a:pt x="106" y="30"/>
                </a:lnTo>
                <a:lnTo>
                  <a:pt x="142" y="38"/>
                </a:lnTo>
                <a:lnTo>
                  <a:pt x="144" y="36"/>
                </a:lnTo>
                <a:lnTo>
                  <a:pt x="148" y="34"/>
                </a:lnTo>
                <a:lnTo>
                  <a:pt x="152" y="38"/>
                </a:lnTo>
                <a:lnTo>
                  <a:pt x="154" y="42"/>
                </a:lnTo>
                <a:lnTo>
                  <a:pt x="156" y="48"/>
                </a:lnTo>
                <a:lnTo>
                  <a:pt x="154" y="54"/>
                </a:lnTo>
                <a:lnTo>
                  <a:pt x="154" y="60"/>
                </a:lnTo>
                <a:lnTo>
                  <a:pt x="150" y="64"/>
                </a:lnTo>
                <a:lnTo>
                  <a:pt x="146" y="68"/>
                </a:lnTo>
                <a:lnTo>
                  <a:pt x="142" y="68"/>
                </a:lnTo>
                <a:lnTo>
                  <a:pt x="138" y="66"/>
                </a:lnTo>
                <a:lnTo>
                  <a:pt x="136" y="64"/>
                </a:lnTo>
                <a:lnTo>
                  <a:pt x="108" y="58"/>
                </a:lnTo>
                <a:lnTo>
                  <a:pt x="104" y="60"/>
                </a:lnTo>
                <a:lnTo>
                  <a:pt x="98" y="62"/>
                </a:lnTo>
                <a:lnTo>
                  <a:pt x="90" y="60"/>
                </a:lnTo>
                <a:lnTo>
                  <a:pt x="90" y="70"/>
                </a:lnTo>
                <a:lnTo>
                  <a:pt x="94" y="70"/>
                </a:lnTo>
                <a:lnTo>
                  <a:pt x="94" y="76"/>
                </a:lnTo>
                <a:lnTo>
                  <a:pt x="94" y="82"/>
                </a:lnTo>
                <a:lnTo>
                  <a:pt x="88" y="82"/>
                </a:lnTo>
                <a:lnTo>
                  <a:pt x="88" y="86"/>
                </a:lnTo>
                <a:lnTo>
                  <a:pt x="102" y="140"/>
                </a:lnTo>
                <a:lnTo>
                  <a:pt x="92" y="140"/>
                </a:lnTo>
                <a:lnTo>
                  <a:pt x="82" y="92"/>
                </a:lnTo>
                <a:lnTo>
                  <a:pt x="78" y="92"/>
                </a:lnTo>
                <a:lnTo>
                  <a:pt x="78" y="140"/>
                </a:lnTo>
                <a:lnTo>
                  <a:pt x="66" y="140"/>
                </a:lnTo>
                <a:lnTo>
                  <a:pt x="66" y="92"/>
                </a:lnTo>
                <a:lnTo>
                  <a:pt x="62" y="92"/>
                </a:lnTo>
                <a:lnTo>
                  <a:pt x="50" y="140"/>
                </a:lnTo>
                <a:lnTo>
                  <a:pt x="42" y="140"/>
                </a:lnTo>
                <a:lnTo>
                  <a:pt x="54" y="88"/>
                </a:lnTo>
                <a:lnTo>
                  <a:pt x="54" y="82"/>
                </a:lnTo>
                <a:lnTo>
                  <a:pt x="48" y="82"/>
                </a:lnTo>
                <a:lnTo>
                  <a:pt x="48" y="70"/>
                </a:lnTo>
                <a:lnTo>
                  <a:pt x="54" y="70"/>
                </a:lnTo>
                <a:lnTo>
                  <a:pt x="54" y="62"/>
                </a:lnTo>
                <a:lnTo>
                  <a:pt x="50" y="60"/>
                </a:lnTo>
                <a:lnTo>
                  <a:pt x="46" y="56"/>
                </a:lnTo>
                <a:lnTo>
                  <a:pt x="42" y="50"/>
                </a:lnTo>
                <a:lnTo>
                  <a:pt x="18" y="46"/>
                </a:lnTo>
                <a:lnTo>
                  <a:pt x="14" y="48"/>
                </a:lnTo>
                <a:lnTo>
                  <a:pt x="10" y="48"/>
                </a:lnTo>
                <a:lnTo>
                  <a:pt x="4" y="44"/>
                </a:lnTo>
                <a:lnTo>
                  <a:pt x="2" y="38"/>
                </a:lnTo>
                <a:lnTo>
                  <a:pt x="0" y="30"/>
                </a:lnTo>
                <a:lnTo>
                  <a:pt x="2" y="22"/>
                </a:lnTo>
                <a:lnTo>
                  <a:pt x="4" y="14"/>
                </a:lnTo>
                <a:lnTo>
                  <a:pt x="8" y="6"/>
                </a:lnTo>
                <a:lnTo>
                  <a:pt x="14" y="2"/>
                </a:lnTo>
                <a:lnTo>
                  <a:pt x="20" y="0"/>
                </a:lnTo>
                <a:lnTo>
                  <a:pt x="24" y="4"/>
                </a:lnTo>
                <a:lnTo>
                  <a:pt x="28" y="10"/>
                </a:lnTo>
                <a:close/>
                <a:moveTo>
                  <a:pt x="112" y="40"/>
                </a:moveTo>
                <a:lnTo>
                  <a:pt x="142" y="46"/>
                </a:lnTo>
                <a:lnTo>
                  <a:pt x="140" y="42"/>
                </a:lnTo>
                <a:lnTo>
                  <a:pt x="110" y="36"/>
                </a:lnTo>
                <a:lnTo>
                  <a:pt x="112" y="40"/>
                </a:lnTo>
                <a:close/>
                <a:moveTo>
                  <a:pt x="92" y="28"/>
                </a:moveTo>
                <a:lnTo>
                  <a:pt x="92" y="28"/>
                </a:lnTo>
                <a:lnTo>
                  <a:pt x="28" y="16"/>
                </a:lnTo>
                <a:lnTo>
                  <a:pt x="28" y="22"/>
                </a:lnTo>
                <a:lnTo>
                  <a:pt x="86" y="34"/>
                </a:lnTo>
                <a:lnTo>
                  <a:pt x="86" y="32"/>
                </a:lnTo>
                <a:lnTo>
                  <a:pt x="92" y="28"/>
                </a:lnTo>
                <a:close/>
                <a:moveTo>
                  <a:pt x="102" y="38"/>
                </a:moveTo>
                <a:lnTo>
                  <a:pt x="102" y="38"/>
                </a:lnTo>
                <a:lnTo>
                  <a:pt x="98" y="36"/>
                </a:lnTo>
                <a:lnTo>
                  <a:pt x="94" y="38"/>
                </a:lnTo>
                <a:lnTo>
                  <a:pt x="92" y="44"/>
                </a:lnTo>
                <a:lnTo>
                  <a:pt x="94" y="50"/>
                </a:lnTo>
                <a:lnTo>
                  <a:pt x="98" y="52"/>
                </a:lnTo>
                <a:lnTo>
                  <a:pt x="102" y="50"/>
                </a:lnTo>
                <a:lnTo>
                  <a:pt x="102" y="44"/>
                </a:lnTo>
                <a:lnTo>
                  <a:pt x="102" y="38"/>
                </a:lnTo>
                <a:close/>
                <a:moveTo>
                  <a:pt x="146" y="40"/>
                </a:moveTo>
                <a:lnTo>
                  <a:pt x="146" y="40"/>
                </a:lnTo>
                <a:lnTo>
                  <a:pt x="146" y="46"/>
                </a:lnTo>
                <a:lnTo>
                  <a:pt x="146" y="52"/>
                </a:lnTo>
                <a:lnTo>
                  <a:pt x="144" y="58"/>
                </a:lnTo>
                <a:lnTo>
                  <a:pt x="142" y="62"/>
                </a:lnTo>
                <a:lnTo>
                  <a:pt x="144" y="64"/>
                </a:lnTo>
                <a:lnTo>
                  <a:pt x="146" y="62"/>
                </a:lnTo>
                <a:lnTo>
                  <a:pt x="150" y="52"/>
                </a:lnTo>
                <a:lnTo>
                  <a:pt x="150" y="42"/>
                </a:lnTo>
                <a:lnTo>
                  <a:pt x="148" y="40"/>
                </a:lnTo>
                <a:lnTo>
                  <a:pt x="146" y="40"/>
                </a:lnTo>
                <a:close/>
                <a:moveTo>
                  <a:pt x="20" y="12"/>
                </a:moveTo>
                <a:lnTo>
                  <a:pt x="20" y="12"/>
                </a:lnTo>
                <a:lnTo>
                  <a:pt x="20" y="10"/>
                </a:lnTo>
                <a:lnTo>
                  <a:pt x="18" y="8"/>
                </a:lnTo>
                <a:lnTo>
                  <a:pt x="16" y="8"/>
                </a:lnTo>
                <a:lnTo>
                  <a:pt x="14" y="12"/>
                </a:lnTo>
                <a:lnTo>
                  <a:pt x="10" y="16"/>
                </a:lnTo>
                <a:lnTo>
                  <a:pt x="8" y="24"/>
                </a:lnTo>
                <a:lnTo>
                  <a:pt x="8" y="30"/>
                </a:lnTo>
                <a:lnTo>
                  <a:pt x="8" y="36"/>
                </a:lnTo>
                <a:lnTo>
                  <a:pt x="10" y="40"/>
                </a:lnTo>
                <a:lnTo>
                  <a:pt x="12" y="40"/>
                </a:lnTo>
                <a:lnTo>
                  <a:pt x="14" y="40"/>
                </a:lnTo>
                <a:lnTo>
                  <a:pt x="16" y="38"/>
                </a:lnTo>
                <a:lnTo>
                  <a:pt x="18" y="32"/>
                </a:lnTo>
                <a:lnTo>
                  <a:pt x="20" y="26"/>
                </a:lnTo>
                <a:lnTo>
                  <a:pt x="22" y="18"/>
                </a:lnTo>
                <a:lnTo>
                  <a:pt x="20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0" name="Freeform 211"/>
          <p:cNvSpPr>
            <a:spLocks noEditPoints="1"/>
          </p:cNvSpPr>
          <p:nvPr/>
        </p:nvSpPr>
        <p:spPr bwMode="auto">
          <a:xfrm>
            <a:off x="10267517" y="4944053"/>
            <a:ext cx="403225" cy="450850"/>
          </a:xfrm>
          <a:custGeom>
            <a:avLst/>
            <a:gdLst>
              <a:gd name="T0" fmla="*/ 2147483647 w 148"/>
              <a:gd name="T1" fmla="*/ 2147483647 h 150"/>
              <a:gd name="T2" fmla="*/ 2147483647 w 148"/>
              <a:gd name="T3" fmla="*/ 2147483647 h 150"/>
              <a:gd name="T4" fmla="*/ 2147483647 w 148"/>
              <a:gd name="T5" fmla="*/ 2147483647 h 150"/>
              <a:gd name="T6" fmla="*/ 2147483647 w 148"/>
              <a:gd name="T7" fmla="*/ 2147483647 h 150"/>
              <a:gd name="T8" fmla="*/ 2147483647 w 148"/>
              <a:gd name="T9" fmla="*/ 2147483647 h 150"/>
              <a:gd name="T10" fmla="*/ 2147483647 w 148"/>
              <a:gd name="T11" fmla="*/ 2147483647 h 150"/>
              <a:gd name="T12" fmla="*/ 2147483647 w 148"/>
              <a:gd name="T13" fmla="*/ 2147483647 h 150"/>
              <a:gd name="T14" fmla="*/ 2147483647 w 148"/>
              <a:gd name="T15" fmla="*/ 2147483647 h 150"/>
              <a:gd name="T16" fmla="*/ 2147483647 w 148"/>
              <a:gd name="T17" fmla="*/ 2147483647 h 150"/>
              <a:gd name="T18" fmla="*/ 2147483647 w 148"/>
              <a:gd name="T19" fmla="*/ 2147483647 h 150"/>
              <a:gd name="T20" fmla="*/ 2147483647 w 148"/>
              <a:gd name="T21" fmla="*/ 2147483647 h 150"/>
              <a:gd name="T22" fmla="*/ 2147483647 w 148"/>
              <a:gd name="T23" fmla="*/ 2147483647 h 150"/>
              <a:gd name="T24" fmla="*/ 2147483647 w 148"/>
              <a:gd name="T25" fmla="*/ 2147483647 h 150"/>
              <a:gd name="T26" fmla="*/ 0 w 148"/>
              <a:gd name="T27" fmla="*/ 2147483647 h 150"/>
              <a:gd name="T28" fmla="*/ 2147483647 w 148"/>
              <a:gd name="T29" fmla="*/ 2147483647 h 150"/>
              <a:gd name="T30" fmla="*/ 2147483647 w 148"/>
              <a:gd name="T31" fmla="*/ 2147483647 h 150"/>
              <a:gd name="T32" fmla="*/ 2147483647 w 148"/>
              <a:gd name="T33" fmla="*/ 2147483647 h 150"/>
              <a:gd name="T34" fmla="*/ 2147483647 w 148"/>
              <a:gd name="T35" fmla="*/ 2147483647 h 150"/>
              <a:gd name="T36" fmla="*/ 2147483647 w 148"/>
              <a:gd name="T37" fmla="*/ 2147483647 h 150"/>
              <a:gd name="T38" fmla="*/ 2147483647 w 148"/>
              <a:gd name="T39" fmla="*/ 2147483647 h 150"/>
              <a:gd name="T40" fmla="*/ 2147483647 w 148"/>
              <a:gd name="T41" fmla="*/ 2147483647 h 150"/>
              <a:gd name="T42" fmla="*/ 2147483647 w 148"/>
              <a:gd name="T43" fmla="*/ 2147483647 h 150"/>
              <a:gd name="T44" fmla="*/ 2147483647 w 148"/>
              <a:gd name="T45" fmla="*/ 2147483647 h 150"/>
              <a:gd name="T46" fmla="*/ 2147483647 w 148"/>
              <a:gd name="T47" fmla="*/ 2147483647 h 150"/>
              <a:gd name="T48" fmla="*/ 2147483647 w 148"/>
              <a:gd name="T49" fmla="*/ 2147483647 h 150"/>
              <a:gd name="T50" fmla="*/ 2147483647 w 148"/>
              <a:gd name="T51" fmla="*/ 2147483647 h 150"/>
              <a:gd name="T52" fmla="*/ 2147483647 w 148"/>
              <a:gd name="T53" fmla="*/ 2147483647 h 150"/>
              <a:gd name="T54" fmla="*/ 2147483647 w 148"/>
              <a:gd name="T55" fmla="*/ 2147483647 h 150"/>
              <a:gd name="T56" fmla="*/ 2147483647 w 148"/>
              <a:gd name="T57" fmla="*/ 2147483647 h 150"/>
              <a:gd name="T58" fmla="*/ 2147483647 w 148"/>
              <a:gd name="T59" fmla="*/ 2147483647 h 150"/>
              <a:gd name="T60" fmla="*/ 2147483647 w 148"/>
              <a:gd name="T61" fmla="*/ 2147483647 h 150"/>
              <a:gd name="T62" fmla="*/ 2147483647 w 148"/>
              <a:gd name="T63" fmla="*/ 2147483647 h 150"/>
              <a:gd name="T64" fmla="*/ 2147483647 w 148"/>
              <a:gd name="T65" fmla="*/ 2147483647 h 150"/>
              <a:gd name="T66" fmla="*/ 2147483647 w 148"/>
              <a:gd name="T67" fmla="*/ 2147483647 h 150"/>
              <a:gd name="T68" fmla="*/ 2147483647 w 148"/>
              <a:gd name="T69" fmla="*/ 2147483647 h 150"/>
              <a:gd name="T70" fmla="*/ 2147483647 w 148"/>
              <a:gd name="T71" fmla="*/ 2147483647 h 150"/>
              <a:gd name="T72" fmla="*/ 2147483647 w 148"/>
              <a:gd name="T73" fmla="*/ 2147483647 h 150"/>
              <a:gd name="T74" fmla="*/ 2147483647 w 148"/>
              <a:gd name="T75" fmla="*/ 2147483647 h 150"/>
              <a:gd name="T76" fmla="*/ 2147483647 w 148"/>
              <a:gd name="T77" fmla="*/ 2147483647 h 150"/>
              <a:gd name="T78" fmla="*/ 2147483647 w 148"/>
              <a:gd name="T79" fmla="*/ 2147483647 h 150"/>
              <a:gd name="T80" fmla="*/ 2147483647 w 148"/>
              <a:gd name="T81" fmla="*/ 2147483647 h 150"/>
              <a:gd name="T82" fmla="*/ 2147483647 w 148"/>
              <a:gd name="T83" fmla="*/ 2147483647 h 150"/>
              <a:gd name="T84" fmla="*/ 2147483647 w 148"/>
              <a:gd name="T85" fmla="*/ 2147483647 h 150"/>
              <a:gd name="T86" fmla="*/ 2147483647 w 148"/>
              <a:gd name="T87" fmla="*/ 2147483647 h 150"/>
              <a:gd name="T88" fmla="*/ 2147483647 w 148"/>
              <a:gd name="T89" fmla="*/ 2147483647 h 150"/>
              <a:gd name="T90" fmla="*/ 2147483647 w 148"/>
              <a:gd name="T91" fmla="*/ 2147483647 h 150"/>
              <a:gd name="T92" fmla="*/ 2147483647 w 148"/>
              <a:gd name="T93" fmla="*/ 2147483647 h 150"/>
              <a:gd name="T94" fmla="*/ 2147483647 w 148"/>
              <a:gd name="T95" fmla="*/ 2147483647 h 150"/>
              <a:gd name="T96" fmla="*/ 2147483647 w 148"/>
              <a:gd name="T97" fmla="*/ 2147483647 h 150"/>
              <a:gd name="T98" fmla="*/ 2147483647 w 148"/>
              <a:gd name="T99" fmla="*/ 2147483647 h 150"/>
              <a:gd name="T100" fmla="*/ 2147483647 w 148"/>
              <a:gd name="T101" fmla="*/ 2147483647 h 150"/>
              <a:gd name="T102" fmla="*/ 2147483647 w 148"/>
              <a:gd name="T103" fmla="*/ 2147483647 h 150"/>
              <a:gd name="T104" fmla="*/ 2147483647 w 148"/>
              <a:gd name="T105" fmla="*/ 2147483647 h 150"/>
              <a:gd name="T106" fmla="*/ 2147483647 w 148"/>
              <a:gd name="T107" fmla="*/ 2147483647 h 150"/>
              <a:gd name="T108" fmla="*/ 2147483647 w 148"/>
              <a:gd name="T109" fmla="*/ 2147483647 h 150"/>
              <a:gd name="T110" fmla="*/ 2147483647 w 148"/>
              <a:gd name="T111" fmla="*/ 2147483647 h 1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48"/>
              <a:gd name="T169" fmla="*/ 0 h 150"/>
              <a:gd name="T170" fmla="*/ 148 w 148"/>
              <a:gd name="T171" fmla="*/ 150 h 150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48" h="150">
                <a:moveTo>
                  <a:pt x="48" y="150"/>
                </a:moveTo>
                <a:lnTo>
                  <a:pt x="28" y="130"/>
                </a:lnTo>
                <a:lnTo>
                  <a:pt x="28" y="128"/>
                </a:lnTo>
                <a:lnTo>
                  <a:pt x="124" y="32"/>
                </a:lnTo>
                <a:lnTo>
                  <a:pt x="126" y="30"/>
                </a:lnTo>
                <a:lnTo>
                  <a:pt x="126" y="32"/>
                </a:lnTo>
                <a:lnTo>
                  <a:pt x="146" y="50"/>
                </a:lnTo>
                <a:lnTo>
                  <a:pt x="148" y="52"/>
                </a:lnTo>
                <a:lnTo>
                  <a:pt x="146" y="54"/>
                </a:lnTo>
                <a:lnTo>
                  <a:pt x="52" y="150"/>
                </a:lnTo>
                <a:lnTo>
                  <a:pt x="50" y="150"/>
                </a:lnTo>
                <a:lnTo>
                  <a:pt x="48" y="150"/>
                </a:lnTo>
                <a:close/>
                <a:moveTo>
                  <a:pt x="70" y="30"/>
                </a:moveTo>
                <a:lnTo>
                  <a:pt x="70" y="30"/>
                </a:lnTo>
                <a:lnTo>
                  <a:pt x="60" y="28"/>
                </a:lnTo>
                <a:lnTo>
                  <a:pt x="52" y="28"/>
                </a:lnTo>
                <a:lnTo>
                  <a:pt x="44" y="30"/>
                </a:lnTo>
                <a:lnTo>
                  <a:pt x="36" y="36"/>
                </a:lnTo>
                <a:lnTo>
                  <a:pt x="30" y="44"/>
                </a:lnTo>
                <a:lnTo>
                  <a:pt x="28" y="52"/>
                </a:lnTo>
                <a:lnTo>
                  <a:pt x="28" y="62"/>
                </a:lnTo>
                <a:lnTo>
                  <a:pt x="30" y="70"/>
                </a:lnTo>
                <a:lnTo>
                  <a:pt x="70" y="30"/>
                </a:lnTo>
                <a:close/>
                <a:moveTo>
                  <a:pt x="16" y="18"/>
                </a:moveTo>
                <a:lnTo>
                  <a:pt x="16" y="18"/>
                </a:lnTo>
                <a:lnTo>
                  <a:pt x="10" y="26"/>
                </a:lnTo>
                <a:lnTo>
                  <a:pt x="6" y="34"/>
                </a:lnTo>
                <a:lnTo>
                  <a:pt x="2" y="44"/>
                </a:lnTo>
                <a:lnTo>
                  <a:pt x="0" y="52"/>
                </a:lnTo>
                <a:lnTo>
                  <a:pt x="0" y="62"/>
                </a:lnTo>
                <a:lnTo>
                  <a:pt x="2" y="72"/>
                </a:lnTo>
                <a:lnTo>
                  <a:pt x="4" y="82"/>
                </a:lnTo>
                <a:lnTo>
                  <a:pt x="10" y="90"/>
                </a:lnTo>
                <a:lnTo>
                  <a:pt x="0" y="100"/>
                </a:lnTo>
                <a:lnTo>
                  <a:pt x="22" y="122"/>
                </a:lnTo>
                <a:lnTo>
                  <a:pt x="26" y="116"/>
                </a:lnTo>
                <a:lnTo>
                  <a:pt x="20" y="110"/>
                </a:lnTo>
                <a:lnTo>
                  <a:pt x="22" y="108"/>
                </a:lnTo>
                <a:lnTo>
                  <a:pt x="28" y="114"/>
                </a:lnTo>
                <a:lnTo>
                  <a:pt x="32" y="112"/>
                </a:lnTo>
                <a:lnTo>
                  <a:pt x="24" y="106"/>
                </a:lnTo>
                <a:lnTo>
                  <a:pt x="26" y="104"/>
                </a:lnTo>
                <a:lnTo>
                  <a:pt x="32" y="110"/>
                </a:lnTo>
                <a:lnTo>
                  <a:pt x="36" y="108"/>
                </a:lnTo>
                <a:lnTo>
                  <a:pt x="26" y="98"/>
                </a:lnTo>
                <a:lnTo>
                  <a:pt x="30" y="96"/>
                </a:lnTo>
                <a:lnTo>
                  <a:pt x="38" y="104"/>
                </a:lnTo>
                <a:lnTo>
                  <a:pt x="44" y="100"/>
                </a:lnTo>
                <a:lnTo>
                  <a:pt x="36" y="94"/>
                </a:lnTo>
                <a:lnTo>
                  <a:pt x="38" y="92"/>
                </a:lnTo>
                <a:lnTo>
                  <a:pt x="44" y="98"/>
                </a:lnTo>
                <a:lnTo>
                  <a:pt x="48" y="94"/>
                </a:lnTo>
                <a:lnTo>
                  <a:pt x="42" y="88"/>
                </a:lnTo>
                <a:lnTo>
                  <a:pt x="50" y="94"/>
                </a:lnTo>
                <a:lnTo>
                  <a:pt x="52" y="90"/>
                </a:lnTo>
                <a:lnTo>
                  <a:pt x="44" y="82"/>
                </a:lnTo>
                <a:lnTo>
                  <a:pt x="46" y="78"/>
                </a:lnTo>
                <a:lnTo>
                  <a:pt x="56" y="88"/>
                </a:lnTo>
                <a:lnTo>
                  <a:pt x="58" y="84"/>
                </a:lnTo>
                <a:lnTo>
                  <a:pt x="52" y="78"/>
                </a:lnTo>
                <a:lnTo>
                  <a:pt x="54" y="76"/>
                </a:lnTo>
                <a:lnTo>
                  <a:pt x="60" y="82"/>
                </a:lnTo>
                <a:lnTo>
                  <a:pt x="64" y="80"/>
                </a:lnTo>
                <a:lnTo>
                  <a:pt x="58" y="72"/>
                </a:lnTo>
                <a:lnTo>
                  <a:pt x="66" y="78"/>
                </a:lnTo>
                <a:lnTo>
                  <a:pt x="68" y="74"/>
                </a:lnTo>
                <a:lnTo>
                  <a:pt x="60" y="66"/>
                </a:lnTo>
                <a:lnTo>
                  <a:pt x="62" y="62"/>
                </a:lnTo>
                <a:lnTo>
                  <a:pt x="72" y="72"/>
                </a:lnTo>
                <a:lnTo>
                  <a:pt x="76" y="66"/>
                </a:lnTo>
                <a:lnTo>
                  <a:pt x="70" y="60"/>
                </a:lnTo>
                <a:lnTo>
                  <a:pt x="78" y="66"/>
                </a:lnTo>
                <a:lnTo>
                  <a:pt x="80" y="62"/>
                </a:lnTo>
                <a:lnTo>
                  <a:pt x="74" y="56"/>
                </a:lnTo>
                <a:lnTo>
                  <a:pt x="76" y="54"/>
                </a:lnTo>
                <a:lnTo>
                  <a:pt x="82" y="60"/>
                </a:lnTo>
                <a:lnTo>
                  <a:pt x="84" y="58"/>
                </a:lnTo>
                <a:lnTo>
                  <a:pt x="76" y="50"/>
                </a:lnTo>
                <a:lnTo>
                  <a:pt x="80" y="46"/>
                </a:lnTo>
                <a:lnTo>
                  <a:pt x="88" y="54"/>
                </a:lnTo>
                <a:lnTo>
                  <a:pt x="92" y="50"/>
                </a:lnTo>
                <a:lnTo>
                  <a:pt x="86" y="44"/>
                </a:lnTo>
                <a:lnTo>
                  <a:pt x="86" y="42"/>
                </a:lnTo>
                <a:lnTo>
                  <a:pt x="94" y="50"/>
                </a:lnTo>
                <a:lnTo>
                  <a:pt x="96" y="46"/>
                </a:lnTo>
                <a:lnTo>
                  <a:pt x="90" y="40"/>
                </a:lnTo>
                <a:lnTo>
                  <a:pt x="92" y="38"/>
                </a:lnTo>
                <a:lnTo>
                  <a:pt x="98" y="44"/>
                </a:lnTo>
                <a:lnTo>
                  <a:pt x="100" y="42"/>
                </a:lnTo>
                <a:lnTo>
                  <a:pt x="92" y="32"/>
                </a:lnTo>
                <a:lnTo>
                  <a:pt x="96" y="30"/>
                </a:lnTo>
                <a:lnTo>
                  <a:pt x="104" y="38"/>
                </a:lnTo>
                <a:lnTo>
                  <a:pt x="108" y="34"/>
                </a:lnTo>
                <a:lnTo>
                  <a:pt x="102" y="28"/>
                </a:lnTo>
                <a:lnTo>
                  <a:pt x="104" y="26"/>
                </a:lnTo>
                <a:lnTo>
                  <a:pt x="110" y="32"/>
                </a:lnTo>
                <a:lnTo>
                  <a:pt x="112" y="30"/>
                </a:lnTo>
                <a:lnTo>
                  <a:pt x="106" y="24"/>
                </a:lnTo>
                <a:lnTo>
                  <a:pt x="108" y="22"/>
                </a:lnTo>
                <a:lnTo>
                  <a:pt x="114" y="28"/>
                </a:lnTo>
                <a:lnTo>
                  <a:pt x="120" y="22"/>
                </a:lnTo>
                <a:lnTo>
                  <a:pt x="98" y="2"/>
                </a:lnTo>
                <a:lnTo>
                  <a:pt x="88" y="10"/>
                </a:lnTo>
                <a:lnTo>
                  <a:pt x="80" y="6"/>
                </a:lnTo>
                <a:lnTo>
                  <a:pt x="70" y="2"/>
                </a:lnTo>
                <a:lnTo>
                  <a:pt x="62" y="0"/>
                </a:lnTo>
                <a:lnTo>
                  <a:pt x="52" y="0"/>
                </a:lnTo>
                <a:lnTo>
                  <a:pt x="42" y="2"/>
                </a:lnTo>
                <a:lnTo>
                  <a:pt x="34" y="6"/>
                </a:lnTo>
                <a:lnTo>
                  <a:pt x="24" y="10"/>
                </a:lnTo>
                <a:lnTo>
                  <a:pt x="16" y="18"/>
                </a:lnTo>
                <a:close/>
                <a:moveTo>
                  <a:pt x="124" y="48"/>
                </a:moveTo>
                <a:lnTo>
                  <a:pt x="136" y="58"/>
                </a:lnTo>
                <a:lnTo>
                  <a:pt x="142" y="52"/>
                </a:lnTo>
                <a:lnTo>
                  <a:pt x="126" y="36"/>
                </a:lnTo>
                <a:lnTo>
                  <a:pt x="32" y="130"/>
                </a:lnTo>
                <a:lnTo>
                  <a:pt x="50" y="146"/>
                </a:lnTo>
                <a:lnTo>
                  <a:pt x="56" y="140"/>
                </a:lnTo>
                <a:lnTo>
                  <a:pt x="50" y="132"/>
                </a:lnTo>
                <a:lnTo>
                  <a:pt x="52" y="130"/>
                </a:lnTo>
                <a:lnTo>
                  <a:pt x="58" y="136"/>
                </a:lnTo>
                <a:lnTo>
                  <a:pt x="64" y="130"/>
                </a:lnTo>
                <a:lnTo>
                  <a:pt x="54" y="120"/>
                </a:lnTo>
                <a:lnTo>
                  <a:pt x="56" y="116"/>
                </a:lnTo>
                <a:lnTo>
                  <a:pt x="68" y="128"/>
                </a:lnTo>
                <a:lnTo>
                  <a:pt x="72" y="122"/>
                </a:lnTo>
                <a:lnTo>
                  <a:pt x="66" y="116"/>
                </a:lnTo>
                <a:lnTo>
                  <a:pt x="70" y="112"/>
                </a:lnTo>
                <a:lnTo>
                  <a:pt x="76" y="120"/>
                </a:lnTo>
                <a:lnTo>
                  <a:pt x="82" y="114"/>
                </a:lnTo>
                <a:lnTo>
                  <a:pt x="70" y="102"/>
                </a:lnTo>
                <a:lnTo>
                  <a:pt x="74" y="100"/>
                </a:lnTo>
                <a:lnTo>
                  <a:pt x="84" y="110"/>
                </a:lnTo>
                <a:lnTo>
                  <a:pt x="90" y="104"/>
                </a:lnTo>
                <a:lnTo>
                  <a:pt x="84" y="98"/>
                </a:lnTo>
                <a:lnTo>
                  <a:pt x="86" y="96"/>
                </a:lnTo>
                <a:lnTo>
                  <a:pt x="92" y="102"/>
                </a:lnTo>
                <a:lnTo>
                  <a:pt x="98" y="96"/>
                </a:lnTo>
                <a:lnTo>
                  <a:pt x="88" y="86"/>
                </a:lnTo>
                <a:lnTo>
                  <a:pt x="90" y="82"/>
                </a:lnTo>
                <a:lnTo>
                  <a:pt x="102" y="94"/>
                </a:lnTo>
                <a:lnTo>
                  <a:pt x="108" y="88"/>
                </a:lnTo>
                <a:lnTo>
                  <a:pt x="100" y="80"/>
                </a:lnTo>
                <a:lnTo>
                  <a:pt x="104" y="78"/>
                </a:lnTo>
                <a:lnTo>
                  <a:pt x="110" y="84"/>
                </a:lnTo>
                <a:lnTo>
                  <a:pt x="116" y="80"/>
                </a:lnTo>
                <a:lnTo>
                  <a:pt x="104" y="68"/>
                </a:lnTo>
                <a:lnTo>
                  <a:pt x="108" y="64"/>
                </a:lnTo>
                <a:lnTo>
                  <a:pt x="118" y="76"/>
                </a:lnTo>
                <a:lnTo>
                  <a:pt x="124" y="70"/>
                </a:lnTo>
                <a:lnTo>
                  <a:pt x="118" y="64"/>
                </a:lnTo>
                <a:lnTo>
                  <a:pt x="120" y="60"/>
                </a:lnTo>
                <a:lnTo>
                  <a:pt x="126" y="68"/>
                </a:lnTo>
                <a:lnTo>
                  <a:pt x="132" y="62"/>
                </a:lnTo>
                <a:lnTo>
                  <a:pt x="122" y="50"/>
                </a:lnTo>
                <a:lnTo>
                  <a:pt x="124" y="4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1" name="Freeform 212"/>
          <p:cNvSpPr>
            <a:spLocks noEditPoints="1"/>
          </p:cNvSpPr>
          <p:nvPr/>
        </p:nvSpPr>
        <p:spPr bwMode="auto">
          <a:xfrm>
            <a:off x="8714942" y="1557916"/>
            <a:ext cx="382587" cy="444500"/>
          </a:xfrm>
          <a:custGeom>
            <a:avLst/>
            <a:gdLst>
              <a:gd name="T0" fmla="*/ 2147483647 w 140"/>
              <a:gd name="T1" fmla="*/ 2147483647 h 148"/>
              <a:gd name="T2" fmla="*/ 2147483647 w 140"/>
              <a:gd name="T3" fmla="*/ 2147483647 h 148"/>
              <a:gd name="T4" fmla="*/ 2147483647 w 140"/>
              <a:gd name="T5" fmla="*/ 2147483647 h 148"/>
              <a:gd name="T6" fmla="*/ 2147483647 w 140"/>
              <a:gd name="T7" fmla="*/ 2147483647 h 148"/>
              <a:gd name="T8" fmla="*/ 2147483647 w 140"/>
              <a:gd name="T9" fmla="*/ 2147483647 h 148"/>
              <a:gd name="T10" fmla="*/ 2147483647 w 140"/>
              <a:gd name="T11" fmla="*/ 2147483647 h 148"/>
              <a:gd name="T12" fmla="*/ 2147483647 w 140"/>
              <a:gd name="T13" fmla="*/ 2147483647 h 148"/>
              <a:gd name="T14" fmla="*/ 2147483647 w 140"/>
              <a:gd name="T15" fmla="*/ 2147483647 h 148"/>
              <a:gd name="T16" fmla="*/ 2147483647 w 140"/>
              <a:gd name="T17" fmla="*/ 2147483647 h 148"/>
              <a:gd name="T18" fmla="*/ 2147483647 w 140"/>
              <a:gd name="T19" fmla="*/ 2147483647 h 148"/>
              <a:gd name="T20" fmla="*/ 2147483647 w 140"/>
              <a:gd name="T21" fmla="*/ 2147483647 h 148"/>
              <a:gd name="T22" fmla="*/ 2147483647 w 140"/>
              <a:gd name="T23" fmla="*/ 2147483647 h 148"/>
              <a:gd name="T24" fmla="*/ 2147483647 w 140"/>
              <a:gd name="T25" fmla="*/ 2147483647 h 148"/>
              <a:gd name="T26" fmla="*/ 2147483647 w 140"/>
              <a:gd name="T27" fmla="*/ 2147483647 h 148"/>
              <a:gd name="T28" fmla="*/ 2147483647 w 140"/>
              <a:gd name="T29" fmla="*/ 2147483647 h 148"/>
              <a:gd name="T30" fmla="*/ 2147483647 w 140"/>
              <a:gd name="T31" fmla="*/ 2147483647 h 148"/>
              <a:gd name="T32" fmla="*/ 2147483647 w 140"/>
              <a:gd name="T33" fmla="*/ 2147483647 h 148"/>
              <a:gd name="T34" fmla="*/ 2147483647 w 140"/>
              <a:gd name="T35" fmla="*/ 2147483647 h 148"/>
              <a:gd name="T36" fmla="*/ 2147483647 w 140"/>
              <a:gd name="T37" fmla="*/ 2147483647 h 148"/>
              <a:gd name="T38" fmla="*/ 2147483647 w 140"/>
              <a:gd name="T39" fmla="*/ 2147483647 h 148"/>
              <a:gd name="T40" fmla="*/ 2147483647 w 140"/>
              <a:gd name="T41" fmla="*/ 2147483647 h 148"/>
              <a:gd name="T42" fmla="*/ 2147483647 w 140"/>
              <a:gd name="T43" fmla="*/ 2147483647 h 148"/>
              <a:gd name="T44" fmla="*/ 2147483647 w 140"/>
              <a:gd name="T45" fmla="*/ 2147483647 h 148"/>
              <a:gd name="T46" fmla="*/ 2147483647 w 140"/>
              <a:gd name="T47" fmla="*/ 2147483647 h 148"/>
              <a:gd name="T48" fmla="*/ 2147483647 w 140"/>
              <a:gd name="T49" fmla="*/ 2147483647 h 148"/>
              <a:gd name="T50" fmla="*/ 2147483647 w 140"/>
              <a:gd name="T51" fmla="*/ 2147483647 h 148"/>
              <a:gd name="T52" fmla="*/ 2147483647 w 140"/>
              <a:gd name="T53" fmla="*/ 2147483647 h 148"/>
              <a:gd name="T54" fmla="*/ 2147483647 w 140"/>
              <a:gd name="T55" fmla="*/ 0 h 148"/>
              <a:gd name="T56" fmla="*/ 2147483647 w 140"/>
              <a:gd name="T57" fmla="*/ 2147483647 h 148"/>
              <a:gd name="T58" fmla="*/ 2147483647 w 140"/>
              <a:gd name="T59" fmla="*/ 2147483647 h 148"/>
              <a:gd name="T60" fmla="*/ 2147483647 w 140"/>
              <a:gd name="T61" fmla="*/ 2147483647 h 148"/>
              <a:gd name="T62" fmla="*/ 2147483647 w 140"/>
              <a:gd name="T63" fmla="*/ 2147483647 h 148"/>
              <a:gd name="T64" fmla="*/ 2147483647 w 140"/>
              <a:gd name="T65" fmla="*/ 2147483647 h 148"/>
              <a:gd name="T66" fmla="*/ 2147483647 w 140"/>
              <a:gd name="T67" fmla="*/ 0 h 148"/>
              <a:gd name="T68" fmla="*/ 2147483647 w 140"/>
              <a:gd name="T69" fmla="*/ 2147483647 h 148"/>
              <a:gd name="T70" fmla="*/ 0 w 140"/>
              <a:gd name="T71" fmla="*/ 2147483647 h 148"/>
              <a:gd name="T72" fmla="*/ 2147483647 w 140"/>
              <a:gd name="T73" fmla="*/ 2147483647 h 148"/>
              <a:gd name="T74" fmla="*/ 2147483647 w 140"/>
              <a:gd name="T75" fmla="*/ 2147483647 h 148"/>
              <a:gd name="T76" fmla="*/ 2147483647 w 140"/>
              <a:gd name="T77" fmla="*/ 2147483647 h 148"/>
              <a:gd name="T78" fmla="*/ 2147483647 w 140"/>
              <a:gd name="T79" fmla="*/ 2147483647 h 148"/>
              <a:gd name="T80" fmla="*/ 2147483647 w 140"/>
              <a:gd name="T81" fmla="*/ 2147483647 h 148"/>
              <a:gd name="T82" fmla="*/ 2147483647 w 140"/>
              <a:gd name="T83" fmla="*/ 2147483647 h 148"/>
              <a:gd name="T84" fmla="*/ 2147483647 w 140"/>
              <a:gd name="T85" fmla="*/ 2147483647 h 148"/>
              <a:gd name="T86" fmla="*/ 2147483647 w 140"/>
              <a:gd name="T87" fmla="*/ 2147483647 h 148"/>
              <a:gd name="T88" fmla="*/ 2147483647 w 140"/>
              <a:gd name="T89" fmla="*/ 2147483647 h 148"/>
              <a:gd name="T90" fmla="*/ 2147483647 w 140"/>
              <a:gd name="T91" fmla="*/ 2147483647 h 148"/>
              <a:gd name="T92" fmla="*/ 2147483647 w 140"/>
              <a:gd name="T93" fmla="*/ 2147483647 h 148"/>
              <a:gd name="T94" fmla="*/ 2147483647 w 140"/>
              <a:gd name="T95" fmla="*/ 2147483647 h 148"/>
              <a:gd name="T96" fmla="*/ 2147483647 w 140"/>
              <a:gd name="T97" fmla="*/ 2147483647 h 148"/>
              <a:gd name="T98" fmla="*/ 2147483647 w 140"/>
              <a:gd name="T99" fmla="*/ 2147483647 h 148"/>
              <a:gd name="T100" fmla="*/ 2147483647 w 140"/>
              <a:gd name="T101" fmla="*/ 2147483647 h 148"/>
              <a:gd name="T102" fmla="*/ 2147483647 w 140"/>
              <a:gd name="T103" fmla="*/ 2147483647 h 148"/>
              <a:gd name="T104" fmla="*/ 2147483647 w 140"/>
              <a:gd name="T105" fmla="*/ 2147483647 h 148"/>
              <a:gd name="T106" fmla="*/ 2147483647 w 140"/>
              <a:gd name="T107" fmla="*/ 2147483647 h 148"/>
              <a:gd name="T108" fmla="*/ 2147483647 w 140"/>
              <a:gd name="T109" fmla="*/ 2147483647 h 14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40"/>
              <a:gd name="T166" fmla="*/ 0 h 148"/>
              <a:gd name="T167" fmla="*/ 140 w 140"/>
              <a:gd name="T168" fmla="*/ 148 h 14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40" h="148">
                <a:moveTo>
                  <a:pt x="64" y="24"/>
                </a:moveTo>
                <a:lnTo>
                  <a:pt x="64" y="24"/>
                </a:lnTo>
                <a:lnTo>
                  <a:pt x="76" y="24"/>
                </a:lnTo>
                <a:lnTo>
                  <a:pt x="88" y="26"/>
                </a:lnTo>
                <a:lnTo>
                  <a:pt x="98" y="30"/>
                </a:lnTo>
                <a:lnTo>
                  <a:pt x="108" y="36"/>
                </a:lnTo>
                <a:lnTo>
                  <a:pt x="116" y="44"/>
                </a:lnTo>
                <a:lnTo>
                  <a:pt x="122" y="54"/>
                </a:lnTo>
                <a:lnTo>
                  <a:pt x="128" y="64"/>
                </a:lnTo>
                <a:lnTo>
                  <a:pt x="130" y="76"/>
                </a:lnTo>
                <a:lnTo>
                  <a:pt x="130" y="88"/>
                </a:lnTo>
                <a:lnTo>
                  <a:pt x="128" y="98"/>
                </a:lnTo>
                <a:lnTo>
                  <a:pt x="124" y="110"/>
                </a:lnTo>
                <a:lnTo>
                  <a:pt x="118" y="118"/>
                </a:lnTo>
                <a:lnTo>
                  <a:pt x="122" y="148"/>
                </a:lnTo>
                <a:lnTo>
                  <a:pt x="114" y="148"/>
                </a:lnTo>
                <a:lnTo>
                  <a:pt x="104" y="134"/>
                </a:lnTo>
                <a:lnTo>
                  <a:pt x="90" y="140"/>
                </a:lnTo>
                <a:lnTo>
                  <a:pt x="76" y="144"/>
                </a:lnTo>
                <a:lnTo>
                  <a:pt x="66" y="144"/>
                </a:lnTo>
                <a:lnTo>
                  <a:pt x="56" y="142"/>
                </a:lnTo>
                <a:lnTo>
                  <a:pt x="46" y="138"/>
                </a:lnTo>
                <a:lnTo>
                  <a:pt x="38" y="134"/>
                </a:lnTo>
                <a:lnTo>
                  <a:pt x="28" y="148"/>
                </a:lnTo>
                <a:lnTo>
                  <a:pt x="20" y="148"/>
                </a:lnTo>
                <a:lnTo>
                  <a:pt x="24" y="120"/>
                </a:lnTo>
                <a:lnTo>
                  <a:pt x="14" y="106"/>
                </a:lnTo>
                <a:lnTo>
                  <a:pt x="12" y="98"/>
                </a:lnTo>
                <a:lnTo>
                  <a:pt x="10" y="90"/>
                </a:lnTo>
                <a:lnTo>
                  <a:pt x="10" y="78"/>
                </a:lnTo>
                <a:lnTo>
                  <a:pt x="12" y="66"/>
                </a:lnTo>
                <a:lnTo>
                  <a:pt x="18" y="56"/>
                </a:lnTo>
                <a:lnTo>
                  <a:pt x="24" y="46"/>
                </a:lnTo>
                <a:lnTo>
                  <a:pt x="32" y="38"/>
                </a:lnTo>
                <a:lnTo>
                  <a:pt x="40" y="32"/>
                </a:lnTo>
                <a:lnTo>
                  <a:pt x="52" y="26"/>
                </a:lnTo>
                <a:lnTo>
                  <a:pt x="64" y="24"/>
                </a:lnTo>
                <a:close/>
                <a:moveTo>
                  <a:pt x="72" y="74"/>
                </a:moveTo>
                <a:lnTo>
                  <a:pt x="72" y="74"/>
                </a:lnTo>
                <a:lnTo>
                  <a:pt x="66" y="74"/>
                </a:lnTo>
                <a:lnTo>
                  <a:pt x="50" y="48"/>
                </a:lnTo>
                <a:lnTo>
                  <a:pt x="48" y="48"/>
                </a:lnTo>
                <a:lnTo>
                  <a:pt x="64" y="76"/>
                </a:lnTo>
                <a:lnTo>
                  <a:pt x="62" y="80"/>
                </a:lnTo>
                <a:lnTo>
                  <a:pt x="62" y="84"/>
                </a:lnTo>
                <a:lnTo>
                  <a:pt x="62" y="88"/>
                </a:lnTo>
                <a:lnTo>
                  <a:pt x="64" y="92"/>
                </a:lnTo>
                <a:lnTo>
                  <a:pt x="68" y="94"/>
                </a:lnTo>
                <a:lnTo>
                  <a:pt x="72" y="94"/>
                </a:lnTo>
                <a:lnTo>
                  <a:pt x="76" y="94"/>
                </a:lnTo>
                <a:lnTo>
                  <a:pt x="80" y="92"/>
                </a:lnTo>
                <a:lnTo>
                  <a:pt x="82" y="88"/>
                </a:lnTo>
                <a:lnTo>
                  <a:pt x="82" y="84"/>
                </a:lnTo>
                <a:lnTo>
                  <a:pt x="82" y="82"/>
                </a:lnTo>
                <a:lnTo>
                  <a:pt x="92" y="72"/>
                </a:lnTo>
                <a:lnTo>
                  <a:pt x="100" y="62"/>
                </a:lnTo>
                <a:lnTo>
                  <a:pt x="94" y="56"/>
                </a:lnTo>
                <a:lnTo>
                  <a:pt x="84" y="66"/>
                </a:lnTo>
                <a:lnTo>
                  <a:pt x="76" y="74"/>
                </a:lnTo>
                <a:lnTo>
                  <a:pt x="72" y="74"/>
                </a:lnTo>
                <a:close/>
                <a:moveTo>
                  <a:pt x="132" y="0"/>
                </a:moveTo>
                <a:lnTo>
                  <a:pt x="124" y="6"/>
                </a:lnTo>
                <a:lnTo>
                  <a:pt x="116" y="4"/>
                </a:lnTo>
                <a:lnTo>
                  <a:pt x="106" y="4"/>
                </a:lnTo>
                <a:lnTo>
                  <a:pt x="96" y="6"/>
                </a:lnTo>
                <a:lnTo>
                  <a:pt x="88" y="14"/>
                </a:lnTo>
                <a:lnTo>
                  <a:pt x="134" y="54"/>
                </a:lnTo>
                <a:lnTo>
                  <a:pt x="134" y="52"/>
                </a:lnTo>
                <a:lnTo>
                  <a:pt x="140" y="44"/>
                </a:lnTo>
                <a:lnTo>
                  <a:pt x="140" y="34"/>
                </a:lnTo>
                <a:lnTo>
                  <a:pt x="140" y="22"/>
                </a:lnTo>
                <a:lnTo>
                  <a:pt x="134" y="14"/>
                </a:lnTo>
                <a:lnTo>
                  <a:pt x="138" y="4"/>
                </a:lnTo>
                <a:lnTo>
                  <a:pt x="132" y="0"/>
                </a:lnTo>
                <a:close/>
                <a:moveTo>
                  <a:pt x="8" y="4"/>
                </a:moveTo>
                <a:lnTo>
                  <a:pt x="10" y="12"/>
                </a:lnTo>
                <a:lnTo>
                  <a:pt x="4" y="20"/>
                </a:lnTo>
                <a:lnTo>
                  <a:pt x="0" y="30"/>
                </a:lnTo>
                <a:lnTo>
                  <a:pt x="2" y="40"/>
                </a:lnTo>
                <a:lnTo>
                  <a:pt x="6" y="50"/>
                </a:lnTo>
                <a:lnTo>
                  <a:pt x="56" y="16"/>
                </a:lnTo>
                <a:lnTo>
                  <a:pt x="48" y="10"/>
                </a:lnTo>
                <a:lnTo>
                  <a:pt x="40" y="4"/>
                </a:lnTo>
                <a:lnTo>
                  <a:pt x="30" y="4"/>
                </a:lnTo>
                <a:lnTo>
                  <a:pt x="20" y="6"/>
                </a:lnTo>
                <a:lnTo>
                  <a:pt x="12" y="0"/>
                </a:lnTo>
                <a:lnTo>
                  <a:pt x="8" y="4"/>
                </a:lnTo>
                <a:close/>
                <a:moveTo>
                  <a:pt x="100" y="46"/>
                </a:moveTo>
                <a:lnTo>
                  <a:pt x="100" y="46"/>
                </a:lnTo>
                <a:lnTo>
                  <a:pt x="92" y="42"/>
                </a:lnTo>
                <a:lnTo>
                  <a:pt x="84" y="38"/>
                </a:lnTo>
                <a:lnTo>
                  <a:pt x="74" y="36"/>
                </a:lnTo>
                <a:lnTo>
                  <a:pt x="64" y="36"/>
                </a:lnTo>
                <a:lnTo>
                  <a:pt x="56" y="38"/>
                </a:lnTo>
                <a:lnTo>
                  <a:pt x="46" y="42"/>
                </a:lnTo>
                <a:lnTo>
                  <a:pt x="40" y="48"/>
                </a:lnTo>
                <a:lnTo>
                  <a:pt x="32" y="54"/>
                </a:lnTo>
                <a:lnTo>
                  <a:pt x="28" y="62"/>
                </a:lnTo>
                <a:lnTo>
                  <a:pt x="24" y="70"/>
                </a:lnTo>
                <a:lnTo>
                  <a:pt x="22" y="80"/>
                </a:lnTo>
                <a:lnTo>
                  <a:pt x="22" y="88"/>
                </a:lnTo>
                <a:lnTo>
                  <a:pt x="24" y="98"/>
                </a:lnTo>
                <a:lnTo>
                  <a:pt x="28" y="106"/>
                </a:lnTo>
                <a:lnTo>
                  <a:pt x="34" y="114"/>
                </a:lnTo>
                <a:lnTo>
                  <a:pt x="40" y="120"/>
                </a:lnTo>
                <a:lnTo>
                  <a:pt x="48" y="126"/>
                </a:lnTo>
                <a:lnTo>
                  <a:pt x="56" y="130"/>
                </a:lnTo>
                <a:lnTo>
                  <a:pt x="66" y="130"/>
                </a:lnTo>
                <a:lnTo>
                  <a:pt x="76" y="130"/>
                </a:lnTo>
                <a:lnTo>
                  <a:pt x="84" y="128"/>
                </a:lnTo>
                <a:lnTo>
                  <a:pt x="94" y="124"/>
                </a:lnTo>
                <a:lnTo>
                  <a:pt x="100" y="120"/>
                </a:lnTo>
                <a:lnTo>
                  <a:pt x="108" y="114"/>
                </a:lnTo>
                <a:lnTo>
                  <a:pt x="112" y="106"/>
                </a:lnTo>
                <a:lnTo>
                  <a:pt x="116" y="96"/>
                </a:lnTo>
                <a:lnTo>
                  <a:pt x="118" y="88"/>
                </a:lnTo>
                <a:lnTo>
                  <a:pt x="118" y="78"/>
                </a:lnTo>
                <a:lnTo>
                  <a:pt x="116" y="68"/>
                </a:lnTo>
                <a:lnTo>
                  <a:pt x="112" y="60"/>
                </a:lnTo>
                <a:lnTo>
                  <a:pt x="106" y="52"/>
                </a:lnTo>
                <a:lnTo>
                  <a:pt x="100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Freeform 213"/>
          <p:cNvSpPr>
            <a:spLocks noEditPoints="1"/>
          </p:cNvSpPr>
          <p:nvPr/>
        </p:nvSpPr>
        <p:spPr bwMode="auto">
          <a:xfrm>
            <a:off x="7195704" y="4980566"/>
            <a:ext cx="328613" cy="401637"/>
          </a:xfrm>
          <a:custGeom>
            <a:avLst/>
            <a:gdLst>
              <a:gd name="T0" fmla="*/ 2147483647 w 120"/>
              <a:gd name="T1" fmla="*/ 2147483647 h 134"/>
              <a:gd name="T2" fmla="*/ 2147483647 w 120"/>
              <a:gd name="T3" fmla="*/ 2147483647 h 134"/>
              <a:gd name="T4" fmla="*/ 2147483647 w 120"/>
              <a:gd name="T5" fmla="*/ 2147483647 h 134"/>
              <a:gd name="T6" fmla="*/ 2147483647 w 120"/>
              <a:gd name="T7" fmla="*/ 2147483647 h 134"/>
              <a:gd name="T8" fmla="*/ 2147483647 w 120"/>
              <a:gd name="T9" fmla="*/ 2147483647 h 134"/>
              <a:gd name="T10" fmla="*/ 2147483647 w 120"/>
              <a:gd name="T11" fmla="*/ 2147483647 h 134"/>
              <a:gd name="T12" fmla="*/ 2147483647 w 120"/>
              <a:gd name="T13" fmla="*/ 2147483647 h 134"/>
              <a:gd name="T14" fmla="*/ 2147483647 w 120"/>
              <a:gd name="T15" fmla="*/ 2147483647 h 134"/>
              <a:gd name="T16" fmla="*/ 2147483647 w 120"/>
              <a:gd name="T17" fmla="*/ 0 h 134"/>
              <a:gd name="T18" fmla="*/ 2147483647 w 120"/>
              <a:gd name="T19" fmla="*/ 2147483647 h 134"/>
              <a:gd name="T20" fmla="*/ 2147483647 w 120"/>
              <a:gd name="T21" fmla="*/ 2147483647 h 134"/>
              <a:gd name="T22" fmla="*/ 2147483647 w 120"/>
              <a:gd name="T23" fmla="*/ 2147483647 h 134"/>
              <a:gd name="T24" fmla="*/ 2147483647 w 120"/>
              <a:gd name="T25" fmla="*/ 2147483647 h 134"/>
              <a:gd name="T26" fmla="*/ 2147483647 w 120"/>
              <a:gd name="T27" fmla="*/ 2147483647 h 134"/>
              <a:gd name="T28" fmla="*/ 2147483647 w 120"/>
              <a:gd name="T29" fmla="*/ 2147483647 h 134"/>
              <a:gd name="T30" fmla="*/ 2147483647 w 120"/>
              <a:gd name="T31" fmla="*/ 2147483647 h 134"/>
              <a:gd name="T32" fmla="*/ 2147483647 w 120"/>
              <a:gd name="T33" fmla="*/ 2147483647 h 134"/>
              <a:gd name="T34" fmla="*/ 2147483647 w 120"/>
              <a:gd name="T35" fmla="*/ 2147483647 h 134"/>
              <a:gd name="T36" fmla="*/ 2147483647 w 120"/>
              <a:gd name="T37" fmla="*/ 2147483647 h 134"/>
              <a:gd name="T38" fmla="*/ 2147483647 w 120"/>
              <a:gd name="T39" fmla="*/ 2147483647 h 134"/>
              <a:gd name="T40" fmla="*/ 2147483647 w 120"/>
              <a:gd name="T41" fmla="*/ 2147483647 h 134"/>
              <a:gd name="T42" fmla="*/ 2147483647 w 120"/>
              <a:gd name="T43" fmla="*/ 2147483647 h 134"/>
              <a:gd name="T44" fmla="*/ 2147483647 w 120"/>
              <a:gd name="T45" fmla="*/ 2147483647 h 134"/>
              <a:gd name="T46" fmla="*/ 2147483647 w 120"/>
              <a:gd name="T47" fmla="*/ 2147483647 h 134"/>
              <a:gd name="T48" fmla="*/ 2147483647 w 120"/>
              <a:gd name="T49" fmla="*/ 2147483647 h 134"/>
              <a:gd name="T50" fmla="*/ 0 w 120"/>
              <a:gd name="T51" fmla="*/ 2147483647 h 134"/>
              <a:gd name="T52" fmla="*/ 2147483647 w 120"/>
              <a:gd name="T53" fmla="*/ 2147483647 h 134"/>
              <a:gd name="T54" fmla="*/ 2147483647 w 120"/>
              <a:gd name="T55" fmla="*/ 2147483647 h 134"/>
              <a:gd name="T56" fmla="*/ 2147483647 w 120"/>
              <a:gd name="T57" fmla="*/ 2147483647 h 134"/>
              <a:gd name="T58" fmla="*/ 2147483647 w 120"/>
              <a:gd name="T59" fmla="*/ 2147483647 h 134"/>
              <a:gd name="T60" fmla="*/ 2147483647 w 120"/>
              <a:gd name="T61" fmla="*/ 2147483647 h 134"/>
              <a:gd name="T62" fmla="*/ 2147483647 w 120"/>
              <a:gd name="T63" fmla="*/ 2147483647 h 134"/>
              <a:gd name="T64" fmla="*/ 2147483647 w 120"/>
              <a:gd name="T65" fmla="*/ 2147483647 h 134"/>
              <a:gd name="T66" fmla="*/ 2147483647 w 120"/>
              <a:gd name="T67" fmla="*/ 2147483647 h 134"/>
              <a:gd name="T68" fmla="*/ 2147483647 w 120"/>
              <a:gd name="T69" fmla="*/ 2147483647 h 134"/>
              <a:gd name="T70" fmla="*/ 2147483647 w 120"/>
              <a:gd name="T71" fmla="*/ 2147483647 h 134"/>
              <a:gd name="T72" fmla="*/ 2147483647 w 120"/>
              <a:gd name="T73" fmla="*/ 2147483647 h 134"/>
              <a:gd name="T74" fmla="*/ 2147483647 w 120"/>
              <a:gd name="T75" fmla="*/ 2147483647 h 134"/>
              <a:gd name="T76" fmla="*/ 2147483647 w 120"/>
              <a:gd name="T77" fmla="*/ 2147483647 h 134"/>
              <a:gd name="T78" fmla="*/ 2147483647 w 120"/>
              <a:gd name="T79" fmla="*/ 2147483647 h 134"/>
              <a:gd name="T80" fmla="*/ 2147483647 w 120"/>
              <a:gd name="T81" fmla="*/ 2147483647 h 134"/>
              <a:gd name="T82" fmla="*/ 2147483647 w 120"/>
              <a:gd name="T83" fmla="*/ 2147483647 h 134"/>
              <a:gd name="T84" fmla="*/ 2147483647 w 120"/>
              <a:gd name="T85" fmla="*/ 2147483647 h 134"/>
              <a:gd name="T86" fmla="*/ 2147483647 w 120"/>
              <a:gd name="T87" fmla="*/ 2147483647 h 134"/>
              <a:gd name="T88" fmla="*/ 2147483647 w 120"/>
              <a:gd name="T89" fmla="*/ 2147483647 h 134"/>
              <a:gd name="T90" fmla="*/ 2147483647 w 120"/>
              <a:gd name="T91" fmla="*/ 2147483647 h 134"/>
              <a:gd name="T92" fmla="*/ 2147483647 w 120"/>
              <a:gd name="T93" fmla="*/ 2147483647 h 134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20"/>
              <a:gd name="T142" fmla="*/ 0 h 134"/>
              <a:gd name="T143" fmla="*/ 120 w 120"/>
              <a:gd name="T144" fmla="*/ 134 h 134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20" h="134">
                <a:moveTo>
                  <a:pt x="112" y="10"/>
                </a:moveTo>
                <a:lnTo>
                  <a:pt x="36" y="10"/>
                </a:lnTo>
                <a:lnTo>
                  <a:pt x="34" y="16"/>
                </a:lnTo>
                <a:lnTo>
                  <a:pt x="34" y="22"/>
                </a:lnTo>
                <a:lnTo>
                  <a:pt x="34" y="26"/>
                </a:lnTo>
                <a:lnTo>
                  <a:pt x="36" y="32"/>
                </a:lnTo>
                <a:lnTo>
                  <a:pt x="114" y="32"/>
                </a:lnTo>
                <a:lnTo>
                  <a:pt x="114" y="42"/>
                </a:lnTo>
                <a:lnTo>
                  <a:pt x="34" y="42"/>
                </a:lnTo>
                <a:lnTo>
                  <a:pt x="32" y="42"/>
                </a:lnTo>
                <a:lnTo>
                  <a:pt x="30" y="42"/>
                </a:lnTo>
                <a:lnTo>
                  <a:pt x="30" y="40"/>
                </a:lnTo>
                <a:lnTo>
                  <a:pt x="24" y="32"/>
                </a:lnTo>
                <a:lnTo>
                  <a:pt x="22" y="22"/>
                </a:lnTo>
                <a:lnTo>
                  <a:pt x="24" y="12"/>
                </a:lnTo>
                <a:lnTo>
                  <a:pt x="30" y="2"/>
                </a:lnTo>
                <a:lnTo>
                  <a:pt x="32" y="0"/>
                </a:lnTo>
                <a:lnTo>
                  <a:pt x="34" y="0"/>
                </a:lnTo>
                <a:lnTo>
                  <a:pt x="112" y="0"/>
                </a:lnTo>
                <a:lnTo>
                  <a:pt x="112" y="10"/>
                </a:lnTo>
                <a:close/>
                <a:moveTo>
                  <a:pt x="102" y="118"/>
                </a:moveTo>
                <a:lnTo>
                  <a:pt x="8" y="118"/>
                </a:lnTo>
                <a:lnTo>
                  <a:pt x="8" y="120"/>
                </a:lnTo>
                <a:lnTo>
                  <a:pt x="102" y="120"/>
                </a:lnTo>
                <a:lnTo>
                  <a:pt x="102" y="118"/>
                </a:lnTo>
                <a:close/>
                <a:moveTo>
                  <a:pt x="102" y="112"/>
                </a:moveTo>
                <a:lnTo>
                  <a:pt x="8" y="112"/>
                </a:lnTo>
                <a:lnTo>
                  <a:pt x="8" y="114"/>
                </a:lnTo>
                <a:lnTo>
                  <a:pt x="102" y="114"/>
                </a:lnTo>
                <a:lnTo>
                  <a:pt x="102" y="112"/>
                </a:lnTo>
                <a:close/>
                <a:moveTo>
                  <a:pt x="102" y="106"/>
                </a:moveTo>
                <a:lnTo>
                  <a:pt x="8" y="106"/>
                </a:lnTo>
                <a:lnTo>
                  <a:pt x="8" y="108"/>
                </a:lnTo>
                <a:lnTo>
                  <a:pt x="102" y="108"/>
                </a:lnTo>
                <a:lnTo>
                  <a:pt x="102" y="106"/>
                </a:lnTo>
                <a:close/>
                <a:moveTo>
                  <a:pt x="0" y="102"/>
                </a:moveTo>
                <a:lnTo>
                  <a:pt x="0" y="92"/>
                </a:lnTo>
                <a:lnTo>
                  <a:pt x="108" y="92"/>
                </a:lnTo>
                <a:lnTo>
                  <a:pt x="110" y="92"/>
                </a:lnTo>
                <a:lnTo>
                  <a:pt x="112" y="94"/>
                </a:lnTo>
                <a:lnTo>
                  <a:pt x="118" y="104"/>
                </a:lnTo>
                <a:lnTo>
                  <a:pt x="120" y="114"/>
                </a:lnTo>
                <a:lnTo>
                  <a:pt x="118" y="124"/>
                </a:lnTo>
                <a:lnTo>
                  <a:pt x="112" y="132"/>
                </a:lnTo>
                <a:lnTo>
                  <a:pt x="110" y="134"/>
                </a:lnTo>
                <a:lnTo>
                  <a:pt x="108" y="134"/>
                </a:lnTo>
                <a:lnTo>
                  <a:pt x="0" y="134"/>
                </a:lnTo>
                <a:lnTo>
                  <a:pt x="0" y="122"/>
                </a:lnTo>
                <a:lnTo>
                  <a:pt x="106" y="122"/>
                </a:lnTo>
                <a:lnTo>
                  <a:pt x="108" y="118"/>
                </a:lnTo>
                <a:lnTo>
                  <a:pt x="108" y="114"/>
                </a:lnTo>
                <a:lnTo>
                  <a:pt x="108" y="108"/>
                </a:lnTo>
                <a:lnTo>
                  <a:pt x="106" y="102"/>
                </a:lnTo>
                <a:lnTo>
                  <a:pt x="0" y="102"/>
                </a:lnTo>
                <a:close/>
                <a:moveTo>
                  <a:pt x="86" y="72"/>
                </a:moveTo>
                <a:lnTo>
                  <a:pt x="20" y="72"/>
                </a:lnTo>
                <a:lnTo>
                  <a:pt x="20" y="74"/>
                </a:lnTo>
                <a:lnTo>
                  <a:pt x="86" y="74"/>
                </a:lnTo>
                <a:lnTo>
                  <a:pt x="86" y="72"/>
                </a:lnTo>
                <a:close/>
                <a:moveTo>
                  <a:pt x="86" y="66"/>
                </a:moveTo>
                <a:lnTo>
                  <a:pt x="20" y="66"/>
                </a:lnTo>
                <a:lnTo>
                  <a:pt x="20" y="68"/>
                </a:lnTo>
                <a:lnTo>
                  <a:pt x="86" y="68"/>
                </a:lnTo>
                <a:lnTo>
                  <a:pt x="86" y="66"/>
                </a:lnTo>
                <a:close/>
                <a:moveTo>
                  <a:pt x="86" y="60"/>
                </a:moveTo>
                <a:lnTo>
                  <a:pt x="20" y="60"/>
                </a:lnTo>
                <a:lnTo>
                  <a:pt x="20" y="62"/>
                </a:lnTo>
                <a:lnTo>
                  <a:pt x="86" y="62"/>
                </a:lnTo>
                <a:lnTo>
                  <a:pt x="86" y="60"/>
                </a:lnTo>
                <a:close/>
                <a:moveTo>
                  <a:pt x="12" y="56"/>
                </a:moveTo>
                <a:lnTo>
                  <a:pt x="12" y="46"/>
                </a:lnTo>
                <a:lnTo>
                  <a:pt x="92" y="46"/>
                </a:lnTo>
                <a:lnTo>
                  <a:pt x="94" y="46"/>
                </a:lnTo>
                <a:lnTo>
                  <a:pt x="96" y="48"/>
                </a:lnTo>
                <a:lnTo>
                  <a:pt x="102" y="58"/>
                </a:lnTo>
                <a:lnTo>
                  <a:pt x="104" y="68"/>
                </a:lnTo>
                <a:lnTo>
                  <a:pt x="102" y="78"/>
                </a:lnTo>
                <a:lnTo>
                  <a:pt x="96" y="86"/>
                </a:lnTo>
                <a:lnTo>
                  <a:pt x="94" y="86"/>
                </a:lnTo>
                <a:lnTo>
                  <a:pt x="94" y="88"/>
                </a:lnTo>
                <a:lnTo>
                  <a:pt x="92" y="88"/>
                </a:lnTo>
                <a:lnTo>
                  <a:pt x="12" y="88"/>
                </a:lnTo>
                <a:lnTo>
                  <a:pt x="12" y="78"/>
                </a:lnTo>
                <a:lnTo>
                  <a:pt x="88" y="78"/>
                </a:lnTo>
                <a:lnTo>
                  <a:pt x="92" y="72"/>
                </a:lnTo>
                <a:lnTo>
                  <a:pt x="92" y="68"/>
                </a:lnTo>
                <a:lnTo>
                  <a:pt x="92" y="62"/>
                </a:lnTo>
                <a:lnTo>
                  <a:pt x="88" y="56"/>
                </a:lnTo>
                <a:lnTo>
                  <a:pt x="12" y="56"/>
                </a:lnTo>
                <a:close/>
                <a:moveTo>
                  <a:pt x="40" y="26"/>
                </a:moveTo>
                <a:lnTo>
                  <a:pt x="40" y="28"/>
                </a:lnTo>
                <a:lnTo>
                  <a:pt x="106" y="28"/>
                </a:lnTo>
                <a:lnTo>
                  <a:pt x="106" y="26"/>
                </a:lnTo>
                <a:lnTo>
                  <a:pt x="40" y="26"/>
                </a:lnTo>
                <a:close/>
                <a:moveTo>
                  <a:pt x="40" y="20"/>
                </a:moveTo>
                <a:lnTo>
                  <a:pt x="40" y="24"/>
                </a:lnTo>
                <a:lnTo>
                  <a:pt x="106" y="24"/>
                </a:lnTo>
                <a:lnTo>
                  <a:pt x="106" y="20"/>
                </a:lnTo>
                <a:lnTo>
                  <a:pt x="40" y="20"/>
                </a:lnTo>
                <a:close/>
                <a:moveTo>
                  <a:pt x="40" y="14"/>
                </a:moveTo>
                <a:lnTo>
                  <a:pt x="40" y="18"/>
                </a:lnTo>
                <a:lnTo>
                  <a:pt x="106" y="18"/>
                </a:lnTo>
                <a:lnTo>
                  <a:pt x="106" y="14"/>
                </a:lnTo>
                <a:lnTo>
                  <a:pt x="40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3" name="Freeform 219"/>
          <p:cNvSpPr>
            <a:spLocks noEditPoints="1"/>
          </p:cNvSpPr>
          <p:nvPr/>
        </p:nvSpPr>
        <p:spPr bwMode="auto">
          <a:xfrm>
            <a:off x="9437254" y="1516641"/>
            <a:ext cx="463550" cy="503237"/>
          </a:xfrm>
          <a:custGeom>
            <a:avLst/>
            <a:gdLst>
              <a:gd name="T0" fmla="*/ 2147483647 w 170"/>
              <a:gd name="T1" fmla="*/ 2147483647 h 168"/>
              <a:gd name="T2" fmla="*/ 2147483647 w 170"/>
              <a:gd name="T3" fmla="*/ 2147483647 h 168"/>
              <a:gd name="T4" fmla="*/ 2147483647 w 170"/>
              <a:gd name="T5" fmla="*/ 2147483647 h 168"/>
              <a:gd name="T6" fmla="*/ 2147483647 w 170"/>
              <a:gd name="T7" fmla="*/ 2147483647 h 168"/>
              <a:gd name="T8" fmla="*/ 2147483647 w 170"/>
              <a:gd name="T9" fmla="*/ 2147483647 h 168"/>
              <a:gd name="T10" fmla="*/ 2147483647 w 170"/>
              <a:gd name="T11" fmla="*/ 2147483647 h 168"/>
              <a:gd name="T12" fmla="*/ 2147483647 w 170"/>
              <a:gd name="T13" fmla="*/ 2147483647 h 168"/>
              <a:gd name="T14" fmla="*/ 2147483647 w 170"/>
              <a:gd name="T15" fmla="*/ 2147483647 h 168"/>
              <a:gd name="T16" fmla="*/ 2147483647 w 170"/>
              <a:gd name="T17" fmla="*/ 2147483647 h 168"/>
              <a:gd name="T18" fmla="*/ 2147483647 w 170"/>
              <a:gd name="T19" fmla="*/ 2147483647 h 168"/>
              <a:gd name="T20" fmla="*/ 2147483647 w 170"/>
              <a:gd name="T21" fmla="*/ 2147483647 h 168"/>
              <a:gd name="T22" fmla="*/ 2147483647 w 170"/>
              <a:gd name="T23" fmla="*/ 2147483647 h 168"/>
              <a:gd name="T24" fmla="*/ 2147483647 w 170"/>
              <a:gd name="T25" fmla="*/ 2147483647 h 168"/>
              <a:gd name="T26" fmla="*/ 2147483647 w 170"/>
              <a:gd name="T27" fmla="*/ 2147483647 h 168"/>
              <a:gd name="T28" fmla="*/ 2147483647 w 170"/>
              <a:gd name="T29" fmla="*/ 2147483647 h 168"/>
              <a:gd name="T30" fmla="*/ 2147483647 w 170"/>
              <a:gd name="T31" fmla="*/ 2147483647 h 168"/>
              <a:gd name="T32" fmla="*/ 2147483647 w 170"/>
              <a:gd name="T33" fmla="*/ 2147483647 h 168"/>
              <a:gd name="T34" fmla="*/ 2147483647 w 170"/>
              <a:gd name="T35" fmla="*/ 2147483647 h 168"/>
              <a:gd name="T36" fmla="*/ 2147483647 w 170"/>
              <a:gd name="T37" fmla="*/ 2147483647 h 168"/>
              <a:gd name="T38" fmla="*/ 2147483647 w 170"/>
              <a:gd name="T39" fmla="*/ 2147483647 h 168"/>
              <a:gd name="T40" fmla="*/ 2147483647 w 170"/>
              <a:gd name="T41" fmla="*/ 2147483647 h 168"/>
              <a:gd name="T42" fmla="*/ 2147483647 w 170"/>
              <a:gd name="T43" fmla="*/ 2147483647 h 168"/>
              <a:gd name="T44" fmla="*/ 2147483647 w 170"/>
              <a:gd name="T45" fmla="*/ 2147483647 h 168"/>
              <a:gd name="T46" fmla="*/ 2147483647 w 170"/>
              <a:gd name="T47" fmla="*/ 2147483647 h 168"/>
              <a:gd name="T48" fmla="*/ 2147483647 w 170"/>
              <a:gd name="T49" fmla="*/ 2147483647 h 168"/>
              <a:gd name="T50" fmla="*/ 2147483647 w 170"/>
              <a:gd name="T51" fmla="*/ 2147483647 h 168"/>
              <a:gd name="T52" fmla="*/ 2147483647 w 170"/>
              <a:gd name="T53" fmla="*/ 2147483647 h 168"/>
              <a:gd name="T54" fmla="*/ 2147483647 w 170"/>
              <a:gd name="T55" fmla="*/ 2147483647 h 168"/>
              <a:gd name="T56" fmla="*/ 2147483647 w 170"/>
              <a:gd name="T57" fmla="*/ 2147483647 h 168"/>
              <a:gd name="T58" fmla="*/ 2147483647 w 170"/>
              <a:gd name="T59" fmla="*/ 2147483647 h 168"/>
              <a:gd name="T60" fmla="*/ 2147483647 w 170"/>
              <a:gd name="T61" fmla="*/ 2147483647 h 168"/>
              <a:gd name="T62" fmla="*/ 2147483647 w 170"/>
              <a:gd name="T63" fmla="*/ 2147483647 h 168"/>
              <a:gd name="T64" fmla="*/ 2147483647 w 170"/>
              <a:gd name="T65" fmla="*/ 2147483647 h 168"/>
              <a:gd name="T66" fmla="*/ 2147483647 w 170"/>
              <a:gd name="T67" fmla="*/ 2147483647 h 168"/>
              <a:gd name="T68" fmla="*/ 2147483647 w 170"/>
              <a:gd name="T69" fmla="*/ 2147483647 h 168"/>
              <a:gd name="T70" fmla="*/ 2147483647 w 170"/>
              <a:gd name="T71" fmla="*/ 2147483647 h 168"/>
              <a:gd name="T72" fmla="*/ 2147483647 w 170"/>
              <a:gd name="T73" fmla="*/ 2147483647 h 168"/>
              <a:gd name="T74" fmla="*/ 2147483647 w 170"/>
              <a:gd name="T75" fmla="*/ 2147483647 h 168"/>
              <a:gd name="T76" fmla="*/ 2147483647 w 170"/>
              <a:gd name="T77" fmla="*/ 2147483647 h 168"/>
              <a:gd name="T78" fmla="*/ 2147483647 w 170"/>
              <a:gd name="T79" fmla="*/ 2147483647 h 168"/>
              <a:gd name="T80" fmla="*/ 2147483647 w 170"/>
              <a:gd name="T81" fmla="*/ 2147483647 h 168"/>
              <a:gd name="T82" fmla="*/ 2147483647 w 170"/>
              <a:gd name="T83" fmla="*/ 2147483647 h 168"/>
              <a:gd name="T84" fmla="*/ 2147483647 w 170"/>
              <a:gd name="T85" fmla="*/ 2147483647 h 168"/>
              <a:gd name="T86" fmla="*/ 2147483647 w 170"/>
              <a:gd name="T87" fmla="*/ 2147483647 h 168"/>
              <a:gd name="T88" fmla="*/ 2147483647 w 170"/>
              <a:gd name="T89" fmla="*/ 2147483647 h 168"/>
              <a:gd name="T90" fmla="*/ 2147483647 w 170"/>
              <a:gd name="T91" fmla="*/ 2147483647 h 168"/>
              <a:gd name="T92" fmla="*/ 2147483647 w 170"/>
              <a:gd name="T93" fmla="*/ 2147483647 h 168"/>
              <a:gd name="T94" fmla="*/ 2147483647 w 170"/>
              <a:gd name="T95" fmla="*/ 2147483647 h 168"/>
              <a:gd name="T96" fmla="*/ 2147483647 w 170"/>
              <a:gd name="T97" fmla="*/ 2147483647 h 168"/>
              <a:gd name="T98" fmla="*/ 2147483647 w 170"/>
              <a:gd name="T99" fmla="*/ 2147483647 h 168"/>
              <a:gd name="T100" fmla="*/ 2147483647 w 170"/>
              <a:gd name="T101" fmla="*/ 2147483647 h 168"/>
              <a:gd name="T102" fmla="*/ 2147483647 w 170"/>
              <a:gd name="T103" fmla="*/ 2147483647 h 168"/>
              <a:gd name="T104" fmla="*/ 2147483647 w 170"/>
              <a:gd name="T105" fmla="*/ 2147483647 h 168"/>
              <a:gd name="T106" fmla="*/ 2147483647 w 170"/>
              <a:gd name="T107" fmla="*/ 2147483647 h 168"/>
              <a:gd name="T108" fmla="*/ 2147483647 w 170"/>
              <a:gd name="T109" fmla="*/ 2147483647 h 16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70"/>
              <a:gd name="T166" fmla="*/ 0 h 168"/>
              <a:gd name="T167" fmla="*/ 170 w 170"/>
              <a:gd name="T168" fmla="*/ 168 h 16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70" h="168">
                <a:moveTo>
                  <a:pt x="150" y="28"/>
                </a:moveTo>
                <a:lnTo>
                  <a:pt x="150" y="28"/>
                </a:lnTo>
                <a:lnTo>
                  <a:pt x="158" y="40"/>
                </a:lnTo>
                <a:lnTo>
                  <a:pt x="164" y="52"/>
                </a:lnTo>
                <a:lnTo>
                  <a:pt x="170" y="68"/>
                </a:lnTo>
                <a:lnTo>
                  <a:pt x="170" y="84"/>
                </a:lnTo>
                <a:lnTo>
                  <a:pt x="168" y="100"/>
                </a:lnTo>
                <a:lnTo>
                  <a:pt x="164" y="116"/>
                </a:lnTo>
                <a:lnTo>
                  <a:pt x="156" y="132"/>
                </a:lnTo>
                <a:lnTo>
                  <a:pt x="146" y="144"/>
                </a:lnTo>
                <a:lnTo>
                  <a:pt x="132" y="154"/>
                </a:lnTo>
                <a:lnTo>
                  <a:pt x="118" y="162"/>
                </a:lnTo>
                <a:lnTo>
                  <a:pt x="102" y="166"/>
                </a:lnTo>
                <a:lnTo>
                  <a:pt x="86" y="168"/>
                </a:lnTo>
                <a:lnTo>
                  <a:pt x="68" y="166"/>
                </a:lnTo>
                <a:lnTo>
                  <a:pt x="52" y="162"/>
                </a:lnTo>
                <a:lnTo>
                  <a:pt x="38" y="154"/>
                </a:lnTo>
                <a:lnTo>
                  <a:pt x="26" y="144"/>
                </a:lnTo>
                <a:lnTo>
                  <a:pt x="14" y="132"/>
                </a:lnTo>
                <a:lnTo>
                  <a:pt x="8" y="116"/>
                </a:lnTo>
                <a:lnTo>
                  <a:pt x="2" y="100"/>
                </a:lnTo>
                <a:lnTo>
                  <a:pt x="0" y="84"/>
                </a:lnTo>
                <a:lnTo>
                  <a:pt x="2" y="68"/>
                </a:lnTo>
                <a:lnTo>
                  <a:pt x="6" y="52"/>
                </a:lnTo>
                <a:lnTo>
                  <a:pt x="12" y="40"/>
                </a:lnTo>
                <a:lnTo>
                  <a:pt x="22" y="28"/>
                </a:lnTo>
                <a:lnTo>
                  <a:pt x="34" y="38"/>
                </a:lnTo>
                <a:lnTo>
                  <a:pt x="28" y="48"/>
                </a:lnTo>
                <a:lnTo>
                  <a:pt x="22" y="56"/>
                </a:lnTo>
                <a:lnTo>
                  <a:pt x="20" y="64"/>
                </a:lnTo>
                <a:lnTo>
                  <a:pt x="18" y="74"/>
                </a:lnTo>
                <a:lnTo>
                  <a:pt x="40" y="70"/>
                </a:lnTo>
                <a:lnTo>
                  <a:pt x="40" y="76"/>
                </a:lnTo>
                <a:lnTo>
                  <a:pt x="40" y="88"/>
                </a:lnTo>
                <a:lnTo>
                  <a:pt x="18" y="94"/>
                </a:lnTo>
                <a:lnTo>
                  <a:pt x="20" y="104"/>
                </a:lnTo>
                <a:lnTo>
                  <a:pt x="24" y="114"/>
                </a:lnTo>
                <a:lnTo>
                  <a:pt x="30" y="124"/>
                </a:lnTo>
                <a:lnTo>
                  <a:pt x="36" y="132"/>
                </a:lnTo>
                <a:lnTo>
                  <a:pt x="48" y="142"/>
                </a:lnTo>
                <a:lnTo>
                  <a:pt x="62" y="148"/>
                </a:lnTo>
                <a:lnTo>
                  <a:pt x="66" y="148"/>
                </a:lnTo>
                <a:lnTo>
                  <a:pt x="70" y="146"/>
                </a:lnTo>
                <a:lnTo>
                  <a:pt x="74" y="144"/>
                </a:lnTo>
                <a:lnTo>
                  <a:pt x="74" y="142"/>
                </a:lnTo>
                <a:lnTo>
                  <a:pt x="74" y="126"/>
                </a:lnTo>
                <a:lnTo>
                  <a:pt x="86" y="126"/>
                </a:lnTo>
                <a:lnTo>
                  <a:pt x="96" y="126"/>
                </a:lnTo>
                <a:lnTo>
                  <a:pt x="96" y="142"/>
                </a:lnTo>
                <a:lnTo>
                  <a:pt x="98" y="144"/>
                </a:lnTo>
                <a:lnTo>
                  <a:pt x="100" y="146"/>
                </a:lnTo>
                <a:lnTo>
                  <a:pt x="108" y="148"/>
                </a:lnTo>
                <a:lnTo>
                  <a:pt x="122" y="142"/>
                </a:lnTo>
                <a:lnTo>
                  <a:pt x="134" y="132"/>
                </a:lnTo>
                <a:lnTo>
                  <a:pt x="142" y="124"/>
                </a:lnTo>
                <a:lnTo>
                  <a:pt x="146" y="114"/>
                </a:lnTo>
                <a:lnTo>
                  <a:pt x="150" y="104"/>
                </a:lnTo>
                <a:lnTo>
                  <a:pt x="154" y="94"/>
                </a:lnTo>
                <a:lnTo>
                  <a:pt x="130" y="88"/>
                </a:lnTo>
                <a:lnTo>
                  <a:pt x="130" y="74"/>
                </a:lnTo>
                <a:lnTo>
                  <a:pt x="128" y="70"/>
                </a:lnTo>
                <a:lnTo>
                  <a:pt x="154" y="74"/>
                </a:lnTo>
                <a:lnTo>
                  <a:pt x="152" y="64"/>
                </a:lnTo>
                <a:lnTo>
                  <a:pt x="148" y="56"/>
                </a:lnTo>
                <a:lnTo>
                  <a:pt x="144" y="48"/>
                </a:lnTo>
                <a:lnTo>
                  <a:pt x="136" y="38"/>
                </a:lnTo>
                <a:lnTo>
                  <a:pt x="150" y="28"/>
                </a:lnTo>
                <a:close/>
                <a:moveTo>
                  <a:pt x="86" y="0"/>
                </a:moveTo>
                <a:lnTo>
                  <a:pt x="86" y="0"/>
                </a:lnTo>
                <a:lnTo>
                  <a:pt x="68" y="2"/>
                </a:lnTo>
                <a:lnTo>
                  <a:pt x="52" y="8"/>
                </a:lnTo>
                <a:lnTo>
                  <a:pt x="38" y="16"/>
                </a:lnTo>
                <a:lnTo>
                  <a:pt x="26" y="26"/>
                </a:lnTo>
                <a:lnTo>
                  <a:pt x="36" y="34"/>
                </a:lnTo>
                <a:lnTo>
                  <a:pt x="46" y="26"/>
                </a:lnTo>
                <a:lnTo>
                  <a:pt x="58" y="20"/>
                </a:lnTo>
                <a:lnTo>
                  <a:pt x="72" y="14"/>
                </a:lnTo>
                <a:lnTo>
                  <a:pt x="86" y="14"/>
                </a:lnTo>
                <a:lnTo>
                  <a:pt x="100" y="14"/>
                </a:lnTo>
                <a:lnTo>
                  <a:pt x="112" y="18"/>
                </a:lnTo>
                <a:lnTo>
                  <a:pt x="126" y="26"/>
                </a:lnTo>
                <a:lnTo>
                  <a:pt x="136" y="34"/>
                </a:lnTo>
                <a:lnTo>
                  <a:pt x="146" y="26"/>
                </a:lnTo>
                <a:lnTo>
                  <a:pt x="132" y="16"/>
                </a:lnTo>
                <a:lnTo>
                  <a:pt x="118" y="8"/>
                </a:lnTo>
                <a:lnTo>
                  <a:pt x="102" y="2"/>
                </a:lnTo>
                <a:lnTo>
                  <a:pt x="86" y="0"/>
                </a:lnTo>
                <a:close/>
                <a:moveTo>
                  <a:pt x="96" y="80"/>
                </a:moveTo>
                <a:lnTo>
                  <a:pt x="96" y="80"/>
                </a:lnTo>
                <a:lnTo>
                  <a:pt x="92" y="76"/>
                </a:lnTo>
                <a:lnTo>
                  <a:pt x="86" y="76"/>
                </a:lnTo>
                <a:lnTo>
                  <a:pt x="80" y="76"/>
                </a:lnTo>
                <a:lnTo>
                  <a:pt x="74" y="80"/>
                </a:lnTo>
                <a:lnTo>
                  <a:pt x="72" y="84"/>
                </a:lnTo>
                <a:lnTo>
                  <a:pt x="70" y="90"/>
                </a:lnTo>
                <a:lnTo>
                  <a:pt x="72" y="96"/>
                </a:lnTo>
                <a:lnTo>
                  <a:pt x="74" y="100"/>
                </a:lnTo>
                <a:lnTo>
                  <a:pt x="80" y="104"/>
                </a:lnTo>
                <a:lnTo>
                  <a:pt x="86" y="104"/>
                </a:lnTo>
                <a:lnTo>
                  <a:pt x="92" y="104"/>
                </a:lnTo>
                <a:lnTo>
                  <a:pt x="96" y="100"/>
                </a:lnTo>
                <a:lnTo>
                  <a:pt x="98" y="96"/>
                </a:lnTo>
                <a:lnTo>
                  <a:pt x="100" y="90"/>
                </a:lnTo>
                <a:lnTo>
                  <a:pt x="98" y="84"/>
                </a:lnTo>
                <a:lnTo>
                  <a:pt x="96" y="80"/>
                </a:lnTo>
                <a:close/>
                <a:moveTo>
                  <a:pt x="86" y="70"/>
                </a:moveTo>
                <a:lnTo>
                  <a:pt x="86" y="70"/>
                </a:lnTo>
                <a:lnTo>
                  <a:pt x="78" y="72"/>
                </a:lnTo>
                <a:lnTo>
                  <a:pt x="70" y="76"/>
                </a:lnTo>
                <a:lnTo>
                  <a:pt x="66" y="82"/>
                </a:lnTo>
                <a:lnTo>
                  <a:pt x="64" y="90"/>
                </a:lnTo>
                <a:lnTo>
                  <a:pt x="66" y="98"/>
                </a:lnTo>
                <a:lnTo>
                  <a:pt x="70" y="104"/>
                </a:lnTo>
                <a:lnTo>
                  <a:pt x="78" y="108"/>
                </a:lnTo>
                <a:lnTo>
                  <a:pt x="86" y="110"/>
                </a:lnTo>
                <a:lnTo>
                  <a:pt x="94" y="108"/>
                </a:lnTo>
                <a:lnTo>
                  <a:pt x="100" y="104"/>
                </a:lnTo>
                <a:lnTo>
                  <a:pt x="104" y="98"/>
                </a:lnTo>
                <a:lnTo>
                  <a:pt x="106" y="90"/>
                </a:lnTo>
                <a:lnTo>
                  <a:pt x="104" y="82"/>
                </a:lnTo>
                <a:lnTo>
                  <a:pt x="100" y="76"/>
                </a:lnTo>
                <a:lnTo>
                  <a:pt x="94" y="72"/>
                </a:lnTo>
                <a:lnTo>
                  <a:pt x="86" y="70"/>
                </a:lnTo>
                <a:close/>
                <a:moveTo>
                  <a:pt x="58" y="64"/>
                </a:moveTo>
                <a:lnTo>
                  <a:pt x="58" y="64"/>
                </a:lnTo>
                <a:lnTo>
                  <a:pt x="54" y="64"/>
                </a:lnTo>
                <a:lnTo>
                  <a:pt x="52" y="66"/>
                </a:lnTo>
                <a:lnTo>
                  <a:pt x="48" y="70"/>
                </a:lnTo>
                <a:lnTo>
                  <a:pt x="46" y="76"/>
                </a:lnTo>
                <a:lnTo>
                  <a:pt x="46" y="92"/>
                </a:lnTo>
                <a:lnTo>
                  <a:pt x="48" y="104"/>
                </a:lnTo>
                <a:lnTo>
                  <a:pt x="50" y="108"/>
                </a:lnTo>
                <a:lnTo>
                  <a:pt x="52" y="112"/>
                </a:lnTo>
                <a:lnTo>
                  <a:pt x="58" y="116"/>
                </a:lnTo>
                <a:lnTo>
                  <a:pt x="66" y="120"/>
                </a:lnTo>
                <a:lnTo>
                  <a:pt x="74" y="122"/>
                </a:lnTo>
                <a:lnTo>
                  <a:pt x="82" y="122"/>
                </a:lnTo>
                <a:lnTo>
                  <a:pt x="102" y="120"/>
                </a:lnTo>
                <a:lnTo>
                  <a:pt x="110" y="118"/>
                </a:lnTo>
                <a:lnTo>
                  <a:pt x="116" y="114"/>
                </a:lnTo>
                <a:lnTo>
                  <a:pt x="120" y="110"/>
                </a:lnTo>
                <a:lnTo>
                  <a:pt x="122" y="104"/>
                </a:lnTo>
                <a:lnTo>
                  <a:pt x="124" y="92"/>
                </a:lnTo>
                <a:lnTo>
                  <a:pt x="124" y="82"/>
                </a:lnTo>
                <a:lnTo>
                  <a:pt x="122" y="72"/>
                </a:lnTo>
                <a:lnTo>
                  <a:pt x="120" y="68"/>
                </a:lnTo>
                <a:lnTo>
                  <a:pt x="118" y="66"/>
                </a:lnTo>
                <a:lnTo>
                  <a:pt x="112" y="64"/>
                </a:lnTo>
                <a:lnTo>
                  <a:pt x="58" y="64"/>
                </a:lnTo>
                <a:close/>
                <a:moveTo>
                  <a:pt x="148" y="78"/>
                </a:moveTo>
                <a:lnTo>
                  <a:pt x="138" y="76"/>
                </a:lnTo>
                <a:lnTo>
                  <a:pt x="138" y="82"/>
                </a:lnTo>
                <a:lnTo>
                  <a:pt x="148" y="84"/>
                </a:lnTo>
                <a:lnTo>
                  <a:pt x="148" y="78"/>
                </a:lnTo>
                <a:close/>
                <a:moveTo>
                  <a:pt x="22" y="76"/>
                </a:moveTo>
                <a:lnTo>
                  <a:pt x="22" y="82"/>
                </a:lnTo>
                <a:lnTo>
                  <a:pt x="30" y="80"/>
                </a:lnTo>
                <a:lnTo>
                  <a:pt x="30" y="76"/>
                </a:lnTo>
                <a:lnTo>
                  <a:pt x="22" y="76"/>
                </a:lnTo>
                <a:close/>
                <a:moveTo>
                  <a:pt x="24" y="84"/>
                </a:moveTo>
                <a:lnTo>
                  <a:pt x="24" y="88"/>
                </a:lnTo>
                <a:lnTo>
                  <a:pt x="32" y="86"/>
                </a:lnTo>
                <a:lnTo>
                  <a:pt x="30" y="82"/>
                </a:lnTo>
                <a:lnTo>
                  <a:pt x="24" y="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4" name="Freeform 221"/>
          <p:cNvSpPr>
            <a:spLocks noEditPoints="1"/>
          </p:cNvSpPr>
          <p:nvPr/>
        </p:nvSpPr>
        <p:spPr bwMode="auto">
          <a:xfrm>
            <a:off x="2606242" y="3239078"/>
            <a:ext cx="339725" cy="427038"/>
          </a:xfrm>
          <a:custGeom>
            <a:avLst/>
            <a:gdLst>
              <a:gd name="T0" fmla="*/ 2147483647 w 124"/>
              <a:gd name="T1" fmla="*/ 2147483647 h 142"/>
              <a:gd name="T2" fmla="*/ 0 w 124"/>
              <a:gd name="T3" fmla="*/ 2147483647 h 142"/>
              <a:gd name="T4" fmla="*/ 2147483647 w 124"/>
              <a:gd name="T5" fmla="*/ 2147483647 h 142"/>
              <a:gd name="T6" fmla="*/ 2147483647 w 124"/>
              <a:gd name="T7" fmla="*/ 2147483647 h 142"/>
              <a:gd name="T8" fmla="*/ 2147483647 w 124"/>
              <a:gd name="T9" fmla="*/ 2147483647 h 142"/>
              <a:gd name="T10" fmla="*/ 2147483647 w 124"/>
              <a:gd name="T11" fmla="*/ 2147483647 h 142"/>
              <a:gd name="T12" fmla="*/ 2147483647 w 124"/>
              <a:gd name="T13" fmla="*/ 2147483647 h 142"/>
              <a:gd name="T14" fmla="*/ 2147483647 w 124"/>
              <a:gd name="T15" fmla="*/ 2147483647 h 142"/>
              <a:gd name="T16" fmla="*/ 2147483647 w 124"/>
              <a:gd name="T17" fmla="*/ 2147483647 h 142"/>
              <a:gd name="T18" fmla="*/ 2147483647 w 124"/>
              <a:gd name="T19" fmla="*/ 2147483647 h 142"/>
              <a:gd name="T20" fmla="*/ 2147483647 w 124"/>
              <a:gd name="T21" fmla="*/ 2147483647 h 142"/>
              <a:gd name="T22" fmla="*/ 2147483647 w 124"/>
              <a:gd name="T23" fmla="*/ 2147483647 h 142"/>
              <a:gd name="T24" fmla="*/ 2147483647 w 124"/>
              <a:gd name="T25" fmla="*/ 2147483647 h 142"/>
              <a:gd name="T26" fmla="*/ 2147483647 w 124"/>
              <a:gd name="T27" fmla="*/ 2147483647 h 142"/>
              <a:gd name="T28" fmla="*/ 2147483647 w 124"/>
              <a:gd name="T29" fmla="*/ 2147483647 h 142"/>
              <a:gd name="T30" fmla="*/ 2147483647 w 124"/>
              <a:gd name="T31" fmla="*/ 0 h 142"/>
              <a:gd name="T32" fmla="*/ 2147483647 w 124"/>
              <a:gd name="T33" fmla="*/ 2147483647 h 142"/>
              <a:gd name="T34" fmla="*/ 2147483647 w 124"/>
              <a:gd name="T35" fmla="*/ 2147483647 h 142"/>
              <a:gd name="T36" fmla="*/ 2147483647 w 124"/>
              <a:gd name="T37" fmla="*/ 2147483647 h 142"/>
              <a:gd name="T38" fmla="*/ 2147483647 w 124"/>
              <a:gd name="T39" fmla="*/ 2147483647 h 142"/>
              <a:gd name="T40" fmla="*/ 2147483647 w 124"/>
              <a:gd name="T41" fmla="*/ 2147483647 h 142"/>
              <a:gd name="T42" fmla="*/ 2147483647 w 124"/>
              <a:gd name="T43" fmla="*/ 2147483647 h 142"/>
              <a:gd name="T44" fmla="*/ 2147483647 w 124"/>
              <a:gd name="T45" fmla="*/ 2147483647 h 142"/>
              <a:gd name="T46" fmla="*/ 2147483647 w 124"/>
              <a:gd name="T47" fmla="*/ 2147483647 h 142"/>
              <a:gd name="T48" fmla="*/ 2147483647 w 124"/>
              <a:gd name="T49" fmla="*/ 2147483647 h 142"/>
              <a:gd name="T50" fmla="*/ 2147483647 w 124"/>
              <a:gd name="T51" fmla="*/ 2147483647 h 142"/>
              <a:gd name="T52" fmla="*/ 2147483647 w 124"/>
              <a:gd name="T53" fmla="*/ 2147483647 h 142"/>
              <a:gd name="T54" fmla="*/ 2147483647 w 124"/>
              <a:gd name="T55" fmla="*/ 2147483647 h 142"/>
              <a:gd name="T56" fmla="*/ 2147483647 w 124"/>
              <a:gd name="T57" fmla="*/ 2147483647 h 142"/>
              <a:gd name="T58" fmla="*/ 2147483647 w 124"/>
              <a:gd name="T59" fmla="*/ 2147483647 h 142"/>
              <a:gd name="T60" fmla="*/ 2147483647 w 124"/>
              <a:gd name="T61" fmla="*/ 2147483647 h 142"/>
              <a:gd name="T62" fmla="*/ 2147483647 w 124"/>
              <a:gd name="T63" fmla="*/ 2147483647 h 142"/>
              <a:gd name="T64" fmla="*/ 2147483647 w 124"/>
              <a:gd name="T65" fmla="*/ 2147483647 h 142"/>
              <a:gd name="T66" fmla="*/ 2147483647 w 124"/>
              <a:gd name="T67" fmla="*/ 2147483647 h 142"/>
              <a:gd name="T68" fmla="*/ 2147483647 w 124"/>
              <a:gd name="T69" fmla="*/ 2147483647 h 142"/>
              <a:gd name="T70" fmla="*/ 2147483647 w 124"/>
              <a:gd name="T71" fmla="*/ 2147483647 h 142"/>
              <a:gd name="T72" fmla="*/ 2147483647 w 124"/>
              <a:gd name="T73" fmla="*/ 2147483647 h 142"/>
              <a:gd name="T74" fmla="*/ 2147483647 w 124"/>
              <a:gd name="T75" fmla="*/ 2147483647 h 142"/>
              <a:gd name="T76" fmla="*/ 2147483647 w 124"/>
              <a:gd name="T77" fmla="*/ 2147483647 h 142"/>
              <a:gd name="T78" fmla="*/ 2147483647 w 124"/>
              <a:gd name="T79" fmla="*/ 2147483647 h 142"/>
              <a:gd name="T80" fmla="*/ 2147483647 w 124"/>
              <a:gd name="T81" fmla="*/ 2147483647 h 142"/>
              <a:gd name="T82" fmla="*/ 2147483647 w 124"/>
              <a:gd name="T83" fmla="*/ 2147483647 h 142"/>
              <a:gd name="T84" fmla="*/ 2147483647 w 124"/>
              <a:gd name="T85" fmla="*/ 0 h 142"/>
              <a:gd name="T86" fmla="*/ 2147483647 w 124"/>
              <a:gd name="T87" fmla="*/ 2147483647 h 142"/>
              <a:gd name="T88" fmla="*/ 2147483647 w 124"/>
              <a:gd name="T89" fmla="*/ 2147483647 h 142"/>
              <a:gd name="T90" fmla="*/ 2147483647 w 124"/>
              <a:gd name="T91" fmla="*/ 2147483647 h 142"/>
              <a:gd name="T92" fmla="*/ 2147483647 w 124"/>
              <a:gd name="T93" fmla="*/ 2147483647 h 142"/>
              <a:gd name="T94" fmla="*/ 2147483647 w 124"/>
              <a:gd name="T95" fmla="*/ 2147483647 h 142"/>
              <a:gd name="T96" fmla="*/ 2147483647 w 124"/>
              <a:gd name="T97" fmla="*/ 2147483647 h 142"/>
              <a:gd name="T98" fmla="*/ 2147483647 w 124"/>
              <a:gd name="T99" fmla="*/ 2147483647 h 142"/>
              <a:gd name="T100" fmla="*/ 2147483647 w 124"/>
              <a:gd name="T101" fmla="*/ 2147483647 h 142"/>
              <a:gd name="T102" fmla="*/ 2147483647 w 124"/>
              <a:gd name="T103" fmla="*/ 2147483647 h 142"/>
              <a:gd name="T104" fmla="*/ 2147483647 w 124"/>
              <a:gd name="T105" fmla="*/ 2147483647 h 142"/>
              <a:gd name="T106" fmla="*/ 2147483647 w 124"/>
              <a:gd name="T107" fmla="*/ 2147483647 h 14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24"/>
              <a:gd name="T163" fmla="*/ 0 h 142"/>
              <a:gd name="T164" fmla="*/ 124 w 124"/>
              <a:gd name="T165" fmla="*/ 142 h 14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24" h="142">
                <a:moveTo>
                  <a:pt x="52" y="142"/>
                </a:moveTo>
                <a:lnTo>
                  <a:pt x="18" y="142"/>
                </a:lnTo>
                <a:lnTo>
                  <a:pt x="18" y="76"/>
                </a:lnTo>
                <a:lnTo>
                  <a:pt x="0" y="76"/>
                </a:lnTo>
                <a:lnTo>
                  <a:pt x="0" y="46"/>
                </a:lnTo>
                <a:lnTo>
                  <a:pt x="52" y="46"/>
                </a:lnTo>
                <a:lnTo>
                  <a:pt x="52" y="142"/>
                </a:lnTo>
                <a:close/>
                <a:moveTo>
                  <a:pt x="26" y="30"/>
                </a:moveTo>
                <a:lnTo>
                  <a:pt x="26" y="30"/>
                </a:lnTo>
                <a:lnTo>
                  <a:pt x="30" y="34"/>
                </a:lnTo>
                <a:lnTo>
                  <a:pt x="36" y="36"/>
                </a:lnTo>
                <a:lnTo>
                  <a:pt x="44" y="36"/>
                </a:lnTo>
                <a:lnTo>
                  <a:pt x="52" y="34"/>
                </a:lnTo>
                <a:lnTo>
                  <a:pt x="52" y="40"/>
                </a:lnTo>
                <a:lnTo>
                  <a:pt x="44" y="40"/>
                </a:lnTo>
                <a:lnTo>
                  <a:pt x="36" y="40"/>
                </a:lnTo>
                <a:lnTo>
                  <a:pt x="26" y="38"/>
                </a:lnTo>
                <a:lnTo>
                  <a:pt x="22" y="32"/>
                </a:lnTo>
                <a:lnTo>
                  <a:pt x="18" y="26"/>
                </a:lnTo>
                <a:lnTo>
                  <a:pt x="18" y="16"/>
                </a:lnTo>
                <a:lnTo>
                  <a:pt x="20" y="8"/>
                </a:lnTo>
                <a:lnTo>
                  <a:pt x="22" y="0"/>
                </a:lnTo>
                <a:lnTo>
                  <a:pt x="32" y="2"/>
                </a:lnTo>
                <a:lnTo>
                  <a:pt x="40" y="4"/>
                </a:lnTo>
                <a:lnTo>
                  <a:pt x="48" y="10"/>
                </a:lnTo>
                <a:lnTo>
                  <a:pt x="56" y="16"/>
                </a:lnTo>
                <a:lnTo>
                  <a:pt x="54" y="22"/>
                </a:lnTo>
                <a:lnTo>
                  <a:pt x="52" y="30"/>
                </a:lnTo>
                <a:lnTo>
                  <a:pt x="38" y="30"/>
                </a:lnTo>
                <a:lnTo>
                  <a:pt x="26" y="30"/>
                </a:lnTo>
                <a:close/>
                <a:moveTo>
                  <a:pt x="56" y="36"/>
                </a:moveTo>
                <a:lnTo>
                  <a:pt x="56" y="36"/>
                </a:lnTo>
                <a:lnTo>
                  <a:pt x="56" y="38"/>
                </a:lnTo>
                <a:lnTo>
                  <a:pt x="68" y="36"/>
                </a:lnTo>
                <a:lnTo>
                  <a:pt x="68" y="26"/>
                </a:lnTo>
                <a:lnTo>
                  <a:pt x="64" y="18"/>
                </a:lnTo>
                <a:lnTo>
                  <a:pt x="60" y="18"/>
                </a:lnTo>
                <a:lnTo>
                  <a:pt x="58" y="18"/>
                </a:lnTo>
                <a:lnTo>
                  <a:pt x="56" y="28"/>
                </a:lnTo>
                <a:lnTo>
                  <a:pt x="56" y="36"/>
                </a:lnTo>
                <a:close/>
                <a:moveTo>
                  <a:pt x="72" y="34"/>
                </a:moveTo>
                <a:lnTo>
                  <a:pt x="72" y="34"/>
                </a:lnTo>
                <a:lnTo>
                  <a:pt x="86" y="36"/>
                </a:lnTo>
                <a:lnTo>
                  <a:pt x="92" y="34"/>
                </a:lnTo>
                <a:lnTo>
                  <a:pt x="96" y="30"/>
                </a:lnTo>
                <a:lnTo>
                  <a:pt x="84" y="30"/>
                </a:lnTo>
                <a:lnTo>
                  <a:pt x="72" y="30"/>
                </a:lnTo>
                <a:lnTo>
                  <a:pt x="72" y="26"/>
                </a:lnTo>
                <a:lnTo>
                  <a:pt x="70" y="20"/>
                </a:lnTo>
                <a:lnTo>
                  <a:pt x="68" y="14"/>
                </a:lnTo>
                <a:lnTo>
                  <a:pt x="74" y="8"/>
                </a:lnTo>
                <a:lnTo>
                  <a:pt x="84" y="4"/>
                </a:lnTo>
                <a:lnTo>
                  <a:pt x="92" y="2"/>
                </a:lnTo>
                <a:lnTo>
                  <a:pt x="100" y="0"/>
                </a:lnTo>
                <a:lnTo>
                  <a:pt x="104" y="8"/>
                </a:lnTo>
                <a:lnTo>
                  <a:pt x="104" y="16"/>
                </a:lnTo>
                <a:lnTo>
                  <a:pt x="104" y="26"/>
                </a:lnTo>
                <a:lnTo>
                  <a:pt x="102" y="32"/>
                </a:lnTo>
                <a:lnTo>
                  <a:pt x="96" y="38"/>
                </a:lnTo>
                <a:lnTo>
                  <a:pt x="88" y="40"/>
                </a:lnTo>
                <a:lnTo>
                  <a:pt x="72" y="40"/>
                </a:lnTo>
                <a:lnTo>
                  <a:pt x="72" y="34"/>
                </a:lnTo>
                <a:close/>
                <a:moveTo>
                  <a:pt x="72" y="46"/>
                </a:moveTo>
                <a:lnTo>
                  <a:pt x="124" y="46"/>
                </a:lnTo>
                <a:lnTo>
                  <a:pt x="124" y="76"/>
                </a:lnTo>
                <a:lnTo>
                  <a:pt x="108" y="76"/>
                </a:lnTo>
                <a:lnTo>
                  <a:pt x="108" y="142"/>
                </a:lnTo>
                <a:lnTo>
                  <a:pt x="72" y="142"/>
                </a:lnTo>
                <a:lnTo>
                  <a:pt x="72" y="4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5" name="Freeform 224"/>
          <p:cNvSpPr>
            <a:spLocks noEditPoints="1"/>
          </p:cNvSpPr>
          <p:nvPr/>
        </p:nvSpPr>
        <p:spPr bwMode="auto">
          <a:xfrm>
            <a:off x="1836304" y="3262891"/>
            <a:ext cx="371475" cy="407987"/>
          </a:xfrm>
          <a:custGeom>
            <a:avLst/>
            <a:gdLst>
              <a:gd name="T0" fmla="*/ 2147483647 w 136"/>
              <a:gd name="T1" fmla="*/ 2147483647 h 136"/>
              <a:gd name="T2" fmla="*/ 2147483647 w 136"/>
              <a:gd name="T3" fmla="*/ 2147483647 h 136"/>
              <a:gd name="T4" fmla="*/ 2147483647 w 136"/>
              <a:gd name="T5" fmla="*/ 2147483647 h 136"/>
              <a:gd name="T6" fmla="*/ 2147483647 w 136"/>
              <a:gd name="T7" fmla="*/ 2147483647 h 136"/>
              <a:gd name="T8" fmla="*/ 0 w 136"/>
              <a:gd name="T9" fmla="*/ 2147483647 h 136"/>
              <a:gd name="T10" fmla="*/ 0 w 136"/>
              <a:gd name="T11" fmla="*/ 2147483647 h 136"/>
              <a:gd name="T12" fmla="*/ 2147483647 w 136"/>
              <a:gd name="T13" fmla="*/ 2147483647 h 136"/>
              <a:gd name="T14" fmla="*/ 2147483647 w 136"/>
              <a:gd name="T15" fmla="*/ 2147483647 h 136"/>
              <a:gd name="T16" fmla="*/ 2147483647 w 136"/>
              <a:gd name="T17" fmla="*/ 2147483647 h 136"/>
              <a:gd name="T18" fmla="*/ 2147483647 w 136"/>
              <a:gd name="T19" fmla="*/ 2147483647 h 136"/>
              <a:gd name="T20" fmla="*/ 2147483647 w 136"/>
              <a:gd name="T21" fmla="*/ 0 h 136"/>
              <a:gd name="T22" fmla="*/ 2147483647 w 136"/>
              <a:gd name="T23" fmla="*/ 2147483647 h 136"/>
              <a:gd name="T24" fmla="*/ 2147483647 w 136"/>
              <a:gd name="T25" fmla="*/ 2147483647 h 136"/>
              <a:gd name="T26" fmla="*/ 2147483647 w 136"/>
              <a:gd name="T27" fmla="*/ 2147483647 h 136"/>
              <a:gd name="T28" fmla="*/ 2147483647 w 136"/>
              <a:gd name="T29" fmla="*/ 2147483647 h 136"/>
              <a:gd name="T30" fmla="*/ 2147483647 w 136"/>
              <a:gd name="T31" fmla="*/ 2147483647 h 136"/>
              <a:gd name="T32" fmla="*/ 2147483647 w 136"/>
              <a:gd name="T33" fmla="*/ 2147483647 h 136"/>
              <a:gd name="T34" fmla="*/ 2147483647 w 136"/>
              <a:gd name="T35" fmla="*/ 2147483647 h 136"/>
              <a:gd name="T36" fmla="*/ 2147483647 w 136"/>
              <a:gd name="T37" fmla="*/ 2147483647 h 136"/>
              <a:gd name="T38" fmla="*/ 2147483647 w 136"/>
              <a:gd name="T39" fmla="*/ 2147483647 h 136"/>
              <a:gd name="T40" fmla="*/ 2147483647 w 136"/>
              <a:gd name="T41" fmla="*/ 2147483647 h 136"/>
              <a:gd name="T42" fmla="*/ 2147483647 w 136"/>
              <a:gd name="T43" fmla="*/ 2147483647 h 136"/>
              <a:gd name="T44" fmla="*/ 2147483647 w 136"/>
              <a:gd name="T45" fmla="*/ 2147483647 h 136"/>
              <a:gd name="T46" fmla="*/ 2147483647 w 136"/>
              <a:gd name="T47" fmla="*/ 2147483647 h 136"/>
              <a:gd name="T48" fmla="*/ 2147483647 w 136"/>
              <a:gd name="T49" fmla="*/ 2147483647 h 136"/>
              <a:gd name="T50" fmla="*/ 2147483647 w 136"/>
              <a:gd name="T51" fmla="*/ 2147483647 h 136"/>
              <a:gd name="T52" fmla="*/ 2147483647 w 136"/>
              <a:gd name="T53" fmla="*/ 2147483647 h 136"/>
              <a:gd name="T54" fmla="*/ 2147483647 w 136"/>
              <a:gd name="T55" fmla="*/ 2147483647 h 136"/>
              <a:gd name="T56" fmla="*/ 2147483647 w 136"/>
              <a:gd name="T57" fmla="*/ 2147483647 h 136"/>
              <a:gd name="T58" fmla="*/ 2147483647 w 136"/>
              <a:gd name="T59" fmla="*/ 2147483647 h 136"/>
              <a:gd name="T60" fmla="*/ 2147483647 w 136"/>
              <a:gd name="T61" fmla="*/ 2147483647 h 136"/>
              <a:gd name="T62" fmla="*/ 2147483647 w 136"/>
              <a:gd name="T63" fmla="*/ 2147483647 h 136"/>
              <a:gd name="T64" fmla="*/ 2147483647 w 136"/>
              <a:gd name="T65" fmla="*/ 2147483647 h 136"/>
              <a:gd name="T66" fmla="*/ 2147483647 w 136"/>
              <a:gd name="T67" fmla="*/ 2147483647 h 136"/>
              <a:gd name="T68" fmla="*/ 2147483647 w 136"/>
              <a:gd name="T69" fmla="*/ 2147483647 h 136"/>
              <a:gd name="T70" fmla="*/ 2147483647 w 136"/>
              <a:gd name="T71" fmla="*/ 2147483647 h 136"/>
              <a:gd name="T72" fmla="*/ 2147483647 w 136"/>
              <a:gd name="T73" fmla="*/ 2147483647 h 136"/>
              <a:gd name="T74" fmla="*/ 2147483647 w 136"/>
              <a:gd name="T75" fmla="*/ 2147483647 h 136"/>
              <a:gd name="T76" fmla="*/ 2147483647 w 136"/>
              <a:gd name="T77" fmla="*/ 2147483647 h 136"/>
              <a:gd name="T78" fmla="*/ 2147483647 w 136"/>
              <a:gd name="T79" fmla="*/ 2147483647 h 136"/>
              <a:gd name="T80" fmla="*/ 2147483647 w 136"/>
              <a:gd name="T81" fmla="*/ 2147483647 h 136"/>
              <a:gd name="T82" fmla="*/ 2147483647 w 136"/>
              <a:gd name="T83" fmla="*/ 2147483647 h 136"/>
              <a:gd name="T84" fmla="*/ 2147483647 w 136"/>
              <a:gd name="T85" fmla="*/ 2147483647 h 136"/>
              <a:gd name="T86" fmla="*/ 2147483647 w 136"/>
              <a:gd name="T87" fmla="*/ 2147483647 h 136"/>
              <a:gd name="T88" fmla="*/ 2147483647 w 136"/>
              <a:gd name="T89" fmla="*/ 2147483647 h 136"/>
              <a:gd name="T90" fmla="*/ 2147483647 w 136"/>
              <a:gd name="T91" fmla="*/ 2147483647 h 136"/>
              <a:gd name="T92" fmla="*/ 2147483647 w 136"/>
              <a:gd name="T93" fmla="*/ 2147483647 h 136"/>
              <a:gd name="T94" fmla="*/ 2147483647 w 136"/>
              <a:gd name="T95" fmla="*/ 2147483647 h 136"/>
              <a:gd name="T96" fmla="*/ 2147483647 w 136"/>
              <a:gd name="T97" fmla="*/ 2147483647 h 136"/>
              <a:gd name="T98" fmla="*/ 2147483647 w 136"/>
              <a:gd name="T99" fmla="*/ 2147483647 h 136"/>
              <a:gd name="T100" fmla="*/ 2147483647 w 136"/>
              <a:gd name="T101" fmla="*/ 2147483647 h 136"/>
              <a:gd name="T102" fmla="*/ 2147483647 w 136"/>
              <a:gd name="T103" fmla="*/ 2147483647 h 136"/>
              <a:gd name="T104" fmla="*/ 2147483647 w 136"/>
              <a:gd name="T105" fmla="*/ 2147483647 h 136"/>
              <a:gd name="T106" fmla="*/ 2147483647 w 136"/>
              <a:gd name="T107" fmla="*/ 2147483647 h 136"/>
              <a:gd name="T108" fmla="*/ 2147483647 w 136"/>
              <a:gd name="T109" fmla="*/ 2147483647 h 136"/>
              <a:gd name="T110" fmla="*/ 2147483647 w 136"/>
              <a:gd name="T111" fmla="*/ 2147483647 h 136"/>
              <a:gd name="T112" fmla="*/ 2147483647 w 136"/>
              <a:gd name="T113" fmla="*/ 2147483647 h 136"/>
              <a:gd name="T114" fmla="*/ 2147483647 w 136"/>
              <a:gd name="T115" fmla="*/ 2147483647 h 136"/>
              <a:gd name="T116" fmla="*/ 2147483647 w 136"/>
              <a:gd name="T117" fmla="*/ 2147483647 h 1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36"/>
              <a:gd name="T178" fmla="*/ 0 h 136"/>
              <a:gd name="T179" fmla="*/ 136 w 136"/>
              <a:gd name="T180" fmla="*/ 136 h 1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36" h="136">
                <a:moveTo>
                  <a:pt x="46" y="130"/>
                </a:moveTo>
                <a:lnTo>
                  <a:pt x="46" y="130"/>
                </a:lnTo>
                <a:lnTo>
                  <a:pt x="36" y="126"/>
                </a:lnTo>
                <a:lnTo>
                  <a:pt x="28" y="122"/>
                </a:lnTo>
                <a:lnTo>
                  <a:pt x="20" y="114"/>
                </a:lnTo>
                <a:lnTo>
                  <a:pt x="12" y="108"/>
                </a:lnTo>
                <a:lnTo>
                  <a:pt x="8" y="98"/>
                </a:lnTo>
                <a:lnTo>
                  <a:pt x="4" y="88"/>
                </a:lnTo>
                <a:lnTo>
                  <a:pt x="0" y="78"/>
                </a:lnTo>
                <a:lnTo>
                  <a:pt x="0" y="68"/>
                </a:lnTo>
                <a:lnTo>
                  <a:pt x="0" y="58"/>
                </a:lnTo>
                <a:lnTo>
                  <a:pt x="2" y="48"/>
                </a:lnTo>
                <a:lnTo>
                  <a:pt x="6" y="38"/>
                </a:lnTo>
                <a:lnTo>
                  <a:pt x="12" y="30"/>
                </a:lnTo>
                <a:lnTo>
                  <a:pt x="18" y="22"/>
                </a:lnTo>
                <a:lnTo>
                  <a:pt x="24" y="16"/>
                </a:lnTo>
                <a:lnTo>
                  <a:pt x="32" y="10"/>
                </a:lnTo>
                <a:lnTo>
                  <a:pt x="42" y="6"/>
                </a:lnTo>
                <a:lnTo>
                  <a:pt x="54" y="2"/>
                </a:lnTo>
                <a:lnTo>
                  <a:pt x="66" y="0"/>
                </a:lnTo>
                <a:lnTo>
                  <a:pt x="78" y="2"/>
                </a:lnTo>
                <a:lnTo>
                  <a:pt x="88" y="4"/>
                </a:lnTo>
                <a:lnTo>
                  <a:pt x="98" y="8"/>
                </a:lnTo>
                <a:lnTo>
                  <a:pt x="108" y="14"/>
                </a:lnTo>
                <a:lnTo>
                  <a:pt x="110" y="18"/>
                </a:lnTo>
                <a:lnTo>
                  <a:pt x="122" y="28"/>
                </a:lnTo>
                <a:lnTo>
                  <a:pt x="128" y="40"/>
                </a:lnTo>
                <a:lnTo>
                  <a:pt x="134" y="54"/>
                </a:lnTo>
                <a:lnTo>
                  <a:pt x="136" y="68"/>
                </a:lnTo>
                <a:lnTo>
                  <a:pt x="134" y="82"/>
                </a:lnTo>
                <a:lnTo>
                  <a:pt x="130" y="94"/>
                </a:lnTo>
                <a:lnTo>
                  <a:pt x="124" y="106"/>
                </a:lnTo>
                <a:lnTo>
                  <a:pt x="116" y="116"/>
                </a:lnTo>
                <a:lnTo>
                  <a:pt x="108" y="122"/>
                </a:lnTo>
                <a:lnTo>
                  <a:pt x="100" y="128"/>
                </a:lnTo>
                <a:lnTo>
                  <a:pt x="90" y="132"/>
                </a:lnTo>
                <a:lnTo>
                  <a:pt x="82" y="134"/>
                </a:lnTo>
                <a:lnTo>
                  <a:pt x="74" y="136"/>
                </a:lnTo>
                <a:lnTo>
                  <a:pt x="64" y="134"/>
                </a:lnTo>
                <a:lnTo>
                  <a:pt x="46" y="130"/>
                </a:lnTo>
                <a:close/>
                <a:moveTo>
                  <a:pt x="40" y="14"/>
                </a:moveTo>
                <a:lnTo>
                  <a:pt x="30" y="24"/>
                </a:lnTo>
                <a:lnTo>
                  <a:pt x="34" y="28"/>
                </a:lnTo>
                <a:lnTo>
                  <a:pt x="48" y="10"/>
                </a:lnTo>
                <a:lnTo>
                  <a:pt x="44" y="12"/>
                </a:lnTo>
                <a:lnTo>
                  <a:pt x="40" y="14"/>
                </a:lnTo>
                <a:close/>
                <a:moveTo>
                  <a:pt x="54" y="48"/>
                </a:moveTo>
                <a:lnTo>
                  <a:pt x="84" y="10"/>
                </a:lnTo>
                <a:lnTo>
                  <a:pt x="80" y="8"/>
                </a:lnTo>
                <a:lnTo>
                  <a:pt x="50" y="44"/>
                </a:lnTo>
                <a:lnTo>
                  <a:pt x="54" y="48"/>
                </a:lnTo>
                <a:close/>
                <a:moveTo>
                  <a:pt x="90" y="12"/>
                </a:moveTo>
                <a:lnTo>
                  <a:pt x="56" y="52"/>
                </a:lnTo>
                <a:lnTo>
                  <a:pt x="60" y="54"/>
                </a:lnTo>
                <a:lnTo>
                  <a:pt x="94" y="14"/>
                </a:lnTo>
                <a:lnTo>
                  <a:pt x="90" y="12"/>
                </a:lnTo>
                <a:close/>
                <a:moveTo>
                  <a:pt x="48" y="40"/>
                </a:moveTo>
                <a:lnTo>
                  <a:pt x="74" y="8"/>
                </a:lnTo>
                <a:lnTo>
                  <a:pt x="68" y="8"/>
                </a:lnTo>
                <a:lnTo>
                  <a:pt x="44" y="38"/>
                </a:lnTo>
                <a:lnTo>
                  <a:pt x="48" y="40"/>
                </a:lnTo>
                <a:close/>
                <a:moveTo>
                  <a:pt x="40" y="34"/>
                </a:moveTo>
                <a:lnTo>
                  <a:pt x="62" y="8"/>
                </a:lnTo>
                <a:lnTo>
                  <a:pt x="56" y="8"/>
                </a:lnTo>
                <a:lnTo>
                  <a:pt x="38" y="30"/>
                </a:lnTo>
                <a:lnTo>
                  <a:pt x="40" y="34"/>
                </a:lnTo>
                <a:close/>
                <a:moveTo>
                  <a:pt x="98" y="16"/>
                </a:moveTo>
                <a:lnTo>
                  <a:pt x="64" y="58"/>
                </a:lnTo>
                <a:lnTo>
                  <a:pt x="66" y="60"/>
                </a:lnTo>
                <a:lnTo>
                  <a:pt x="100" y="18"/>
                </a:lnTo>
                <a:lnTo>
                  <a:pt x="98" y="16"/>
                </a:lnTo>
                <a:close/>
                <a:moveTo>
                  <a:pt x="120" y="44"/>
                </a:moveTo>
                <a:lnTo>
                  <a:pt x="120" y="44"/>
                </a:lnTo>
                <a:lnTo>
                  <a:pt x="116" y="36"/>
                </a:lnTo>
                <a:lnTo>
                  <a:pt x="108" y="28"/>
                </a:lnTo>
                <a:lnTo>
                  <a:pt x="76" y="68"/>
                </a:lnTo>
                <a:lnTo>
                  <a:pt x="72" y="94"/>
                </a:lnTo>
                <a:lnTo>
                  <a:pt x="68" y="126"/>
                </a:lnTo>
                <a:lnTo>
                  <a:pt x="80" y="124"/>
                </a:lnTo>
                <a:lnTo>
                  <a:pt x="90" y="122"/>
                </a:lnTo>
                <a:lnTo>
                  <a:pt x="100" y="116"/>
                </a:lnTo>
                <a:lnTo>
                  <a:pt x="110" y="110"/>
                </a:lnTo>
                <a:lnTo>
                  <a:pt x="116" y="100"/>
                </a:lnTo>
                <a:lnTo>
                  <a:pt x="122" y="90"/>
                </a:lnTo>
                <a:lnTo>
                  <a:pt x="124" y="80"/>
                </a:lnTo>
                <a:lnTo>
                  <a:pt x="126" y="68"/>
                </a:lnTo>
                <a:lnTo>
                  <a:pt x="124" y="56"/>
                </a:lnTo>
                <a:lnTo>
                  <a:pt x="120" y="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6" name="Freeform 225"/>
          <p:cNvSpPr>
            <a:spLocks noEditPoints="1"/>
          </p:cNvSpPr>
          <p:nvPr/>
        </p:nvSpPr>
        <p:spPr bwMode="auto">
          <a:xfrm>
            <a:off x="1831542" y="4104266"/>
            <a:ext cx="409575" cy="377825"/>
          </a:xfrm>
          <a:custGeom>
            <a:avLst/>
            <a:gdLst>
              <a:gd name="T0" fmla="*/ 2147483647 w 150"/>
              <a:gd name="T1" fmla="*/ 2147483647 h 126"/>
              <a:gd name="T2" fmla="*/ 2147483647 w 150"/>
              <a:gd name="T3" fmla="*/ 2147483647 h 126"/>
              <a:gd name="T4" fmla="*/ 2147483647 w 150"/>
              <a:gd name="T5" fmla="*/ 2147483647 h 126"/>
              <a:gd name="T6" fmla="*/ 2147483647 w 150"/>
              <a:gd name="T7" fmla="*/ 2147483647 h 126"/>
              <a:gd name="T8" fmla="*/ 2147483647 w 150"/>
              <a:gd name="T9" fmla="*/ 2147483647 h 126"/>
              <a:gd name="T10" fmla="*/ 2147483647 w 150"/>
              <a:gd name="T11" fmla="*/ 2147483647 h 126"/>
              <a:gd name="T12" fmla="*/ 2147483647 w 150"/>
              <a:gd name="T13" fmla="*/ 2147483647 h 126"/>
              <a:gd name="T14" fmla="*/ 2147483647 w 150"/>
              <a:gd name="T15" fmla="*/ 2147483647 h 126"/>
              <a:gd name="T16" fmla="*/ 2147483647 w 150"/>
              <a:gd name="T17" fmla="*/ 2147483647 h 126"/>
              <a:gd name="T18" fmla="*/ 2147483647 w 150"/>
              <a:gd name="T19" fmla="*/ 2147483647 h 126"/>
              <a:gd name="T20" fmla="*/ 2147483647 w 150"/>
              <a:gd name="T21" fmla="*/ 2147483647 h 126"/>
              <a:gd name="T22" fmla="*/ 2147483647 w 150"/>
              <a:gd name="T23" fmla="*/ 2147483647 h 126"/>
              <a:gd name="T24" fmla="*/ 2147483647 w 150"/>
              <a:gd name="T25" fmla="*/ 2147483647 h 126"/>
              <a:gd name="T26" fmla="*/ 2147483647 w 150"/>
              <a:gd name="T27" fmla="*/ 2147483647 h 126"/>
              <a:gd name="T28" fmla="*/ 2147483647 w 150"/>
              <a:gd name="T29" fmla="*/ 2147483647 h 126"/>
              <a:gd name="T30" fmla="*/ 2147483647 w 150"/>
              <a:gd name="T31" fmla="*/ 2147483647 h 126"/>
              <a:gd name="T32" fmla="*/ 2147483647 w 150"/>
              <a:gd name="T33" fmla="*/ 0 h 126"/>
              <a:gd name="T34" fmla="*/ 2147483647 w 150"/>
              <a:gd name="T35" fmla="*/ 2147483647 h 126"/>
              <a:gd name="T36" fmla="*/ 0 w 150"/>
              <a:gd name="T37" fmla="*/ 2147483647 h 126"/>
              <a:gd name="T38" fmla="*/ 2147483647 w 150"/>
              <a:gd name="T39" fmla="*/ 2147483647 h 126"/>
              <a:gd name="T40" fmla="*/ 2147483647 w 150"/>
              <a:gd name="T41" fmla="*/ 2147483647 h 126"/>
              <a:gd name="T42" fmla="*/ 2147483647 w 150"/>
              <a:gd name="T43" fmla="*/ 2147483647 h 126"/>
              <a:gd name="T44" fmla="*/ 2147483647 w 150"/>
              <a:gd name="T45" fmla="*/ 2147483647 h 126"/>
              <a:gd name="T46" fmla="*/ 2147483647 w 150"/>
              <a:gd name="T47" fmla="*/ 2147483647 h 126"/>
              <a:gd name="T48" fmla="*/ 2147483647 w 150"/>
              <a:gd name="T49" fmla="*/ 2147483647 h 126"/>
              <a:gd name="T50" fmla="*/ 2147483647 w 150"/>
              <a:gd name="T51" fmla="*/ 2147483647 h 126"/>
              <a:gd name="T52" fmla="*/ 2147483647 w 150"/>
              <a:gd name="T53" fmla="*/ 2147483647 h 126"/>
              <a:gd name="T54" fmla="*/ 2147483647 w 150"/>
              <a:gd name="T55" fmla="*/ 2147483647 h 126"/>
              <a:gd name="T56" fmla="*/ 2147483647 w 150"/>
              <a:gd name="T57" fmla="*/ 2147483647 h 126"/>
              <a:gd name="T58" fmla="*/ 2147483647 w 150"/>
              <a:gd name="T59" fmla="*/ 2147483647 h 126"/>
              <a:gd name="T60" fmla="*/ 2147483647 w 150"/>
              <a:gd name="T61" fmla="*/ 2147483647 h 126"/>
              <a:gd name="T62" fmla="*/ 2147483647 w 150"/>
              <a:gd name="T63" fmla="*/ 2147483647 h 126"/>
              <a:gd name="T64" fmla="*/ 2147483647 w 150"/>
              <a:gd name="T65" fmla="*/ 2147483647 h 126"/>
              <a:gd name="T66" fmla="*/ 2147483647 w 150"/>
              <a:gd name="T67" fmla="*/ 2147483647 h 126"/>
              <a:gd name="T68" fmla="*/ 2147483647 w 150"/>
              <a:gd name="T69" fmla="*/ 2147483647 h 126"/>
              <a:gd name="T70" fmla="*/ 2147483647 w 150"/>
              <a:gd name="T71" fmla="*/ 2147483647 h 126"/>
              <a:gd name="T72" fmla="*/ 2147483647 w 150"/>
              <a:gd name="T73" fmla="*/ 2147483647 h 126"/>
              <a:gd name="T74" fmla="*/ 2147483647 w 150"/>
              <a:gd name="T75" fmla="*/ 2147483647 h 126"/>
              <a:gd name="T76" fmla="*/ 2147483647 w 150"/>
              <a:gd name="T77" fmla="*/ 2147483647 h 126"/>
              <a:gd name="T78" fmla="*/ 2147483647 w 150"/>
              <a:gd name="T79" fmla="*/ 2147483647 h 126"/>
              <a:gd name="T80" fmla="*/ 2147483647 w 150"/>
              <a:gd name="T81" fmla="*/ 2147483647 h 126"/>
              <a:gd name="T82" fmla="*/ 2147483647 w 150"/>
              <a:gd name="T83" fmla="*/ 2147483647 h 126"/>
              <a:gd name="T84" fmla="*/ 2147483647 w 150"/>
              <a:gd name="T85" fmla="*/ 2147483647 h 126"/>
              <a:gd name="T86" fmla="*/ 2147483647 w 150"/>
              <a:gd name="T87" fmla="*/ 2147483647 h 126"/>
              <a:gd name="T88" fmla="*/ 2147483647 w 150"/>
              <a:gd name="T89" fmla="*/ 2147483647 h 126"/>
              <a:gd name="T90" fmla="*/ 2147483647 w 150"/>
              <a:gd name="T91" fmla="*/ 2147483647 h 126"/>
              <a:gd name="T92" fmla="*/ 2147483647 w 150"/>
              <a:gd name="T93" fmla="*/ 2147483647 h 126"/>
              <a:gd name="T94" fmla="*/ 2147483647 w 150"/>
              <a:gd name="T95" fmla="*/ 2147483647 h 126"/>
              <a:gd name="T96" fmla="*/ 2147483647 w 150"/>
              <a:gd name="T97" fmla="*/ 2147483647 h 12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50"/>
              <a:gd name="T148" fmla="*/ 0 h 126"/>
              <a:gd name="T149" fmla="*/ 150 w 150"/>
              <a:gd name="T150" fmla="*/ 126 h 12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50" h="126">
                <a:moveTo>
                  <a:pt x="18" y="126"/>
                </a:moveTo>
                <a:lnTo>
                  <a:pt x="82" y="126"/>
                </a:lnTo>
                <a:lnTo>
                  <a:pt x="82" y="86"/>
                </a:lnTo>
                <a:lnTo>
                  <a:pt x="110" y="86"/>
                </a:lnTo>
                <a:lnTo>
                  <a:pt x="110" y="126"/>
                </a:lnTo>
                <a:lnTo>
                  <a:pt x="132" y="126"/>
                </a:lnTo>
                <a:lnTo>
                  <a:pt x="132" y="76"/>
                </a:lnTo>
                <a:lnTo>
                  <a:pt x="150" y="76"/>
                </a:lnTo>
                <a:lnTo>
                  <a:pt x="120" y="46"/>
                </a:lnTo>
                <a:lnTo>
                  <a:pt x="120" y="22"/>
                </a:lnTo>
                <a:lnTo>
                  <a:pt x="124" y="22"/>
                </a:lnTo>
                <a:lnTo>
                  <a:pt x="124" y="16"/>
                </a:lnTo>
                <a:lnTo>
                  <a:pt x="102" y="16"/>
                </a:lnTo>
                <a:lnTo>
                  <a:pt x="102" y="22"/>
                </a:lnTo>
                <a:lnTo>
                  <a:pt x="104" y="22"/>
                </a:lnTo>
                <a:lnTo>
                  <a:pt x="104" y="30"/>
                </a:lnTo>
                <a:lnTo>
                  <a:pt x="76" y="0"/>
                </a:lnTo>
                <a:lnTo>
                  <a:pt x="38" y="38"/>
                </a:lnTo>
                <a:lnTo>
                  <a:pt x="0" y="76"/>
                </a:lnTo>
                <a:lnTo>
                  <a:pt x="18" y="76"/>
                </a:lnTo>
                <a:lnTo>
                  <a:pt x="18" y="126"/>
                </a:lnTo>
                <a:close/>
                <a:moveTo>
                  <a:pt x="74" y="38"/>
                </a:moveTo>
                <a:lnTo>
                  <a:pt x="74" y="38"/>
                </a:lnTo>
                <a:lnTo>
                  <a:pt x="78" y="38"/>
                </a:lnTo>
                <a:lnTo>
                  <a:pt x="80" y="40"/>
                </a:lnTo>
                <a:lnTo>
                  <a:pt x="82" y="42"/>
                </a:lnTo>
                <a:lnTo>
                  <a:pt x="84" y="46"/>
                </a:lnTo>
                <a:lnTo>
                  <a:pt x="82" y="48"/>
                </a:lnTo>
                <a:lnTo>
                  <a:pt x="80" y="52"/>
                </a:lnTo>
                <a:lnTo>
                  <a:pt x="78" y="54"/>
                </a:lnTo>
                <a:lnTo>
                  <a:pt x="74" y="54"/>
                </a:lnTo>
                <a:lnTo>
                  <a:pt x="72" y="54"/>
                </a:lnTo>
                <a:lnTo>
                  <a:pt x="68" y="52"/>
                </a:lnTo>
                <a:lnTo>
                  <a:pt x="66" y="48"/>
                </a:lnTo>
                <a:lnTo>
                  <a:pt x="66" y="46"/>
                </a:lnTo>
                <a:lnTo>
                  <a:pt x="66" y="42"/>
                </a:lnTo>
                <a:lnTo>
                  <a:pt x="68" y="40"/>
                </a:lnTo>
                <a:lnTo>
                  <a:pt x="72" y="38"/>
                </a:lnTo>
                <a:lnTo>
                  <a:pt x="74" y="38"/>
                </a:lnTo>
                <a:close/>
                <a:moveTo>
                  <a:pt x="40" y="88"/>
                </a:moveTo>
                <a:lnTo>
                  <a:pt x="60" y="88"/>
                </a:lnTo>
                <a:lnTo>
                  <a:pt x="60" y="110"/>
                </a:lnTo>
                <a:lnTo>
                  <a:pt x="40" y="110"/>
                </a:lnTo>
                <a:lnTo>
                  <a:pt x="40" y="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Freeform 230"/>
          <p:cNvSpPr>
            <a:spLocks noEditPoints="1"/>
          </p:cNvSpPr>
          <p:nvPr/>
        </p:nvSpPr>
        <p:spPr bwMode="auto">
          <a:xfrm>
            <a:off x="4917642" y="4061403"/>
            <a:ext cx="409575" cy="457200"/>
          </a:xfrm>
          <a:custGeom>
            <a:avLst/>
            <a:gdLst>
              <a:gd name="T0" fmla="*/ 2147483647 w 150"/>
              <a:gd name="T1" fmla="*/ 2147483647 h 152"/>
              <a:gd name="T2" fmla="*/ 2147483647 w 150"/>
              <a:gd name="T3" fmla="*/ 2147483647 h 152"/>
              <a:gd name="T4" fmla="*/ 2147483647 w 150"/>
              <a:gd name="T5" fmla="*/ 2147483647 h 152"/>
              <a:gd name="T6" fmla="*/ 2147483647 w 150"/>
              <a:gd name="T7" fmla="*/ 2147483647 h 152"/>
              <a:gd name="T8" fmla="*/ 2147483647 w 150"/>
              <a:gd name="T9" fmla="*/ 2147483647 h 152"/>
              <a:gd name="T10" fmla="*/ 2147483647 w 150"/>
              <a:gd name="T11" fmla="*/ 2147483647 h 152"/>
              <a:gd name="T12" fmla="*/ 2147483647 w 150"/>
              <a:gd name="T13" fmla="*/ 2147483647 h 152"/>
              <a:gd name="T14" fmla="*/ 2147483647 w 150"/>
              <a:gd name="T15" fmla="*/ 2147483647 h 152"/>
              <a:gd name="T16" fmla="*/ 2147483647 w 150"/>
              <a:gd name="T17" fmla="*/ 2147483647 h 152"/>
              <a:gd name="T18" fmla="*/ 2147483647 w 150"/>
              <a:gd name="T19" fmla="*/ 2147483647 h 152"/>
              <a:gd name="T20" fmla="*/ 2147483647 w 150"/>
              <a:gd name="T21" fmla="*/ 2147483647 h 152"/>
              <a:gd name="T22" fmla="*/ 0 w 150"/>
              <a:gd name="T23" fmla="*/ 2147483647 h 152"/>
              <a:gd name="T24" fmla="*/ 2147483647 w 150"/>
              <a:gd name="T25" fmla="*/ 2147483647 h 152"/>
              <a:gd name="T26" fmla="*/ 2147483647 w 150"/>
              <a:gd name="T27" fmla="*/ 2147483647 h 152"/>
              <a:gd name="T28" fmla="*/ 2147483647 w 150"/>
              <a:gd name="T29" fmla="*/ 2147483647 h 152"/>
              <a:gd name="T30" fmla="*/ 2147483647 w 150"/>
              <a:gd name="T31" fmla="*/ 2147483647 h 152"/>
              <a:gd name="T32" fmla="*/ 2147483647 w 150"/>
              <a:gd name="T33" fmla="*/ 2147483647 h 152"/>
              <a:gd name="T34" fmla="*/ 2147483647 w 150"/>
              <a:gd name="T35" fmla="*/ 2147483647 h 152"/>
              <a:gd name="T36" fmla="*/ 2147483647 w 150"/>
              <a:gd name="T37" fmla="*/ 2147483647 h 152"/>
              <a:gd name="T38" fmla="*/ 2147483647 w 150"/>
              <a:gd name="T39" fmla="*/ 2147483647 h 152"/>
              <a:gd name="T40" fmla="*/ 2147483647 w 150"/>
              <a:gd name="T41" fmla="*/ 2147483647 h 152"/>
              <a:gd name="T42" fmla="*/ 2147483647 w 150"/>
              <a:gd name="T43" fmla="*/ 2147483647 h 152"/>
              <a:gd name="T44" fmla="*/ 2147483647 w 150"/>
              <a:gd name="T45" fmla="*/ 2147483647 h 152"/>
              <a:gd name="T46" fmla="*/ 2147483647 w 150"/>
              <a:gd name="T47" fmla="*/ 2147483647 h 152"/>
              <a:gd name="T48" fmla="*/ 2147483647 w 150"/>
              <a:gd name="T49" fmla="*/ 2147483647 h 152"/>
              <a:gd name="T50" fmla="*/ 2147483647 w 150"/>
              <a:gd name="T51" fmla="*/ 2147483647 h 152"/>
              <a:gd name="T52" fmla="*/ 2147483647 w 150"/>
              <a:gd name="T53" fmla="*/ 2147483647 h 152"/>
              <a:gd name="T54" fmla="*/ 2147483647 w 150"/>
              <a:gd name="T55" fmla="*/ 2147483647 h 152"/>
              <a:gd name="T56" fmla="*/ 2147483647 w 150"/>
              <a:gd name="T57" fmla="*/ 2147483647 h 152"/>
              <a:gd name="T58" fmla="*/ 2147483647 w 150"/>
              <a:gd name="T59" fmla="*/ 2147483647 h 152"/>
              <a:gd name="T60" fmla="*/ 2147483647 w 150"/>
              <a:gd name="T61" fmla="*/ 2147483647 h 152"/>
              <a:gd name="T62" fmla="*/ 2147483647 w 150"/>
              <a:gd name="T63" fmla="*/ 2147483647 h 152"/>
              <a:gd name="T64" fmla="*/ 2147483647 w 150"/>
              <a:gd name="T65" fmla="*/ 2147483647 h 152"/>
              <a:gd name="T66" fmla="*/ 2147483647 w 150"/>
              <a:gd name="T67" fmla="*/ 2147483647 h 152"/>
              <a:gd name="T68" fmla="*/ 2147483647 w 150"/>
              <a:gd name="T69" fmla="*/ 2147483647 h 152"/>
              <a:gd name="T70" fmla="*/ 2147483647 w 150"/>
              <a:gd name="T71" fmla="*/ 2147483647 h 152"/>
              <a:gd name="T72" fmla="*/ 2147483647 w 150"/>
              <a:gd name="T73" fmla="*/ 2147483647 h 152"/>
              <a:gd name="T74" fmla="*/ 2147483647 w 150"/>
              <a:gd name="T75" fmla="*/ 2147483647 h 152"/>
              <a:gd name="T76" fmla="*/ 2147483647 w 150"/>
              <a:gd name="T77" fmla="*/ 2147483647 h 152"/>
              <a:gd name="T78" fmla="*/ 2147483647 w 150"/>
              <a:gd name="T79" fmla="*/ 2147483647 h 152"/>
              <a:gd name="T80" fmla="*/ 2147483647 w 150"/>
              <a:gd name="T81" fmla="*/ 2147483647 h 152"/>
              <a:gd name="T82" fmla="*/ 2147483647 w 150"/>
              <a:gd name="T83" fmla="*/ 2147483647 h 152"/>
              <a:gd name="T84" fmla="*/ 2147483647 w 150"/>
              <a:gd name="T85" fmla="*/ 2147483647 h 1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150"/>
              <a:gd name="T130" fmla="*/ 0 h 152"/>
              <a:gd name="T131" fmla="*/ 150 w 150"/>
              <a:gd name="T132" fmla="*/ 152 h 152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150" h="152">
                <a:moveTo>
                  <a:pt x="12" y="76"/>
                </a:moveTo>
                <a:lnTo>
                  <a:pt x="76" y="14"/>
                </a:lnTo>
                <a:lnTo>
                  <a:pt x="82" y="8"/>
                </a:lnTo>
                <a:lnTo>
                  <a:pt x="90" y="4"/>
                </a:lnTo>
                <a:lnTo>
                  <a:pt x="98" y="2"/>
                </a:lnTo>
                <a:lnTo>
                  <a:pt x="106" y="0"/>
                </a:lnTo>
                <a:lnTo>
                  <a:pt x="116" y="2"/>
                </a:lnTo>
                <a:lnTo>
                  <a:pt x="124" y="4"/>
                </a:lnTo>
                <a:lnTo>
                  <a:pt x="132" y="8"/>
                </a:lnTo>
                <a:lnTo>
                  <a:pt x="138" y="14"/>
                </a:lnTo>
                <a:lnTo>
                  <a:pt x="144" y="20"/>
                </a:lnTo>
                <a:lnTo>
                  <a:pt x="148" y="28"/>
                </a:lnTo>
                <a:lnTo>
                  <a:pt x="150" y="36"/>
                </a:lnTo>
                <a:lnTo>
                  <a:pt x="150" y="44"/>
                </a:lnTo>
                <a:lnTo>
                  <a:pt x="150" y="54"/>
                </a:lnTo>
                <a:lnTo>
                  <a:pt x="148" y="62"/>
                </a:lnTo>
                <a:lnTo>
                  <a:pt x="144" y="70"/>
                </a:lnTo>
                <a:lnTo>
                  <a:pt x="138" y="76"/>
                </a:lnTo>
                <a:lnTo>
                  <a:pt x="76" y="140"/>
                </a:lnTo>
                <a:lnTo>
                  <a:pt x="68" y="144"/>
                </a:lnTo>
                <a:lnTo>
                  <a:pt x="60" y="148"/>
                </a:lnTo>
                <a:lnTo>
                  <a:pt x="52" y="152"/>
                </a:lnTo>
                <a:lnTo>
                  <a:pt x="44" y="152"/>
                </a:lnTo>
                <a:lnTo>
                  <a:pt x="36" y="152"/>
                </a:lnTo>
                <a:lnTo>
                  <a:pt x="28" y="148"/>
                </a:lnTo>
                <a:lnTo>
                  <a:pt x="20" y="144"/>
                </a:lnTo>
                <a:lnTo>
                  <a:pt x="12" y="140"/>
                </a:lnTo>
                <a:lnTo>
                  <a:pt x="12" y="138"/>
                </a:lnTo>
                <a:lnTo>
                  <a:pt x="6" y="132"/>
                </a:lnTo>
                <a:lnTo>
                  <a:pt x="2" y="124"/>
                </a:lnTo>
                <a:lnTo>
                  <a:pt x="0" y="116"/>
                </a:lnTo>
                <a:lnTo>
                  <a:pt x="0" y="108"/>
                </a:lnTo>
                <a:lnTo>
                  <a:pt x="0" y="100"/>
                </a:lnTo>
                <a:lnTo>
                  <a:pt x="2" y="90"/>
                </a:lnTo>
                <a:lnTo>
                  <a:pt x="6" y="84"/>
                </a:lnTo>
                <a:lnTo>
                  <a:pt x="12" y="76"/>
                </a:lnTo>
                <a:close/>
                <a:moveTo>
                  <a:pt x="14" y="130"/>
                </a:moveTo>
                <a:lnTo>
                  <a:pt x="20" y="138"/>
                </a:lnTo>
                <a:lnTo>
                  <a:pt x="28" y="132"/>
                </a:lnTo>
                <a:lnTo>
                  <a:pt x="26" y="124"/>
                </a:lnTo>
                <a:lnTo>
                  <a:pt x="20" y="124"/>
                </a:lnTo>
                <a:lnTo>
                  <a:pt x="14" y="130"/>
                </a:lnTo>
                <a:close/>
                <a:moveTo>
                  <a:pt x="120" y="32"/>
                </a:moveTo>
                <a:lnTo>
                  <a:pt x="120" y="32"/>
                </a:lnTo>
                <a:lnTo>
                  <a:pt x="116" y="30"/>
                </a:lnTo>
                <a:lnTo>
                  <a:pt x="110" y="32"/>
                </a:lnTo>
                <a:lnTo>
                  <a:pt x="110" y="36"/>
                </a:lnTo>
                <a:lnTo>
                  <a:pt x="110" y="40"/>
                </a:lnTo>
                <a:lnTo>
                  <a:pt x="116" y="42"/>
                </a:lnTo>
                <a:lnTo>
                  <a:pt x="120" y="40"/>
                </a:lnTo>
                <a:lnTo>
                  <a:pt x="122" y="36"/>
                </a:lnTo>
                <a:lnTo>
                  <a:pt x="120" y="32"/>
                </a:lnTo>
                <a:close/>
                <a:moveTo>
                  <a:pt x="134" y="18"/>
                </a:moveTo>
                <a:lnTo>
                  <a:pt x="134" y="18"/>
                </a:lnTo>
                <a:lnTo>
                  <a:pt x="130" y="16"/>
                </a:lnTo>
                <a:lnTo>
                  <a:pt x="126" y="18"/>
                </a:lnTo>
                <a:lnTo>
                  <a:pt x="124" y="22"/>
                </a:lnTo>
                <a:lnTo>
                  <a:pt x="126" y="26"/>
                </a:lnTo>
                <a:lnTo>
                  <a:pt x="130" y="28"/>
                </a:lnTo>
                <a:lnTo>
                  <a:pt x="134" y="26"/>
                </a:lnTo>
                <a:lnTo>
                  <a:pt x="136" y="22"/>
                </a:lnTo>
                <a:lnTo>
                  <a:pt x="134" y="18"/>
                </a:lnTo>
                <a:close/>
                <a:moveTo>
                  <a:pt x="126" y="32"/>
                </a:moveTo>
                <a:lnTo>
                  <a:pt x="126" y="32"/>
                </a:lnTo>
                <a:lnTo>
                  <a:pt x="124" y="36"/>
                </a:lnTo>
                <a:lnTo>
                  <a:pt x="126" y="40"/>
                </a:lnTo>
                <a:lnTo>
                  <a:pt x="130" y="42"/>
                </a:lnTo>
                <a:lnTo>
                  <a:pt x="134" y="40"/>
                </a:lnTo>
                <a:lnTo>
                  <a:pt x="136" y="36"/>
                </a:lnTo>
                <a:lnTo>
                  <a:pt x="134" y="32"/>
                </a:lnTo>
                <a:lnTo>
                  <a:pt x="130" y="30"/>
                </a:lnTo>
                <a:lnTo>
                  <a:pt x="126" y="32"/>
                </a:lnTo>
                <a:close/>
                <a:moveTo>
                  <a:pt x="110" y="18"/>
                </a:moveTo>
                <a:lnTo>
                  <a:pt x="110" y="18"/>
                </a:lnTo>
                <a:lnTo>
                  <a:pt x="110" y="22"/>
                </a:lnTo>
                <a:lnTo>
                  <a:pt x="110" y="26"/>
                </a:lnTo>
                <a:lnTo>
                  <a:pt x="116" y="28"/>
                </a:lnTo>
                <a:lnTo>
                  <a:pt x="120" y="26"/>
                </a:lnTo>
                <a:lnTo>
                  <a:pt x="122" y="22"/>
                </a:lnTo>
                <a:lnTo>
                  <a:pt x="120" y="18"/>
                </a:lnTo>
                <a:lnTo>
                  <a:pt x="116" y="16"/>
                </a:lnTo>
                <a:lnTo>
                  <a:pt x="110" y="18"/>
                </a:lnTo>
                <a:close/>
                <a:moveTo>
                  <a:pt x="22" y="88"/>
                </a:moveTo>
                <a:lnTo>
                  <a:pt x="64" y="130"/>
                </a:lnTo>
                <a:lnTo>
                  <a:pt x="130" y="64"/>
                </a:lnTo>
                <a:lnTo>
                  <a:pt x="88" y="22"/>
                </a:lnTo>
                <a:lnTo>
                  <a:pt x="22" y="88"/>
                </a:lnTo>
                <a:close/>
                <a:moveTo>
                  <a:pt x="36" y="138"/>
                </a:moveTo>
                <a:lnTo>
                  <a:pt x="44" y="132"/>
                </a:lnTo>
                <a:lnTo>
                  <a:pt x="38" y="126"/>
                </a:lnTo>
                <a:lnTo>
                  <a:pt x="30" y="126"/>
                </a:lnTo>
                <a:lnTo>
                  <a:pt x="30" y="132"/>
                </a:lnTo>
                <a:lnTo>
                  <a:pt x="36" y="138"/>
                </a:lnTo>
                <a:close/>
                <a:moveTo>
                  <a:pt x="36" y="108"/>
                </a:moveTo>
                <a:lnTo>
                  <a:pt x="30" y="114"/>
                </a:lnTo>
                <a:lnTo>
                  <a:pt x="30" y="122"/>
                </a:lnTo>
                <a:lnTo>
                  <a:pt x="36" y="122"/>
                </a:lnTo>
                <a:lnTo>
                  <a:pt x="42" y="116"/>
                </a:lnTo>
                <a:lnTo>
                  <a:pt x="36" y="108"/>
                </a:lnTo>
                <a:close/>
                <a:moveTo>
                  <a:pt x="20" y="108"/>
                </a:moveTo>
                <a:lnTo>
                  <a:pt x="14" y="116"/>
                </a:lnTo>
                <a:lnTo>
                  <a:pt x="20" y="122"/>
                </a:lnTo>
                <a:lnTo>
                  <a:pt x="26" y="122"/>
                </a:lnTo>
                <a:lnTo>
                  <a:pt x="26" y="114"/>
                </a:lnTo>
                <a:lnTo>
                  <a:pt x="20" y="1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Freeform 231"/>
          <p:cNvSpPr>
            <a:spLocks noEditPoints="1"/>
          </p:cNvSpPr>
          <p:nvPr/>
        </p:nvSpPr>
        <p:spPr bwMode="auto">
          <a:xfrm>
            <a:off x="4093729" y="4158241"/>
            <a:ext cx="523875" cy="300037"/>
          </a:xfrm>
          <a:custGeom>
            <a:avLst/>
            <a:gdLst>
              <a:gd name="T0" fmla="*/ 2147483647 w 192"/>
              <a:gd name="T1" fmla="*/ 0 h 100"/>
              <a:gd name="T2" fmla="*/ 2147483647 w 192"/>
              <a:gd name="T3" fmla="*/ 0 h 100"/>
              <a:gd name="T4" fmla="*/ 2147483647 w 192"/>
              <a:gd name="T5" fmla="*/ 2147483647 h 100"/>
              <a:gd name="T6" fmla="*/ 2147483647 w 192"/>
              <a:gd name="T7" fmla="*/ 2147483647 h 100"/>
              <a:gd name="T8" fmla="*/ 2147483647 w 192"/>
              <a:gd name="T9" fmla="*/ 2147483647 h 100"/>
              <a:gd name="T10" fmla="*/ 2147483647 w 192"/>
              <a:gd name="T11" fmla="*/ 2147483647 h 100"/>
              <a:gd name="T12" fmla="*/ 2147483647 w 192"/>
              <a:gd name="T13" fmla="*/ 2147483647 h 100"/>
              <a:gd name="T14" fmla="*/ 2147483647 w 192"/>
              <a:gd name="T15" fmla="*/ 2147483647 h 100"/>
              <a:gd name="T16" fmla="*/ 2147483647 w 192"/>
              <a:gd name="T17" fmla="*/ 2147483647 h 100"/>
              <a:gd name="T18" fmla="*/ 2147483647 w 192"/>
              <a:gd name="T19" fmla="*/ 2147483647 h 100"/>
              <a:gd name="T20" fmla="*/ 2147483647 w 192"/>
              <a:gd name="T21" fmla="*/ 2147483647 h 100"/>
              <a:gd name="T22" fmla="*/ 2147483647 w 192"/>
              <a:gd name="T23" fmla="*/ 2147483647 h 100"/>
              <a:gd name="T24" fmla="*/ 2147483647 w 192"/>
              <a:gd name="T25" fmla="*/ 2147483647 h 100"/>
              <a:gd name="T26" fmla="*/ 2147483647 w 192"/>
              <a:gd name="T27" fmla="*/ 2147483647 h 100"/>
              <a:gd name="T28" fmla="*/ 2147483647 w 192"/>
              <a:gd name="T29" fmla="*/ 2147483647 h 100"/>
              <a:gd name="T30" fmla="*/ 2147483647 w 192"/>
              <a:gd name="T31" fmla="*/ 2147483647 h 100"/>
              <a:gd name="T32" fmla="*/ 2147483647 w 192"/>
              <a:gd name="T33" fmla="*/ 2147483647 h 100"/>
              <a:gd name="T34" fmla="*/ 2147483647 w 192"/>
              <a:gd name="T35" fmla="*/ 2147483647 h 100"/>
              <a:gd name="T36" fmla="*/ 2147483647 w 192"/>
              <a:gd name="T37" fmla="*/ 2147483647 h 100"/>
              <a:gd name="T38" fmla="*/ 2147483647 w 192"/>
              <a:gd name="T39" fmla="*/ 2147483647 h 100"/>
              <a:gd name="T40" fmla="*/ 2147483647 w 192"/>
              <a:gd name="T41" fmla="*/ 2147483647 h 100"/>
              <a:gd name="T42" fmla="*/ 2147483647 w 192"/>
              <a:gd name="T43" fmla="*/ 2147483647 h 100"/>
              <a:gd name="T44" fmla="*/ 2147483647 w 192"/>
              <a:gd name="T45" fmla="*/ 2147483647 h 100"/>
              <a:gd name="T46" fmla="*/ 2147483647 w 192"/>
              <a:gd name="T47" fmla="*/ 2147483647 h 100"/>
              <a:gd name="T48" fmla="*/ 2147483647 w 192"/>
              <a:gd name="T49" fmla="*/ 2147483647 h 100"/>
              <a:gd name="T50" fmla="*/ 2147483647 w 192"/>
              <a:gd name="T51" fmla="*/ 2147483647 h 100"/>
              <a:gd name="T52" fmla="*/ 2147483647 w 192"/>
              <a:gd name="T53" fmla="*/ 2147483647 h 100"/>
              <a:gd name="T54" fmla="*/ 2147483647 w 192"/>
              <a:gd name="T55" fmla="*/ 2147483647 h 100"/>
              <a:gd name="T56" fmla="*/ 2147483647 w 192"/>
              <a:gd name="T57" fmla="*/ 2147483647 h 100"/>
              <a:gd name="T58" fmla="*/ 0 w 192"/>
              <a:gd name="T59" fmla="*/ 2147483647 h 100"/>
              <a:gd name="T60" fmla="*/ 0 w 192"/>
              <a:gd name="T61" fmla="*/ 2147483647 h 100"/>
              <a:gd name="T62" fmla="*/ 0 w 192"/>
              <a:gd name="T63" fmla="*/ 2147483647 h 100"/>
              <a:gd name="T64" fmla="*/ 0 w 192"/>
              <a:gd name="T65" fmla="*/ 2147483647 h 100"/>
              <a:gd name="T66" fmla="*/ 2147483647 w 192"/>
              <a:gd name="T67" fmla="*/ 2147483647 h 100"/>
              <a:gd name="T68" fmla="*/ 2147483647 w 192"/>
              <a:gd name="T69" fmla="*/ 2147483647 h 100"/>
              <a:gd name="T70" fmla="*/ 2147483647 w 192"/>
              <a:gd name="T71" fmla="*/ 2147483647 h 100"/>
              <a:gd name="T72" fmla="*/ 2147483647 w 192"/>
              <a:gd name="T73" fmla="*/ 2147483647 h 100"/>
              <a:gd name="T74" fmla="*/ 2147483647 w 192"/>
              <a:gd name="T75" fmla="*/ 2147483647 h 100"/>
              <a:gd name="T76" fmla="*/ 2147483647 w 192"/>
              <a:gd name="T77" fmla="*/ 2147483647 h 100"/>
              <a:gd name="T78" fmla="*/ 2147483647 w 192"/>
              <a:gd name="T79" fmla="*/ 0 h 100"/>
              <a:gd name="T80" fmla="*/ 2147483647 w 192"/>
              <a:gd name="T81" fmla="*/ 0 h 100"/>
              <a:gd name="T82" fmla="*/ 2147483647 w 192"/>
              <a:gd name="T83" fmla="*/ 2147483647 h 100"/>
              <a:gd name="T84" fmla="*/ 2147483647 w 192"/>
              <a:gd name="T85" fmla="*/ 2147483647 h 100"/>
              <a:gd name="T86" fmla="*/ 2147483647 w 192"/>
              <a:gd name="T87" fmla="*/ 2147483647 h 100"/>
              <a:gd name="T88" fmla="*/ 2147483647 w 192"/>
              <a:gd name="T89" fmla="*/ 2147483647 h 100"/>
              <a:gd name="T90" fmla="*/ 2147483647 w 192"/>
              <a:gd name="T91" fmla="*/ 2147483647 h 1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92"/>
              <a:gd name="T139" fmla="*/ 0 h 100"/>
              <a:gd name="T140" fmla="*/ 192 w 192"/>
              <a:gd name="T141" fmla="*/ 100 h 100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92" h="100">
                <a:moveTo>
                  <a:pt x="50" y="0"/>
                </a:moveTo>
                <a:lnTo>
                  <a:pt x="50" y="0"/>
                </a:lnTo>
                <a:lnTo>
                  <a:pt x="64" y="2"/>
                </a:lnTo>
                <a:lnTo>
                  <a:pt x="78" y="8"/>
                </a:lnTo>
                <a:lnTo>
                  <a:pt x="88" y="18"/>
                </a:lnTo>
                <a:lnTo>
                  <a:pt x="96" y="30"/>
                </a:lnTo>
                <a:lnTo>
                  <a:pt x="180" y="30"/>
                </a:lnTo>
                <a:lnTo>
                  <a:pt x="182" y="36"/>
                </a:lnTo>
                <a:lnTo>
                  <a:pt x="148" y="36"/>
                </a:lnTo>
                <a:lnTo>
                  <a:pt x="148" y="42"/>
                </a:lnTo>
                <a:lnTo>
                  <a:pt x="186" y="42"/>
                </a:lnTo>
                <a:lnTo>
                  <a:pt x="192" y="54"/>
                </a:lnTo>
                <a:lnTo>
                  <a:pt x="174" y="78"/>
                </a:lnTo>
                <a:lnTo>
                  <a:pt x="166" y="74"/>
                </a:lnTo>
                <a:lnTo>
                  <a:pt x="160" y="78"/>
                </a:lnTo>
                <a:lnTo>
                  <a:pt x="152" y="74"/>
                </a:lnTo>
                <a:lnTo>
                  <a:pt x="96" y="74"/>
                </a:lnTo>
                <a:lnTo>
                  <a:pt x="88" y="84"/>
                </a:lnTo>
                <a:lnTo>
                  <a:pt x="76" y="94"/>
                </a:lnTo>
                <a:lnTo>
                  <a:pt x="64" y="98"/>
                </a:lnTo>
                <a:lnTo>
                  <a:pt x="50" y="100"/>
                </a:lnTo>
                <a:lnTo>
                  <a:pt x="40" y="100"/>
                </a:lnTo>
                <a:lnTo>
                  <a:pt x="30" y="96"/>
                </a:lnTo>
                <a:lnTo>
                  <a:pt x="22" y="92"/>
                </a:lnTo>
                <a:lnTo>
                  <a:pt x="14" y="86"/>
                </a:lnTo>
                <a:lnTo>
                  <a:pt x="8" y="78"/>
                </a:lnTo>
                <a:lnTo>
                  <a:pt x="4" y="70"/>
                </a:lnTo>
                <a:lnTo>
                  <a:pt x="0" y="60"/>
                </a:lnTo>
                <a:lnTo>
                  <a:pt x="0" y="50"/>
                </a:lnTo>
                <a:lnTo>
                  <a:pt x="0" y="40"/>
                </a:lnTo>
                <a:lnTo>
                  <a:pt x="4" y="30"/>
                </a:lnTo>
                <a:lnTo>
                  <a:pt x="8" y="22"/>
                </a:lnTo>
                <a:lnTo>
                  <a:pt x="14" y="14"/>
                </a:lnTo>
                <a:lnTo>
                  <a:pt x="22" y="8"/>
                </a:lnTo>
                <a:lnTo>
                  <a:pt x="30" y="4"/>
                </a:lnTo>
                <a:lnTo>
                  <a:pt x="40" y="2"/>
                </a:lnTo>
                <a:lnTo>
                  <a:pt x="50" y="0"/>
                </a:lnTo>
                <a:close/>
                <a:moveTo>
                  <a:pt x="26" y="28"/>
                </a:moveTo>
                <a:lnTo>
                  <a:pt x="26" y="74"/>
                </a:lnTo>
                <a:lnTo>
                  <a:pt x="54" y="74"/>
                </a:lnTo>
                <a:lnTo>
                  <a:pt x="54" y="28"/>
                </a:lnTo>
                <a:lnTo>
                  <a:pt x="26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Freeform 232"/>
          <p:cNvSpPr/>
          <p:nvPr/>
        </p:nvSpPr>
        <p:spPr bwMode="auto">
          <a:xfrm>
            <a:off x="3399992" y="4128078"/>
            <a:ext cx="354012" cy="377825"/>
          </a:xfrm>
          <a:custGeom>
            <a:avLst/>
            <a:gdLst>
              <a:gd name="T0" fmla="*/ 2147483647 w 130"/>
              <a:gd name="T1" fmla="*/ 0 h 126"/>
              <a:gd name="T2" fmla="*/ 2147483647 w 130"/>
              <a:gd name="T3" fmla="*/ 2147483647 h 126"/>
              <a:gd name="T4" fmla="*/ 2147483647 w 130"/>
              <a:gd name="T5" fmla="*/ 2147483647 h 126"/>
              <a:gd name="T6" fmla="*/ 2147483647 w 130"/>
              <a:gd name="T7" fmla="*/ 2147483647 h 126"/>
              <a:gd name="T8" fmla="*/ 2147483647 w 130"/>
              <a:gd name="T9" fmla="*/ 2147483647 h 126"/>
              <a:gd name="T10" fmla="*/ 2147483647 w 130"/>
              <a:gd name="T11" fmla="*/ 2147483647 h 126"/>
              <a:gd name="T12" fmla="*/ 2147483647 w 130"/>
              <a:gd name="T13" fmla="*/ 2147483647 h 126"/>
              <a:gd name="T14" fmla="*/ 2147483647 w 130"/>
              <a:gd name="T15" fmla="*/ 2147483647 h 126"/>
              <a:gd name="T16" fmla="*/ 2147483647 w 130"/>
              <a:gd name="T17" fmla="*/ 2147483647 h 126"/>
              <a:gd name="T18" fmla="*/ 2147483647 w 130"/>
              <a:gd name="T19" fmla="*/ 2147483647 h 126"/>
              <a:gd name="T20" fmla="*/ 2147483647 w 130"/>
              <a:gd name="T21" fmla="*/ 2147483647 h 126"/>
              <a:gd name="T22" fmla="*/ 2147483647 w 130"/>
              <a:gd name="T23" fmla="*/ 2147483647 h 126"/>
              <a:gd name="T24" fmla="*/ 2147483647 w 130"/>
              <a:gd name="T25" fmla="*/ 2147483647 h 126"/>
              <a:gd name="T26" fmla="*/ 2147483647 w 130"/>
              <a:gd name="T27" fmla="*/ 2147483647 h 126"/>
              <a:gd name="T28" fmla="*/ 0 w 130"/>
              <a:gd name="T29" fmla="*/ 2147483647 h 126"/>
              <a:gd name="T30" fmla="*/ 2147483647 w 130"/>
              <a:gd name="T31" fmla="*/ 2147483647 h 126"/>
              <a:gd name="T32" fmla="*/ 2147483647 w 130"/>
              <a:gd name="T33" fmla="*/ 2147483647 h 126"/>
              <a:gd name="T34" fmla="*/ 2147483647 w 130"/>
              <a:gd name="T35" fmla="*/ 2147483647 h 126"/>
              <a:gd name="T36" fmla="*/ 2147483647 w 130"/>
              <a:gd name="T37" fmla="*/ 2147483647 h 126"/>
              <a:gd name="T38" fmla="*/ 2147483647 w 130"/>
              <a:gd name="T39" fmla="*/ 2147483647 h 126"/>
              <a:gd name="T40" fmla="*/ 2147483647 w 130"/>
              <a:gd name="T41" fmla="*/ 2147483647 h 126"/>
              <a:gd name="T42" fmla="*/ 2147483647 w 130"/>
              <a:gd name="T43" fmla="*/ 2147483647 h 126"/>
              <a:gd name="T44" fmla="*/ 2147483647 w 130"/>
              <a:gd name="T45" fmla="*/ 2147483647 h 126"/>
              <a:gd name="T46" fmla="*/ 2147483647 w 130"/>
              <a:gd name="T47" fmla="*/ 2147483647 h 126"/>
              <a:gd name="T48" fmla="*/ 2147483647 w 130"/>
              <a:gd name="T49" fmla="*/ 2147483647 h 126"/>
              <a:gd name="T50" fmla="*/ 2147483647 w 130"/>
              <a:gd name="T51" fmla="*/ 2147483647 h 126"/>
              <a:gd name="T52" fmla="*/ 2147483647 w 130"/>
              <a:gd name="T53" fmla="*/ 2147483647 h 126"/>
              <a:gd name="T54" fmla="*/ 2147483647 w 130"/>
              <a:gd name="T55" fmla="*/ 2147483647 h 126"/>
              <a:gd name="T56" fmla="*/ 2147483647 w 130"/>
              <a:gd name="T57" fmla="*/ 2147483647 h 126"/>
              <a:gd name="T58" fmla="*/ 2147483647 w 130"/>
              <a:gd name="T59" fmla="*/ 2147483647 h 126"/>
              <a:gd name="T60" fmla="*/ 2147483647 w 130"/>
              <a:gd name="T61" fmla="*/ 2147483647 h 126"/>
              <a:gd name="T62" fmla="*/ 2147483647 w 130"/>
              <a:gd name="T63" fmla="*/ 2147483647 h 126"/>
              <a:gd name="T64" fmla="*/ 2147483647 w 130"/>
              <a:gd name="T65" fmla="*/ 2147483647 h 126"/>
              <a:gd name="T66" fmla="*/ 2147483647 w 130"/>
              <a:gd name="T67" fmla="*/ 2147483647 h 126"/>
              <a:gd name="T68" fmla="*/ 2147483647 w 130"/>
              <a:gd name="T69" fmla="*/ 2147483647 h 126"/>
              <a:gd name="T70" fmla="*/ 2147483647 w 130"/>
              <a:gd name="T71" fmla="*/ 2147483647 h 126"/>
              <a:gd name="T72" fmla="*/ 2147483647 w 130"/>
              <a:gd name="T73" fmla="*/ 2147483647 h 126"/>
              <a:gd name="T74" fmla="*/ 2147483647 w 130"/>
              <a:gd name="T75" fmla="*/ 0 h 126"/>
              <a:gd name="T76" fmla="*/ 2147483647 w 130"/>
              <a:gd name="T77" fmla="*/ 0 h 12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130"/>
              <a:gd name="T118" fmla="*/ 0 h 126"/>
              <a:gd name="T119" fmla="*/ 130 w 130"/>
              <a:gd name="T120" fmla="*/ 126 h 12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130" h="126">
                <a:moveTo>
                  <a:pt x="66" y="0"/>
                </a:moveTo>
                <a:lnTo>
                  <a:pt x="66" y="0"/>
                </a:lnTo>
                <a:lnTo>
                  <a:pt x="80" y="0"/>
                </a:lnTo>
                <a:lnTo>
                  <a:pt x="92" y="4"/>
                </a:lnTo>
                <a:lnTo>
                  <a:pt x="102" y="10"/>
                </a:lnTo>
                <a:lnTo>
                  <a:pt x="112" y="18"/>
                </a:lnTo>
                <a:lnTo>
                  <a:pt x="120" y="28"/>
                </a:lnTo>
                <a:lnTo>
                  <a:pt x="124" y="38"/>
                </a:lnTo>
                <a:lnTo>
                  <a:pt x="128" y="50"/>
                </a:lnTo>
                <a:lnTo>
                  <a:pt x="130" y="62"/>
                </a:lnTo>
                <a:lnTo>
                  <a:pt x="128" y="76"/>
                </a:lnTo>
                <a:lnTo>
                  <a:pt x="124" y="88"/>
                </a:lnTo>
                <a:lnTo>
                  <a:pt x="120" y="98"/>
                </a:lnTo>
                <a:lnTo>
                  <a:pt x="112" y="108"/>
                </a:lnTo>
                <a:lnTo>
                  <a:pt x="102" y="116"/>
                </a:lnTo>
                <a:lnTo>
                  <a:pt x="92" y="122"/>
                </a:lnTo>
                <a:lnTo>
                  <a:pt x="80" y="124"/>
                </a:lnTo>
                <a:lnTo>
                  <a:pt x="66" y="126"/>
                </a:lnTo>
                <a:lnTo>
                  <a:pt x="54" y="124"/>
                </a:lnTo>
                <a:lnTo>
                  <a:pt x="42" y="122"/>
                </a:lnTo>
                <a:lnTo>
                  <a:pt x="32" y="116"/>
                </a:lnTo>
                <a:lnTo>
                  <a:pt x="22" y="108"/>
                </a:lnTo>
                <a:lnTo>
                  <a:pt x="16" y="100"/>
                </a:lnTo>
                <a:lnTo>
                  <a:pt x="12" y="94"/>
                </a:lnTo>
                <a:lnTo>
                  <a:pt x="0" y="100"/>
                </a:lnTo>
                <a:lnTo>
                  <a:pt x="6" y="58"/>
                </a:lnTo>
                <a:lnTo>
                  <a:pt x="44" y="78"/>
                </a:lnTo>
                <a:lnTo>
                  <a:pt x="32" y="84"/>
                </a:lnTo>
                <a:lnTo>
                  <a:pt x="38" y="92"/>
                </a:lnTo>
                <a:lnTo>
                  <a:pt x="44" y="96"/>
                </a:lnTo>
                <a:lnTo>
                  <a:pt x="50" y="100"/>
                </a:lnTo>
                <a:lnTo>
                  <a:pt x="58" y="104"/>
                </a:lnTo>
                <a:lnTo>
                  <a:pt x="66" y="104"/>
                </a:lnTo>
                <a:lnTo>
                  <a:pt x="76" y="104"/>
                </a:lnTo>
                <a:lnTo>
                  <a:pt x="82" y="100"/>
                </a:lnTo>
                <a:lnTo>
                  <a:pt x="90" y="96"/>
                </a:lnTo>
                <a:lnTo>
                  <a:pt x="96" y="92"/>
                </a:lnTo>
                <a:lnTo>
                  <a:pt x="100" y="86"/>
                </a:lnTo>
                <a:lnTo>
                  <a:pt x="104" y="78"/>
                </a:lnTo>
                <a:lnTo>
                  <a:pt x="106" y="72"/>
                </a:lnTo>
                <a:lnTo>
                  <a:pt x="108" y="62"/>
                </a:lnTo>
                <a:lnTo>
                  <a:pt x="106" y="54"/>
                </a:lnTo>
                <a:lnTo>
                  <a:pt x="104" y="46"/>
                </a:lnTo>
                <a:lnTo>
                  <a:pt x="100" y="40"/>
                </a:lnTo>
                <a:lnTo>
                  <a:pt x="96" y="34"/>
                </a:lnTo>
                <a:lnTo>
                  <a:pt x="90" y="28"/>
                </a:lnTo>
                <a:lnTo>
                  <a:pt x="82" y="24"/>
                </a:lnTo>
                <a:lnTo>
                  <a:pt x="76" y="22"/>
                </a:lnTo>
                <a:lnTo>
                  <a:pt x="66" y="22"/>
                </a:lnTo>
                <a:lnTo>
                  <a:pt x="58" y="22"/>
                </a:lnTo>
                <a:lnTo>
                  <a:pt x="50" y="24"/>
                </a:lnTo>
                <a:lnTo>
                  <a:pt x="44" y="28"/>
                </a:lnTo>
                <a:lnTo>
                  <a:pt x="38" y="34"/>
                </a:lnTo>
                <a:lnTo>
                  <a:pt x="32" y="40"/>
                </a:lnTo>
                <a:lnTo>
                  <a:pt x="28" y="48"/>
                </a:lnTo>
                <a:lnTo>
                  <a:pt x="8" y="40"/>
                </a:lnTo>
                <a:lnTo>
                  <a:pt x="14" y="28"/>
                </a:lnTo>
                <a:lnTo>
                  <a:pt x="22" y="18"/>
                </a:lnTo>
                <a:lnTo>
                  <a:pt x="32" y="10"/>
                </a:lnTo>
                <a:lnTo>
                  <a:pt x="42" y="4"/>
                </a:lnTo>
                <a:lnTo>
                  <a:pt x="54" y="0"/>
                </a:lnTo>
                <a:lnTo>
                  <a:pt x="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Freeform 233"/>
          <p:cNvSpPr>
            <a:spLocks noEditPoints="1"/>
          </p:cNvSpPr>
          <p:nvPr/>
        </p:nvSpPr>
        <p:spPr bwMode="auto">
          <a:xfrm>
            <a:off x="4082617" y="3239078"/>
            <a:ext cx="519112" cy="474663"/>
          </a:xfrm>
          <a:custGeom>
            <a:avLst/>
            <a:gdLst>
              <a:gd name="T0" fmla="*/ 2147483647 w 190"/>
              <a:gd name="T1" fmla="*/ 2147483647 h 158"/>
              <a:gd name="T2" fmla="*/ 2147483647 w 190"/>
              <a:gd name="T3" fmla="*/ 2147483647 h 158"/>
              <a:gd name="T4" fmla="*/ 2147483647 w 190"/>
              <a:gd name="T5" fmla="*/ 2147483647 h 158"/>
              <a:gd name="T6" fmla="*/ 0 w 190"/>
              <a:gd name="T7" fmla="*/ 2147483647 h 158"/>
              <a:gd name="T8" fmla="*/ 2147483647 w 190"/>
              <a:gd name="T9" fmla="*/ 0 h 158"/>
              <a:gd name="T10" fmla="*/ 2147483647 w 190"/>
              <a:gd name="T11" fmla="*/ 2147483647 h 158"/>
              <a:gd name="T12" fmla="*/ 2147483647 w 190"/>
              <a:gd name="T13" fmla="*/ 2147483647 h 158"/>
              <a:gd name="T14" fmla="*/ 2147483647 w 190"/>
              <a:gd name="T15" fmla="*/ 2147483647 h 158"/>
              <a:gd name="T16" fmla="*/ 2147483647 w 190"/>
              <a:gd name="T17" fmla="*/ 2147483647 h 158"/>
              <a:gd name="T18" fmla="*/ 2147483647 w 190"/>
              <a:gd name="T19" fmla="*/ 2147483647 h 158"/>
              <a:gd name="T20" fmla="*/ 2147483647 w 190"/>
              <a:gd name="T21" fmla="*/ 2147483647 h 158"/>
              <a:gd name="T22" fmla="*/ 2147483647 w 190"/>
              <a:gd name="T23" fmla="*/ 2147483647 h 158"/>
              <a:gd name="T24" fmla="*/ 2147483647 w 190"/>
              <a:gd name="T25" fmla="*/ 2147483647 h 158"/>
              <a:gd name="T26" fmla="*/ 2147483647 w 190"/>
              <a:gd name="T27" fmla="*/ 2147483647 h 158"/>
              <a:gd name="T28" fmla="*/ 2147483647 w 190"/>
              <a:gd name="T29" fmla="*/ 2147483647 h 158"/>
              <a:gd name="T30" fmla="*/ 2147483647 w 190"/>
              <a:gd name="T31" fmla="*/ 2147483647 h 158"/>
              <a:gd name="T32" fmla="*/ 2147483647 w 190"/>
              <a:gd name="T33" fmla="*/ 2147483647 h 15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90"/>
              <a:gd name="T52" fmla="*/ 0 h 158"/>
              <a:gd name="T53" fmla="*/ 190 w 190"/>
              <a:gd name="T54" fmla="*/ 158 h 15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90" h="158">
                <a:moveTo>
                  <a:pt x="112" y="68"/>
                </a:moveTo>
                <a:lnTo>
                  <a:pt x="56" y="68"/>
                </a:lnTo>
                <a:lnTo>
                  <a:pt x="56" y="90"/>
                </a:lnTo>
                <a:lnTo>
                  <a:pt x="0" y="44"/>
                </a:lnTo>
                <a:lnTo>
                  <a:pt x="56" y="0"/>
                </a:lnTo>
                <a:lnTo>
                  <a:pt x="56" y="22"/>
                </a:lnTo>
                <a:lnTo>
                  <a:pt x="112" y="22"/>
                </a:lnTo>
                <a:lnTo>
                  <a:pt x="112" y="68"/>
                </a:lnTo>
                <a:close/>
                <a:moveTo>
                  <a:pt x="80" y="134"/>
                </a:moveTo>
                <a:lnTo>
                  <a:pt x="134" y="134"/>
                </a:lnTo>
                <a:lnTo>
                  <a:pt x="134" y="158"/>
                </a:lnTo>
                <a:lnTo>
                  <a:pt x="190" y="112"/>
                </a:lnTo>
                <a:lnTo>
                  <a:pt x="134" y="66"/>
                </a:lnTo>
                <a:lnTo>
                  <a:pt x="134" y="90"/>
                </a:lnTo>
                <a:lnTo>
                  <a:pt x="80" y="90"/>
                </a:lnTo>
                <a:lnTo>
                  <a:pt x="80" y="1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Freeform 234"/>
          <p:cNvSpPr>
            <a:spLocks noEditPoints="1"/>
          </p:cNvSpPr>
          <p:nvPr/>
        </p:nvSpPr>
        <p:spPr bwMode="auto">
          <a:xfrm>
            <a:off x="3382529" y="2399291"/>
            <a:ext cx="393700" cy="449262"/>
          </a:xfrm>
          <a:custGeom>
            <a:avLst/>
            <a:gdLst>
              <a:gd name="T0" fmla="*/ 2147483647 w 144"/>
              <a:gd name="T1" fmla="*/ 2147483647 h 150"/>
              <a:gd name="T2" fmla="*/ 2147483647 w 144"/>
              <a:gd name="T3" fmla="*/ 2147483647 h 150"/>
              <a:gd name="T4" fmla="*/ 0 w 144"/>
              <a:gd name="T5" fmla="*/ 2147483647 h 150"/>
              <a:gd name="T6" fmla="*/ 2147483647 w 144"/>
              <a:gd name="T7" fmla="*/ 0 h 150"/>
              <a:gd name="T8" fmla="*/ 2147483647 w 144"/>
              <a:gd name="T9" fmla="*/ 2147483647 h 150"/>
              <a:gd name="T10" fmla="*/ 2147483647 w 144"/>
              <a:gd name="T11" fmla="*/ 2147483647 h 150"/>
              <a:gd name="T12" fmla="*/ 2147483647 w 144"/>
              <a:gd name="T13" fmla="*/ 2147483647 h 150"/>
              <a:gd name="T14" fmla="*/ 2147483647 w 144"/>
              <a:gd name="T15" fmla="*/ 2147483647 h 150"/>
              <a:gd name="T16" fmla="*/ 2147483647 w 144"/>
              <a:gd name="T17" fmla="*/ 2147483647 h 150"/>
              <a:gd name="T18" fmla="*/ 2147483647 w 144"/>
              <a:gd name="T19" fmla="*/ 2147483647 h 150"/>
              <a:gd name="T20" fmla="*/ 2147483647 w 144"/>
              <a:gd name="T21" fmla="*/ 2147483647 h 150"/>
              <a:gd name="T22" fmla="*/ 2147483647 w 144"/>
              <a:gd name="T23" fmla="*/ 2147483647 h 150"/>
              <a:gd name="T24" fmla="*/ 2147483647 w 144"/>
              <a:gd name="T25" fmla="*/ 2147483647 h 150"/>
              <a:gd name="T26" fmla="*/ 2147483647 w 144"/>
              <a:gd name="T27" fmla="*/ 2147483647 h 150"/>
              <a:gd name="T28" fmla="*/ 2147483647 w 144"/>
              <a:gd name="T29" fmla="*/ 2147483647 h 15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144"/>
              <a:gd name="T46" fmla="*/ 0 h 150"/>
              <a:gd name="T47" fmla="*/ 144 w 144"/>
              <a:gd name="T48" fmla="*/ 150 h 150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144" h="150">
                <a:moveTo>
                  <a:pt x="36" y="150"/>
                </a:moveTo>
                <a:lnTo>
                  <a:pt x="36" y="76"/>
                </a:lnTo>
                <a:lnTo>
                  <a:pt x="0" y="76"/>
                </a:lnTo>
                <a:lnTo>
                  <a:pt x="72" y="0"/>
                </a:lnTo>
                <a:lnTo>
                  <a:pt x="144" y="76"/>
                </a:lnTo>
                <a:lnTo>
                  <a:pt x="108" y="76"/>
                </a:lnTo>
                <a:lnTo>
                  <a:pt x="108" y="150"/>
                </a:lnTo>
                <a:lnTo>
                  <a:pt x="36" y="150"/>
                </a:lnTo>
                <a:close/>
                <a:moveTo>
                  <a:pt x="70" y="20"/>
                </a:moveTo>
                <a:lnTo>
                  <a:pt x="32" y="64"/>
                </a:lnTo>
                <a:lnTo>
                  <a:pt x="50" y="64"/>
                </a:lnTo>
                <a:lnTo>
                  <a:pt x="50" y="112"/>
                </a:lnTo>
                <a:lnTo>
                  <a:pt x="60" y="112"/>
                </a:lnTo>
                <a:lnTo>
                  <a:pt x="70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Freeform 235"/>
          <p:cNvSpPr>
            <a:spLocks noEditPoints="1"/>
          </p:cNvSpPr>
          <p:nvPr/>
        </p:nvSpPr>
        <p:spPr bwMode="auto">
          <a:xfrm>
            <a:off x="4906529" y="3221616"/>
            <a:ext cx="420688" cy="474662"/>
          </a:xfrm>
          <a:custGeom>
            <a:avLst/>
            <a:gdLst>
              <a:gd name="T0" fmla="*/ 2147483647 w 154"/>
              <a:gd name="T1" fmla="*/ 2147483647 h 158"/>
              <a:gd name="T2" fmla="*/ 2147483647 w 154"/>
              <a:gd name="T3" fmla="*/ 2147483647 h 158"/>
              <a:gd name="T4" fmla="*/ 2147483647 w 154"/>
              <a:gd name="T5" fmla="*/ 2147483647 h 158"/>
              <a:gd name="T6" fmla="*/ 2147483647 w 154"/>
              <a:gd name="T7" fmla="*/ 2147483647 h 158"/>
              <a:gd name="T8" fmla="*/ 2147483647 w 154"/>
              <a:gd name="T9" fmla="*/ 2147483647 h 158"/>
              <a:gd name="T10" fmla="*/ 2147483647 w 154"/>
              <a:gd name="T11" fmla="*/ 2147483647 h 158"/>
              <a:gd name="T12" fmla="*/ 0 w 154"/>
              <a:gd name="T13" fmla="*/ 2147483647 h 158"/>
              <a:gd name="T14" fmla="*/ 2147483647 w 154"/>
              <a:gd name="T15" fmla="*/ 2147483647 h 158"/>
              <a:gd name="T16" fmla="*/ 2147483647 w 154"/>
              <a:gd name="T17" fmla="*/ 2147483647 h 158"/>
              <a:gd name="T18" fmla="*/ 2147483647 w 154"/>
              <a:gd name="T19" fmla="*/ 2147483647 h 158"/>
              <a:gd name="T20" fmla="*/ 2147483647 w 154"/>
              <a:gd name="T21" fmla="*/ 2147483647 h 158"/>
              <a:gd name="T22" fmla="*/ 2147483647 w 154"/>
              <a:gd name="T23" fmla="*/ 2147483647 h 158"/>
              <a:gd name="T24" fmla="*/ 2147483647 w 154"/>
              <a:gd name="T25" fmla="*/ 2147483647 h 158"/>
              <a:gd name="T26" fmla="*/ 2147483647 w 154"/>
              <a:gd name="T27" fmla="*/ 2147483647 h 158"/>
              <a:gd name="T28" fmla="*/ 2147483647 w 154"/>
              <a:gd name="T29" fmla="*/ 0 h 158"/>
              <a:gd name="T30" fmla="*/ 2147483647 w 154"/>
              <a:gd name="T31" fmla="*/ 2147483647 h 158"/>
              <a:gd name="T32" fmla="*/ 2147483647 w 154"/>
              <a:gd name="T33" fmla="*/ 2147483647 h 158"/>
              <a:gd name="T34" fmla="*/ 2147483647 w 154"/>
              <a:gd name="T35" fmla="*/ 2147483647 h 158"/>
              <a:gd name="T36" fmla="*/ 2147483647 w 154"/>
              <a:gd name="T37" fmla="*/ 2147483647 h 158"/>
              <a:gd name="T38" fmla="*/ 2147483647 w 154"/>
              <a:gd name="T39" fmla="*/ 2147483647 h 158"/>
              <a:gd name="T40" fmla="*/ 2147483647 w 154"/>
              <a:gd name="T41" fmla="*/ 2147483647 h 158"/>
              <a:gd name="T42" fmla="*/ 2147483647 w 154"/>
              <a:gd name="T43" fmla="*/ 2147483647 h 158"/>
              <a:gd name="T44" fmla="*/ 2147483647 w 154"/>
              <a:gd name="T45" fmla="*/ 2147483647 h 158"/>
              <a:gd name="T46" fmla="*/ 2147483647 w 154"/>
              <a:gd name="T47" fmla="*/ 2147483647 h 158"/>
              <a:gd name="T48" fmla="*/ 0 w 154"/>
              <a:gd name="T49" fmla="*/ 2147483647 h 158"/>
              <a:gd name="T50" fmla="*/ 0 w 154"/>
              <a:gd name="T51" fmla="*/ 2147483647 h 158"/>
              <a:gd name="T52" fmla="*/ 0 w 154"/>
              <a:gd name="T53" fmla="*/ 2147483647 h 158"/>
              <a:gd name="T54" fmla="*/ 2147483647 w 154"/>
              <a:gd name="T55" fmla="*/ 2147483647 h 158"/>
              <a:gd name="T56" fmla="*/ 2147483647 w 154"/>
              <a:gd name="T57" fmla="*/ 2147483647 h 158"/>
              <a:gd name="T58" fmla="*/ 2147483647 w 154"/>
              <a:gd name="T59" fmla="*/ 2147483647 h 158"/>
              <a:gd name="T60" fmla="*/ 2147483647 w 154"/>
              <a:gd name="T61" fmla="*/ 2147483647 h 158"/>
              <a:gd name="T62" fmla="*/ 2147483647 w 154"/>
              <a:gd name="T63" fmla="*/ 2147483647 h 15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54"/>
              <a:gd name="T97" fmla="*/ 0 h 158"/>
              <a:gd name="T98" fmla="*/ 154 w 154"/>
              <a:gd name="T99" fmla="*/ 158 h 15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54" h="158">
                <a:moveTo>
                  <a:pt x="38" y="44"/>
                </a:moveTo>
                <a:lnTo>
                  <a:pt x="38" y="128"/>
                </a:lnTo>
                <a:lnTo>
                  <a:pt x="68" y="128"/>
                </a:lnTo>
                <a:lnTo>
                  <a:pt x="68" y="44"/>
                </a:lnTo>
                <a:lnTo>
                  <a:pt x="38" y="44"/>
                </a:lnTo>
                <a:close/>
                <a:moveTo>
                  <a:pt x="0" y="138"/>
                </a:moveTo>
                <a:lnTo>
                  <a:pt x="12" y="138"/>
                </a:lnTo>
                <a:lnTo>
                  <a:pt x="12" y="128"/>
                </a:lnTo>
                <a:lnTo>
                  <a:pt x="20" y="128"/>
                </a:lnTo>
                <a:lnTo>
                  <a:pt x="20" y="44"/>
                </a:lnTo>
                <a:lnTo>
                  <a:pt x="6" y="44"/>
                </a:lnTo>
                <a:lnTo>
                  <a:pt x="6" y="36"/>
                </a:lnTo>
                <a:lnTo>
                  <a:pt x="34" y="22"/>
                </a:lnTo>
                <a:lnTo>
                  <a:pt x="74" y="0"/>
                </a:lnTo>
                <a:lnTo>
                  <a:pt x="114" y="22"/>
                </a:lnTo>
                <a:lnTo>
                  <a:pt x="144" y="38"/>
                </a:lnTo>
                <a:lnTo>
                  <a:pt x="144" y="44"/>
                </a:lnTo>
                <a:lnTo>
                  <a:pt x="132" y="44"/>
                </a:lnTo>
                <a:lnTo>
                  <a:pt x="132" y="128"/>
                </a:lnTo>
                <a:lnTo>
                  <a:pt x="140" y="128"/>
                </a:lnTo>
                <a:lnTo>
                  <a:pt x="140" y="138"/>
                </a:lnTo>
                <a:lnTo>
                  <a:pt x="154" y="138"/>
                </a:lnTo>
                <a:lnTo>
                  <a:pt x="154" y="158"/>
                </a:lnTo>
                <a:lnTo>
                  <a:pt x="0" y="158"/>
                </a:lnTo>
                <a:lnTo>
                  <a:pt x="0" y="138"/>
                </a:lnTo>
                <a:close/>
                <a:moveTo>
                  <a:pt x="114" y="128"/>
                </a:moveTo>
                <a:lnTo>
                  <a:pt x="114" y="44"/>
                </a:lnTo>
                <a:lnTo>
                  <a:pt x="86" y="44"/>
                </a:lnTo>
                <a:lnTo>
                  <a:pt x="86" y="128"/>
                </a:lnTo>
                <a:lnTo>
                  <a:pt x="114" y="1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Freeform 236"/>
          <p:cNvSpPr>
            <a:spLocks noEditPoints="1"/>
          </p:cNvSpPr>
          <p:nvPr/>
        </p:nvSpPr>
        <p:spPr bwMode="auto">
          <a:xfrm>
            <a:off x="3328554" y="3251778"/>
            <a:ext cx="508000" cy="395288"/>
          </a:xfrm>
          <a:custGeom>
            <a:avLst/>
            <a:gdLst>
              <a:gd name="T0" fmla="*/ 2147483647 w 186"/>
              <a:gd name="T1" fmla="*/ 2147483647 h 132"/>
              <a:gd name="T2" fmla="*/ 2147483647 w 186"/>
              <a:gd name="T3" fmla="*/ 2147483647 h 132"/>
              <a:gd name="T4" fmla="*/ 2147483647 w 186"/>
              <a:gd name="T5" fmla="*/ 2147483647 h 132"/>
              <a:gd name="T6" fmla="*/ 2147483647 w 186"/>
              <a:gd name="T7" fmla="*/ 2147483647 h 132"/>
              <a:gd name="T8" fmla="*/ 2147483647 w 186"/>
              <a:gd name="T9" fmla="*/ 2147483647 h 132"/>
              <a:gd name="T10" fmla="*/ 2147483647 w 186"/>
              <a:gd name="T11" fmla="*/ 2147483647 h 132"/>
              <a:gd name="T12" fmla="*/ 2147483647 w 186"/>
              <a:gd name="T13" fmla="*/ 2147483647 h 132"/>
              <a:gd name="T14" fmla="*/ 2147483647 w 186"/>
              <a:gd name="T15" fmla="*/ 2147483647 h 132"/>
              <a:gd name="T16" fmla="*/ 2147483647 w 186"/>
              <a:gd name="T17" fmla="*/ 2147483647 h 132"/>
              <a:gd name="T18" fmla="*/ 2147483647 w 186"/>
              <a:gd name="T19" fmla="*/ 2147483647 h 132"/>
              <a:gd name="T20" fmla="*/ 2147483647 w 186"/>
              <a:gd name="T21" fmla="*/ 2147483647 h 132"/>
              <a:gd name="T22" fmla="*/ 2147483647 w 186"/>
              <a:gd name="T23" fmla="*/ 2147483647 h 132"/>
              <a:gd name="T24" fmla="*/ 2147483647 w 186"/>
              <a:gd name="T25" fmla="*/ 2147483647 h 132"/>
              <a:gd name="T26" fmla="*/ 2147483647 w 186"/>
              <a:gd name="T27" fmla="*/ 2147483647 h 132"/>
              <a:gd name="T28" fmla="*/ 2147483647 w 186"/>
              <a:gd name="T29" fmla="*/ 2147483647 h 132"/>
              <a:gd name="T30" fmla="*/ 2147483647 w 186"/>
              <a:gd name="T31" fmla="*/ 2147483647 h 132"/>
              <a:gd name="T32" fmla="*/ 2147483647 w 186"/>
              <a:gd name="T33" fmla="*/ 2147483647 h 132"/>
              <a:gd name="T34" fmla="*/ 2147483647 w 186"/>
              <a:gd name="T35" fmla="*/ 2147483647 h 132"/>
              <a:gd name="T36" fmla="*/ 2147483647 w 186"/>
              <a:gd name="T37" fmla="*/ 2147483647 h 132"/>
              <a:gd name="T38" fmla="*/ 2147483647 w 186"/>
              <a:gd name="T39" fmla="*/ 2147483647 h 132"/>
              <a:gd name="T40" fmla="*/ 2147483647 w 186"/>
              <a:gd name="T41" fmla="*/ 2147483647 h 132"/>
              <a:gd name="T42" fmla="*/ 2147483647 w 186"/>
              <a:gd name="T43" fmla="*/ 2147483647 h 132"/>
              <a:gd name="T44" fmla="*/ 2147483647 w 186"/>
              <a:gd name="T45" fmla="*/ 2147483647 h 132"/>
              <a:gd name="T46" fmla="*/ 2147483647 w 186"/>
              <a:gd name="T47" fmla="*/ 2147483647 h 132"/>
              <a:gd name="T48" fmla="*/ 2147483647 w 186"/>
              <a:gd name="T49" fmla="*/ 2147483647 h 132"/>
              <a:gd name="T50" fmla="*/ 2147483647 w 186"/>
              <a:gd name="T51" fmla="*/ 2147483647 h 132"/>
              <a:gd name="T52" fmla="*/ 2147483647 w 186"/>
              <a:gd name="T53" fmla="*/ 2147483647 h 132"/>
              <a:gd name="T54" fmla="*/ 2147483647 w 186"/>
              <a:gd name="T55" fmla="*/ 2147483647 h 132"/>
              <a:gd name="T56" fmla="*/ 0 w 186"/>
              <a:gd name="T57" fmla="*/ 2147483647 h 132"/>
              <a:gd name="T58" fmla="*/ 2147483647 w 186"/>
              <a:gd name="T59" fmla="*/ 2147483647 h 132"/>
              <a:gd name="T60" fmla="*/ 2147483647 w 186"/>
              <a:gd name="T61" fmla="*/ 2147483647 h 132"/>
              <a:gd name="T62" fmla="*/ 2147483647 w 186"/>
              <a:gd name="T63" fmla="*/ 2147483647 h 132"/>
              <a:gd name="T64" fmla="*/ 2147483647 w 186"/>
              <a:gd name="T65" fmla="*/ 2147483647 h 132"/>
              <a:gd name="T66" fmla="*/ 2147483647 w 186"/>
              <a:gd name="T67" fmla="*/ 2147483647 h 132"/>
              <a:gd name="T68" fmla="*/ 2147483647 w 186"/>
              <a:gd name="T69" fmla="*/ 2147483647 h 132"/>
              <a:gd name="T70" fmla="*/ 2147483647 w 186"/>
              <a:gd name="T71" fmla="*/ 2147483647 h 132"/>
              <a:gd name="T72" fmla="*/ 2147483647 w 186"/>
              <a:gd name="T73" fmla="*/ 2147483647 h 132"/>
              <a:gd name="T74" fmla="*/ 2147483647 w 186"/>
              <a:gd name="T75" fmla="*/ 2147483647 h 132"/>
              <a:gd name="T76" fmla="*/ 2147483647 w 186"/>
              <a:gd name="T77" fmla="*/ 2147483647 h 132"/>
              <a:gd name="T78" fmla="*/ 2147483647 w 186"/>
              <a:gd name="T79" fmla="*/ 2147483647 h 132"/>
              <a:gd name="T80" fmla="*/ 2147483647 w 186"/>
              <a:gd name="T81" fmla="*/ 2147483647 h 132"/>
              <a:gd name="T82" fmla="*/ 2147483647 w 186"/>
              <a:gd name="T83" fmla="*/ 0 h 132"/>
              <a:gd name="T84" fmla="*/ 2147483647 w 186"/>
              <a:gd name="T85" fmla="*/ 2147483647 h 132"/>
              <a:gd name="T86" fmla="*/ 2147483647 w 186"/>
              <a:gd name="T87" fmla="*/ 2147483647 h 132"/>
              <a:gd name="T88" fmla="*/ 2147483647 w 186"/>
              <a:gd name="T89" fmla="*/ 2147483647 h 13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86"/>
              <a:gd name="T136" fmla="*/ 0 h 132"/>
              <a:gd name="T137" fmla="*/ 186 w 186"/>
              <a:gd name="T138" fmla="*/ 132 h 13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86" h="132">
                <a:moveTo>
                  <a:pt x="18" y="116"/>
                </a:moveTo>
                <a:lnTo>
                  <a:pt x="168" y="116"/>
                </a:lnTo>
                <a:lnTo>
                  <a:pt x="164" y="110"/>
                </a:lnTo>
                <a:lnTo>
                  <a:pt x="162" y="104"/>
                </a:lnTo>
                <a:lnTo>
                  <a:pt x="152" y="96"/>
                </a:lnTo>
                <a:lnTo>
                  <a:pt x="138" y="88"/>
                </a:lnTo>
                <a:lnTo>
                  <a:pt x="124" y="84"/>
                </a:lnTo>
                <a:lnTo>
                  <a:pt x="108" y="82"/>
                </a:lnTo>
                <a:lnTo>
                  <a:pt x="92" y="80"/>
                </a:lnTo>
                <a:lnTo>
                  <a:pt x="74" y="82"/>
                </a:lnTo>
                <a:lnTo>
                  <a:pt x="58" y="84"/>
                </a:lnTo>
                <a:lnTo>
                  <a:pt x="44" y="90"/>
                </a:lnTo>
                <a:lnTo>
                  <a:pt x="32" y="96"/>
                </a:lnTo>
                <a:lnTo>
                  <a:pt x="24" y="106"/>
                </a:lnTo>
                <a:lnTo>
                  <a:pt x="18" y="116"/>
                </a:lnTo>
                <a:close/>
                <a:moveTo>
                  <a:pt x="104" y="20"/>
                </a:moveTo>
                <a:lnTo>
                  <a:pt x="104" y="20"/>
                </a:lnTo>
                <a:lnTo>
                  <a:pt x="100" y="12"/>
                </a:lnTo>
                <a:lnTo>
                  <a:pt x="94" y="10"/>
                </a:lnTo>
                <a:lnTo>
                  <a:pt x="88" y="10"/>
                </a:lnTo>
                <a:lnTo>
                  <a:pt x="84" y="14"/>
                </a:lnTo>
                <a:lnTo>
                  <a:pt x="82" y="18"/>
                </a:lnTo>
                <a:lnTo>
                  <a:pt x="82" y="24"/>
                </a:lnTo>
                <a:lnTo>
                  <a:pt x="86" y="28"/>
                </a:lnTo>
                <a:lnTo>
                  <a:pt x="92" y="34"/>
                </a:lnTo>
                <a:lnTo>
                  <a:pt x="96" y="34"/>
                </a:lnTo>
                <a:lnTo>
                  <a:pt x="96" y="38"/>
                </a:lnTo>
                <a:lnTo>
                  <a:pt x="96" y="48"/>
                </a:lnTo>
                <a:lnTo>
                  <a:pt x="104" y="48"/>
                </a:lnTo>
                <a:lnTo>
                  <a:pt x="104" y="64"/>
                </a:lnTo>
                <a:lnTo>
                  <a:pt x="128" y="68"/>
                </a:lnTo>
                <a:lnTo>
                  <a:pt x="140" y="72"/>
                </a:lnTo>
                <a:lnTo>
                  <a:pt x="150" y="76"/>
                </a:lnTo>
                <a:lnTo>
                  <a:pt x="160" y="82"/>
                </a:lnTo>
                <a:lnTo>
                  <a:pt x="168" y="88"/>
                </a:lnTo>
                <a:lnTo>
                  <a:pt x="174" y="96"/>
                </a:lnTo>
                <a:lnTo>
                  <a:pt x="180" y="104"/>
                </a:lnTo>
                <a:lnTo>
                  <a:pt x="184" y="114"/>
                </a:lnTo>
                <a:lnTo>
                  <a:pt x="184" y="124"/>
                </a:lnTo>
                <a:lnTo>
                  <a:pt x="186" y="132"/>
                </a:lnTo>
                <a:lnTo>
                  <a:pt x="176" y="132"/>
                </a:lnTo>
                <a:lnTo>
                  <a:pt x="10" y="132"/>
                </a:lnTo>
                <a:lnTo>
                  <a:pt x="2" y="132"/>
                </a:lnTo>
                <a:lnTo>
                  <a:pt x="0" y="124"/>
                </a:lnTo>
                <a:lnTo>
                  <a:pt x="2" y="114"/>
                </a:lnTo>
                <a:lnTo>
                  <a:pt x="4" y="104"/>
                </a:lnTo>
                <a:lnTo>
                  <a:pt x="10" y="96"/>
                </a:lnTo>
                <a:lnTo>
                  <a:pt x="16" y="88"/>
                </a:lnTo>
                <a:lnTo>
                  <a:pt x="24" y="82"/>
                </a:lnTo>
                <a:lnTo>
                  <a:pt x="34" y="78"/>
                </a:lnTo>
                <a:lnTo>
                  <a:pt x="44" y="72"/>
                </a:lnTo>
                <a:lnTo>
                  <a:pt x="54" y="70"/>
                </a:lnTo>
                <a:lnTo>
                  <a:pt x="76" y="66"/>
                </a:lnTo>
                <a:lnTo>
                  <a:pt x="76" y="48"/>
                </a:lnTo>
                <a:lnTo>
                  <a:pt x="86" y="48"/>
                </a:lnTo>
                <a:lnTo>
                  <a:pt x="86" y="42"/>
                </a:lnTo>
                <a:lnTo>
                  <a:pt x="78" y="34"/>
                </a:lnTo>
                <a:lnTo>
                  <a:pt x="72" y="26"/>
                </a:lnTo>
                <a:lnTo>
                  <a:pt x="72" y="20"/>
                </a:lnTo>
                <a:lnTo>
                  <a:pt x="72" y="16"/>
                </a:lnTo>
                <a:lnTo>
                  <a:pt x="74" y="10"/>
                </a:lnTo>
                <a:lnTo>
                  <a:pt x="76" y="6"/>
                </a:lnTo>
                <a:lnTo>
                  <a:pt x="84" y="2"/>
                </a:lnTo>
                <a:lnTo>
                  <a:pt x="94" y="0"/>
                </a:lnTo>
                <a:lnTo>
                  <a:pt x="100" y="2"/>
                </a:lnTo>
                <a:lnTo>
                  <a:pt x="106" y="6"/>
                </a:lnTo>
                <a:lnTo>
                  <a:pt x="110" y="10"/>
                </a:lnTo>
                <a:lnTo>
                  <a:pt x="112" y="16"/>
                </a:lnTo>
                <a:lnTo>
                  <a:pt x="104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Freeform 237"/>
          <p:cNvSpPr>
            <a:spLocks noEditPoints="1"/>
          </p:cNvSpPr>
          <p:nvPr/>
        </p:nvSpPr>
        <p:spPr bwMode="auto">
          <a:xfrm>
            <a:off x="2574492" y="4151891"/>
            <a:ext cx="442912" cy="317500"/>
          </a:xfrm>
          <a:custGeom>
            <a:avLst/>
            <a:gdLst>
              <a:gd name="T0" fmla="*/ 2147483647 w 162"/>
              <a:gd name="T1" fmla="*/ 2147483647 h 106"/>
              <a:gd name="T2" fmla="*/ 2147483647 w 162"/>
              <a:gd name="T3" fmla="*/ 2147483647 h 106"/>
              <a:gd name="T4" fmla="*/ 2147483647 w 162"/>
              <a:gd name="T5" fmla="*/ 2147483647 h 106"/>
              <a:gd name="T6" fmla="*/ 2147483647 w 162"/>
              <a:gd name="T7" fmla="*/ 2147483647 h 106"/>
              <a:gd name="T8" fmla="*/ 2147483647 w 162"/>
              <a:gd name="T9" fmla="*/ 2147483647 h 106"/>
              <a:gd name="T10" fmla="*/ 2147483647 w 162"/>
              <a:gd name="T11" fmla="*/ 2147483647 h 106"/>
              <a:gd name="T12" fmla="*/ 2147483647 w 162"/>
              <a:gd name="T13" fmla="*/ 2147483647 h 106"/>
              <a:gd name="T14" fmla="*/ 2147483647 w 162"/>
              <a:gd name="T15" fmla="*/ 2147483647 h 106"/>
              <a:gd name="T16" fmla="*/ 2147483647 w 162"/>
              <a:gd name="T17" fmla="*/ 2147483647 h 106"/>
              <a:gd name="T18" fmla="*/ 2147483647 w 162"/>
              <a:gd name="T19" fmla="*/ 2147483647 h 106"/>
              <a:gd name="T20" fmla="*/ 2147483647 w 162"/>
              <a:gd name="T21" fmla="*/ 2147483647 h 106"/>
              <a:gd name="T22" fmla="*/ 2147483647 w 162"/>
              <a:gd name="T23" fmla="*/ 2147483647 h 106"/>
              <a:gd name="T24" fmla="*/ 2147483647 w 162"/>
              <a:gd name="T25" fmla="*/ 2147483647 h 106"/>
              <a:gd name="T26" fmla="*/ 2147483647 w 162"/>
              <a:gd name="T27" fmla="*/ 2147483647 h 106"/>
              <a:gd name="T28" fmla="*/ 2147483647 w 162"/>
              <a:gd name="T29" fmla="*/ 2147483647 h 106"/>
              <a:gd name="T30" fmla="*/ 2147483647 w 162"/>
              <a:gd name="T31" fmla="*/ 2147483647 h 106"/>
              <a:gd name="T32" fmla="*/ 0 w 162"/>
              <a:gd name="T33" fmla="*/ 2147483647 h 106"/>
              <a:gd name="T34" fmla="*/ 2147483647 w 162"/>
              <a:gd name="T35" fmla="*/ 2147483647 h 106"/>
              <a:gd name="T36" fmla="*/ 2147483647 w 162"/>
              <a:gd name="T37" fmla="*/ 2147483647 h 106"/>
              <a:gd name="T38" fmla="*/ 2147483647 w 162"/>
              <a:gd name="T39" fmla="*/ 2147483647 h 106"/>
              <a:gd name="T40" fmla="*/ 2147483647 w 162"/>
              <a:gd name="T41" fmla="*/ 2147483647 h 106"/>
              <a:gd name="T42" fmla="*/ 2147483647 w 162"/>
              <a:gd name="T43" fmla="*/ 2147483647 h 106"/>
              <a:gd name="T44" fmla="*/ 2147483647 w 162"/>
              <a:gd name="T45" fmla="*/ 2147483647 h 106"/>
              <a:gd name="T46" fmla="*/ 2147483647 w 162"/>
              <a:gd name="T47" fmla="*/ 2147483647 h 106"/>
              <a:gd name="T48" fmla="*/ 2147483647 w 162"/>
              <a:gd name="T49" fmla="*/ 2147483647 h 106"/>
              <a:gd name="T50" fmla="*/ 2147483647 w 162"/>
              <a:gd name="T51" fmla="*/ 2147483647 h 106"/>
              <a:gd name="T52" fmla="*/ 2147483647 w 162"/>
              <a:gd name="T53" fmla="*/ 2147483647 h 106"/>
              <a:gd name="T54" fmla="*/ 2147483647 w 162"/>
              <a:gd name="T55" fmla="*/ 2147483647 h 106"/>
              <a:gd name="T56" fmla="*/ 2147483647 w 162"/>
              <a:gd name="T57" fmla="*/ 2147483647 h 106"/>
              <a:gd name="T58" fmla="*/ 2147483647 w 162"/>
              <a:gd name="T59" fmla="*/ 2147483647 h 106"/>
              <a:gd name="T60" fmla="*/ 2147483647 w 162"/>
              <a:gd name="T61" fmla="*/ 2147483647 h 106"/>
              <a:gd name="T62" fmla="*/ 2147483647 w 162"/>
              <a:gd name="T63" fmla="*/ 2147483647 h 106"/>
              <a:gd name="T64" fmla="*/ 2147483647 w 162"/>
              <a:gd name="T65" fmla="*/ 2147483647 h 106"/>
              <a:gd name="T66" fmla="*/ 2147483647 w 162"/>
              <a:gd name="T67" fmla="*/ 2147483647 h 106"/>
              <a:gd name="T68" fmla="*/ 2147483647 w 162"/>
              <a:gd name="T69" fmla="*/ 2147483647 h 106"/>
              <a:gd name="T70" fmla="*/ 2147483647 w 162"/>
              <a:gd name="T71" fmla="*/ 2147483647 h 106"/>
              <a:gd name="T72" fmla="*/ 2147483647 w 162"/>
              <a:gd name="T73" fmla="*/ 2147483647 h 106"/>
              <a:gd name="T74" fmla="*/ 2147483647 w 162"/>
              <a:gd name="T75" fmla="*/ 2147483647 h 106"/>
              <a:gd name="T76" fmla="*/ 2147483647 w 162"/>
              <a:gd name="T77" fmla="*/ 0 h 106"/>
              <a:gd name="T78" fmla="*/ 2147483647 w 162"/>
              <a:gd name="T79" fmla="*/ 0 h 106"/>
              <a:gd name="T80" fmla="*/ 2147483647 w 162"/>
              <a:gd name="T81" fmla="*/ 2147483647 h 106"/>
              <a:gd name="T82" fmla="*/ 2147483647 w 162"/>
              <a:gd name="T83" fmla="*/ 2147483647 h 106"/>
              <a:gd name="T84" fmla="*/ 2147483647 w 162"/>
              <a:gd name="T85" fmla="*/ 2147483647 h 106"/>
              <a:gd name="T86" fmla="*/ 2147483647 w 162"/>
              <a:gd name="T87" fmla="*/ 2147483647 h 106"/>
              <a:gd name="T88" fmla="*/ 2147483647 w 162"/>
              <a:gd name="T89" fmla="*/ 2147483647 h 106"/>
              <a:gd name="T90" fmla="*/ 2147483647 w 162"/>
              <a:gd name="T91" fmla="*/ 2147483647 h 106"/>
              <a:gd name="T92" fmla="*/ 2147483647 w 162"/>
              <a:gd name="T93" fmla="*/ 2147483647 h 106"/>
              <a:gd name="T94" fmla="*/ 2147483647 w 162"/>
              <a:gd name="T95" fmla="*/ 2147483647 h 106"/>
              <a:gd name="T96" fmla="*/ 2147483647 w 162"/>
              <a:gd name="T97" fmla="*/ 2147483647 h 106"/>
              <a:gd name="T98" fmla="*/ 2147483647 w 162"/>
              <a:gd name="T99" fmla="*/ 2147483647 h 106"/>
              <a:gd name="T100" fmla="*/ 2147483647 w 162"/>
              <a:gd name="T101" fmla="*/ 2147483647 h 106"/>
              <a:gd name="T102" fmla="*/ 2147483647 w 162"/>
              <a:gd name="T103" fmla="*/ 2147483647 h 106"/>
              <a:gd name="T104" fmla="*/ 2147483647 w 162"/>
              <a:gd name="T105" fmla="*/ 2147483647 h 106"/>
              <a:gd name="T106" fmla="*/ 2147483647 w 162"/>
              <a:gd name="T107" fmla="*/ 2147483647 h 106"/>
              <a:gd name="T108" fmla="*/ 2147483647 w 162"/>
              <a:gd name="T109" fmla="*/ 2147483647 h 106"/>
              <a:gd name="T110" fmla="*/ 2147483647 w 162"/>
              <a:gd name="T111" fmla="*/ 2147483647 h 106"/>
              <a:gd name="T112" fmla="*/ 2147483647 w 162"/>
              <a:gd name="T113" fmla="*/ 2147483647 h 106"/>
              <a:gd name="T114" fmla="*/ 2147483647 w 162"/>
              <a:gd name="T115" fmla="*/ 0 h 106"/>
              <a:gd name="T116" fmla="*/ 2147483647 w 162"/>
              <a:gd name="T117" fmla="*/ 0 h 106"/>
              <a:gd name="T118" fmla="*/ 2147483647 w 162"/>
              <a:gd name="T119" fmla="*/ 0 h 10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62"/>
              <a:gd name="T181" fmla="*/ 0 h 106"/>
              <a:gd name="T182" fmla="*/ 162 w 162"/>
              <a:gd name="T183" fmla="*/ 106 h 10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62" h="106">
                <a:moveTo>
                  <a:pt x="104" y="48"/>
                </a:moveTo>
                <a:lnTo>
                  <a:pt x="104" y="48"/>
                </a:lnTo>
                <a:lnTo>
                  <a:pt x="80" y="64"/>
                </a:lnTo>
                <a:lnTo>
                  <a:pt x="82" y="66"/>
                </a:lnTo>
                <a:lnTo>
                  <a:pt x="106" y="54"/>
                </a:lnTo>
                <a:lnTo>
                  <a:pt x="106" y="68"/>
                </a:lnTo>
                <a:lnTo>
                  <a:pt x="102" y="80"/>
                </a:lnTo>
                <a:lnTo>
                  <a:pt x="94" y="92"/>
                </a:lnTo>
                <a:lnTo>
                  <a:pt x="84" y="100"/>
                </a:lnTo>
                <a:lnTo>
                  <a:pt x="70" y="106"/>
                </a:lnTo>
                <a:lnTo>
                  <a:pt x="58" y="106"/>
                </a:lnTo>
                <a:lnTo>
                  <a:pt x="44" y="104"/>
                </a:lnTo>
                <a:lnTo>
                  <a:pt x="32" y="98"/>
                </a:lnTo>
                <a:lnTo>
                  <a:pt x="20" y="106"/>
                </a:lnTo>
                <a:lnTo>
                  <a:pt x="0" y="72"/>
                </a:lnTo>
                <a:lnTo>
                  <a:pt x="76" y="38"/>
                </a:lnTo>
                <a:lnTo>
                  <a:pt x="74" y="34"/>
                </a:lnTo>
                <a:lnTo>
                  <a:pt x="14" y="56"/>
                </a:lnTo>
                <a:lnTo>
                  <a:pt x="16" y="44"/>
                </a:lnTo>
                <a:lnTo>
                  <a:pt x="22" y="36"/>
                </a:lnTo>
                <a:lnTo>
                  <a:pt x="28" y="28"/>
                </a:lnTo>
                <a:lnTo>
                  <a:pt x="36" y="20"/>
                </a:lnTo>
                <a:lnTo>
                  <a:pt x="44" y="18"/>
                </a:lnTo>
                <a:lnTo>
                  <a:pt x="52" y="16"/>
                </a:lnTo>
                <a:lnTo>
                  <a:pt x="60" y="14"/>
                </a:lnTo>
                <a:lnTo>
                  <a:pt x="66" y="14"/>
                </a:lnTo>
                <a:lnTo>
                  <a:pt x="74" y="16"/>
                </a:lnTo>
                <a:lnTo>
                  <a:pt x="82" y="20"/>
                </a:lnTo>
                <a:lnTo>
                  <a:pt x="88" y="24"/>
                </a:lnTo>
                <a:lnTo>
                  <a:pt x="94" y="28"/>
                </a:lnTo>
                <a:lnTo>
                  <a:pt x="104" y="24"/>
                </a:lnTo>
                <a:lnTo>
                  <a:pt x="114" y="42"/>
                </a:lnTo>
                <a:lnTo>
                  <a:pt x="104" y="48"/>
                </a:lnTo>
                <a:close/>
                <a:moveTo>
                  <a:pt x="70" y="0"/>
                </a:moveTo>
                <a:lnTo>
                  <a:pt x="70" y="0"/>
                </a:lnTo>
                <a:lnTo>
                  <a:pt x="86" y="4"/>
                </a:lnTo>
                <a:lnTo>
                  <a:pt x="98" y="8"/>
                </a:lnTo>
                <a:lnTo>
                  <a:pt x="108" y="14"/>
                </a:lnTo>
                <a:lnTo>
                  <a:pt x="116" y="24"/>
                </a:lnTo>
                <a:lnTo>
                  <a:pt x="122" y="34"/>
                </a:lnTo>
                <a:lnTo>
                  <a:pt x="126" y="46"/>
                </a:lnTo>
                <a:lnTo>
                  <a:pt x="128" y="58"/>
                </a:lnTo>
                <a:lnTo>
                  <a:pt x="128" y="72"/>
                </a:lnTo>
                <a:lnTo>
                  <a:pt x="162" y="72"/>
                </a:lnTo>
                <a:lnTo>
                  <a:pt x="160" y="54"/>
                </a:lnTo>
                <a:lnTo>
                  <a:pt x="154" y="38"/>
                </a:lnTo>
                <a:lnTo>
                  <a:pt x="146" y="24"/>
                </a:lnTo>
                <a:lnTo>
                  <a:pt x="136" y="14"/>
                </a:lnTo>
                <a:lnTo>
                  <a:pt x="122" y="6"/>
                </a:lnTo>
                <a:lnTo>
                  <a:pt x="106" y="2"/>
                </a:lnTo>
                <a:lnTo>
                  <a:pt x="90" y="0"/>
                </a:lnTo>
                <a:lnTo>
                  <a:pt x="7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Freeform 238"/>
          <p:cNvSpPr>
            <a:spLocks noEditPoints="1"/>
          </p:cNvSpPr>
          <p:nvPr/>
        </p:nvSpPr>
        <p:spPr bwMode="auto">
          <a:xfrm>
            <a:off x="1831542" y="2477078"/>
            <a:ext cx="393700" cy="407988"/>
          </a:xfrm>
          <a:custGeom>
            <a:avLst/>
            <a:gdLst>
              <a:gd name="T0" fmla="*/ 2147483647 w 144"/>
              <a:gd name="T1" fmla="*/ 2147483647 h 136"/>
              <a:gd name="T2" fmla="*/ 2147483647 w 144"/>
              <a:gd name="T3" fmla="*/ 2147483647 h 136"/>
              <a:gd name="T4" fmla="*/ 2147483647 w 144"/>
              <a:gd name="T5" fmla="*/ 2147483647 h 136"/>
              <a:gd name="T6" fmla="*/ 2147483647 w 144"/>
              <a:gd name="T7" fmla="*/ 2147483647 h 136"/>
              <a:gd name="T8" fmla="*/ 2147483647 w 144"/>
              <a:gd name="T9" fmla="*/ 2147483647 h 136"/>
              <a:gd name="T10" fmla="*/ 2147483647 w 144"/>
              <a:gd name="T11" fmla="*/ 2147483647 h 136"/>
              <a:gd name="T12" fmla="*/ 2147483647 w 144"/>
              <a:gd name="T13" fmla="*/ 2147483647 h 136"/>
              <a:gd name="T14" fmla="*/ 2147483647 w 144"/>
              <a:gd name="T15" fmla="*/ 2147483647 h 136"/>
              <a:gd name="T16" fmla="*/ 2147483647 w 144"/>
              <a:gd name="T17" fmla="*/ 2147483647 h 136"/>
              <a:gd name="T18" fmla="*/ 2147483647 w 144"/>
              <a:gd name="T19" fmla="*/ 2147483647 h 136"/>
              <a:gd name="T20" fmla="*/ 2147483647 w 144"/>
              <a:gd name="T21" fmla="*/ 2147483647 h 136"/>
              <a:gd name="T22" fmla="*/ 2147483647 w 144"/>
              <a:gd name="T23" fmla="*/ 2147483647 h 136"/>
              <a:gd name="T24" fmla="*/ 2147483647 w 144"/>
              <a:gd name="T25" fmla="*/ 2147483647 h 136"/>
              <a:gd name="T26" fmla="*/ 0 w 144"/>
              <a:gd name="T27" fmla="*/ 2147483647 h 136"/>
              <a:gd name="T28" fmla="*/ 2147483647 w 144"/>
              <a:gd name="T29" fmla="*/ 0 h 136"/>
              <a:gd name="T30" fmla="*/ 2147483647 w 144"/>
              <a:gd name="T31" fmla="*/ 0 h 136"/>
              <a:gd name="T32" fmla="*/ 2147483647 w 144"/>
              <a:gd name="T33" fmla="*/ 2147483647 h 136"/>
              <a:gd name="T34" fmla="*/ 2147483647 w 144"/>
              <a:gd name="T35" fmla="*/ 2147483647 h 136"/>
              <a:gd name="T36" fmla="*/ 2147483647 w 144"/>
              <a:gd name="T37" fmla="*/ 2147483647 h 136"/>
              <a:gd name="T38" fmla="*/ 2147483647 w 144"/>
              <a:gd name="T39" fmla="*/ 2147483647 h 136"/>
              <a:gd name="T40" fmla="*/ 2147483647 w 144"/>
              <a:gd name="T41" fmla="*/ 2147483647 h 136"/>
              <a:gd name="T42" fmla="*/ 2147483647 w 144"/>
              <a:gd name="T43" fmla="*/ 2147483647 h 136"/>
              <a:gd name="T44" fmla="*/ 2147483647 w 144"/>
              <a:gd name="T45" fmla="*/ 2147483647 h 136"/>
              <a:gd name="T46" fmla="*/ 2147483647 w 144"/>
              <a:gd name="T47" fmla="*/ 2147483647 h 136"/>
              <a:gd name="T48" fmla="*/ 2147483647 w 144"/>
              <a:gd name="T49" fmla="*/ 0 h 136"/>
              <a:gd name="T50" fmla="*/ 2147483647 w 144"/>
              <a:gd name="T51" fmla="*/ 2147483647 h 136"/>
              <a:gd name="T52" fmla="*/ 2147483647 w 144"/>
              <a:gd name="T53" fmla="*/ 2147483647 h 136"/>
              <a:gd name="T54" fmla="*/ 2147483647 w 144"/>
              <a:gd name="T55" fmla="*/ 2147483647 h 136"/>
              <a:gd name="T56" fmla="*/ 2147483647 w 144"/>
              <a:gd name="T57" fmla="*/ 2147483647 h 136"/>
              <a:gd name="T58" fmla="*/ 2147483647 w 144"/>
              <a:gd name="T59" fmla="*/ 2147483647 h 136"/>
              <a:gd name="T60" fmla="*/ 2147483647 w 144"/>
              <a:gd name="T61" fmla="*/ 2147483647 h 136"/>
              <a:gd name="T62" fmla="*/ 2147483647 w 144"/>
              <a:gd name="T63" fmla="*/ 2147483647 h 136"/>
              <a:gd name="T64" fmla="*/ 2147483647 w 144"/>
              <a:gd name="T65" fmla="*/ 2147483647 h 136"/>
              <a:gd name="T66" fmla="*/ 2147483647 w 144"/>
              <a:gd name="T67" fmla="*/ 2147483647 h 136"/>
              <a:gd name="T68" fmla="*/ 2147483647 w 144"/>
              <a:gd name="T69" fmla="*/ 2147483647 h 136"/>
              <a:gd name="T70" fmla="*/ 2147483647 w 144"/>
              <a:gd name="T71" fmla="*/ 2147483647 h 136"/>
              <a:gd name="T72" fmla="*/ 2147483647 w 144"/>
              <a:gd name="T73" fmla="*/ 2147483647 h 136"/>
              <a:gd name="T74" fmla="*/ 2147483647 w 144"/>
              <a:gd name="T75" fmla="*/ 2147483647 h 136"/>
              <a:gd name="T76" fmla="*/ 2147483647 w 144"/>
              <a:gd name="T77" fmla="*/ 2147483647 h 136"/>
              <a:gd name="T78" fmla="*/ 2147483647 w 144"/>
              <a:gd name="T79" fmla="*/ 2147483647 h 136"/>
              <a:gd name="T80" fmla="*/ 2147483647 w 144"/>
              <a:gd name="T81" fmla="*/ 2147483647 h 136"/>
              <a:gd name="T82" fmla="*/ 2147483647 w 144"/>
              <a:gd name="T83" fmla="*/ 2147483647 h 136"/>
              <a:gd name="T84" fmla="*/ 2147483647 w 144"/>
              <a:gd name="T85" fmla="*/ 2147483647 h 136"/>
              <a:gd name="T86" fmla="*/ 2147483647 w 144"/>
              <a:gd name="T87" fmla="*/ 2147483647 h 136"/>
              <a:gd name="T88" fmla="*/ 2147483647 w 144"/>
              <a:gd name="T89" fmla="*/ 2147483647 h 136"/>
              <a:gd name="T90" fmla="*/ 2147483647 w 144"/>
              <a:gd name="T91" fmla="*/ 2147483647 h 136"/>
              <a:gd name="T92" fmla="*/ 2147483647 w 144"/>
              <a:gd name="T93" fmla="*/ 2147483647 h 136"/>
              <a:gd name="T94" fmla="*/ 2147483647 w 144"/>
              <a:gd name="T95" fmla="*/ 2147483647 h 1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44"/>
              <a:gd name="T145" fmla="*/ 0 h 136"/>
              <a:gd name="T146" fmla="*/ 144 w 144"/>
              <a:gd name="T147" fmla="*/ 136 h 1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44" h="136">
                <a:moveTo>
                  <a:pt x="0" y="74"/>
                </a:moveTo>
                <a:lnTo>
                  <a:pt x="10" y="82"/>
                </a:lnTo>
                <a:lnTo>
                  <a:pt x="8" y="136"/>
                </a:lnTo>
                <a:lnTo>
                  <a:pt x="22" y="136"/>
                </a:lnTo>
                <a:lnTo>
                  <a:pt x="24" y="90"/>
                </a:lnTo>
                <a:lnTo>
                  <a:pt x="30" y="90"/>
                </a:lnTo>
                <a:lnTo>
                  <a:pt x="32" y="136"/>
                </a:lnTo>
                <a:lnTo>
                  <a:pt x="46" y="136"/>
                </a:lnTo>
                <a:lnTo>
                  <a:pt x="44" y="82"/>
                </a:lnTo>
                <a:lnTo>
                  <a:pt x="42" y="48"/>
                </a:lnTo>
                <a:lnTo>
                  <a:pt x="74" y="48"/>
                </a:lnTo>
                <a:lnTo>
                  <a:pt x="82" y="36"/>
                </a:lnTo>
                <a:lnTo>
                  <a:pt x="46" y="34"/>
                </a:lnTo>
                <a:lnTo>
                  <a:pt x="30" y="34"/>
                </a:lnTo>
                <a:lnTo>
                  <a:pt x="30" y="36"/>
                </a:lnTo>
                <a:lnTo>
                  <a:pt x="28" y="40"/>
                </a:lnTo>
                <a:lnTo>
                  <a:pt x="32" y="64"/>
                </a:lnTo>
                <a:lnTo>
                  <a:pt x="28" y="70"/>
                </a:lnTo>
                <a:lnTo>
                  <a:pt x="26" y="70"/>
                </a:lnTo>
                <a:lnTo>
                  <a:pt x="22" y="64"/>
                </a:lnTo>
                <a:lnTo>
                  <a:pt x="24" y="40"/>
                </a:lnTo>
                <a:lnTo>
                  <a:pt x="24" y="36"/>
                </a:lnTo>
                <a:lnTo>
                  <a:pt x="24" y="34"/>
                </a:lnTo>
                <a:lnTo>
                  <a:pt x="8" y="34"/>
                </a:lnTo>
                <a:lnTo>
                  <a:pt x="0" y="74"/>
                </a:lnTo>
                <a:close/>
                <a:moveTo>
                  <a:pt x="28" y="0"/>
                </a:moveTo>
                <a:lnTo>
                  <a:pt x="28" y="0"/>
                </a:lnTo>
                <a:lnTo>
                  <a:pt x="22" y="0"/>
                </a:lnTo>
                <a:lnTo>
                  <a:pt x="16" y="4"/>
                </a:lnTo>
                <a:lnTo>
                  <a:pt x="12" y="10"/>
                </a:lnTo>
                <a:lnTo>
                  <a:pt x="12" y="16"/>
                </a:lnTo>
                <a:lnTo>
                  <a:pt x="12" y="22"/>
                </a:lnTo>
                <a:lnTo>
                  <a:pt x="16" y="26"/>
                </a:lnTo>
                <a:lnTo>
                  <a:pt x="22" y="30"/>
                </a:lnTo>
                <a:lnTo>
                  <a:pt x="28" y="30"/>
                </a:lnTo>
                <a:lnTo>
                  <a:pt x="34" y="30"/>
                </a:lnTo>
                <a:lnTo>
                  <a:pt x="38" y="26"/>
                </a:lnTo>
                <a:lnTo>
                  <a:pt x="42" y="22"/>
                </a:lnTo>
                <a:lnTo>
                  <a:pt x="42" y="16"/>
                </a:lnTo>
                <a:lnTo>
                  <a:pt x="42" y="10"/>
                </a:lnTo>
                <a:lnTo>
                  <a:pt x="38" y="4"/>
                </a:lnTo>
                <a:lnTo>
                  <a:pt x="34" y="0"/>
                </a:lnTo>
                <a:lnTo>
                  <a:pt x="28" y="0"/>
                </a:lnTo>
                <a:close/>
                <a:moveTo>
                  <a:pt x="62" y="66"/>
                </a:moveTo>
                <a:lnTo>
                  <a:pt x="76" y="62"/>
                </a:lnTo>
                <a:lnTo>
                  <a:pt x="78" y="62"/>
                </a:lnTo>
                <a:lnTo>
                  <a:pt x="88" y="68"/>
                </a:lnTo>
                <a:lnTo>
                  <a:pt x="96" y="44"/>
                </a:lnTo>
                <a:lnTo>
                  <a:pt x="98" y="40"/>
                </a:lnTo>
                <a:lnTo>
                  <a:pt x="100" y="44"/>
                </a:lnTo>
                <a:lnTo>
                  <a:pt x="108" y="52"/>
                </a:lnTo>
                <a:lnTo>
                  <a:pt x="120" y="32"/>
                </a:lnTo>
                <a:lnTo>
                  <a:pt x="124" y="34"/>
                </a:lnTo>
                <a:lnTo>
                  <a:pt x="110" y="56"/>
                </a:lnTo>
                <a:lnTo>
                  <a:pt x="110" y="60"/>
                </a:lnTo>
                <a:lnTo>
                  <a:pt x="108" y="58"/>
                </a:lnTo>
                <a:lnTo>
                  <a:pt x="100" y="50"/>
                </a:lnTo>
                <a:lnTo>
                  <a:pt x="92" y="74"/>
                </a:lnTo>
                <a:lnTo>
                  <a:pt x="90" y="76"/>
                </a:lnTo>
                <a:lnTo>
                  <a:pt x="88" y="74"/>
                </a:lnTo>
                <a:lnTo>
                  <a:pt x="76" y="66"/>
                </a:lnTo>
                <a:lnTo>
                  <a:pt x="62" y="72"/>
                </a:lnTo>
                <a:lnTo>
                  <a:pt x="62" y="66"/>
                </a:lnTo>
                <a:close/>
                <a:moveTo>
                  <a:pt x="64" y="128"/>
                </a:moveTo>
                <a:lnTo>
                  <a:pt x="110" y="128"/>
                </a:lnTo>
                <a:lnTo>
                  <a:pt x="110" y="136"/>
                </a:lnTo>
                <a:lnTo>
                  <a:pt x="64" y="136"/>
                </a:lnTo>
                <a:lnTo>
                  <a:pt x="64" y="128"/>
                </a:lnTo>
                <a:close/>
                <a:moveTo>
                  <a:pt x="94" y="100"/>
                </a:moveTo>
                <a:lnTo>
                  <a:pt x="94" y="124"/>
                </a:lnTo>
                <a:lnTo>
                  <a:pt x="80" y="124"/>
                </a:lnTo>
                <a:lnTo>
                  <a:pt x="80" y="100"/>
                </a:lnTo>
                <a:lnTo>
                  <a:pt x="54" y="100"/>
                </a:lnTo>
                <a:lnTo>
                  <a:pt x="54" y="90"/>
                </a:lnTo>
                <a:lnTo>
                  <a:pt x="134" y="90"/>
                </a:lnTo>
                <a:lnTo>
                  <a:pt x="134" y="14"/>
                </a:lnTo>
                <a:lnTo>
                  <a:pt x="50" y="14"/>
                </a:lnTo>
                <a:lnTo>
                  <a:pt x="50" y="4"/>
                </a:lnTo>
                <a:lnTo>
                  <a:pt x="140" y="4"/>
                </a:lnTo>
                <a:lnTo>
                  <a:pt x="144" y="4"/>
                </a:lnTo>
                <a:lnTo>
                  <a:pt x="144" y="8"/>
                </a:lnTo>
                <a:lnTo>
                  <a:pt x="144" y="96"/>
                </a:lnTo>
                <a:lnTo>
                  <a:pt x="144" y="100"/>
                </a:lnTo>
                <a:lnTo>
                  <a:pt x="140" y="100"/>
                </a:lnTo>
                <a:lnTo>
                  <a:pt x="94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Freeform 239"/>
          <p:cNvSpPr>
            <a:spLocks noEditPoints="1"/>
          </p:cNvSpPr>
          <p:nvPr/>
        </p:nvSpPr>
        <p:spPr bwMode="auto">
          <a:xfrm>
            <a:off x="2530042" y="2512003"/>
            <a:ext cx="503237" cy="301625"/>
          </a:xfrm>
          <a:custGeom>
            <a:avLst/>
            <a:gdLst>
              <a:gd name="T0" fmla="*/ 2147483647 w 184"/>
              <a:gd name="T1" fmla="*/ 2147483647 h 100"/>
              <a:gd name="T2" fmla="*/ 2147483647 w 184"/>
              <a:gd name="T3" fmla="*/ 2147483647 h 100"/>
              <a:gd name="T4" fmla="*/ 2147483647 w 184"/>
              <a:gd name="T5" fmla="*/ 2147483647 h 100"/>
              <a:gd name="T6" fmla="*/ 2147483647 w 184"/>
              <a:gd name="T7" fmla="*/ 2147483647 h 100"/>
              <a:gd name="T8" fmla="*/ 0 w 184"/>
              <a:gd name="T9" fmla="*/ 2147483647 h 100"/>
              <a:gd name="T10" fmla="*/ 2147483647 w 184"/>
              <a:gd name="T11" fmla="*/ 2147483647 h 100"/>
              <a:gd name="T12" fmla="*/ 2147483647 w 184"/>
              <a:gd name="T13" fmla="*/ 2147483647 h 100"/>
              <a:gd name="T14" fmla="*/ 2147483647 w 184"/>
              <a:gd name="T15" fmla="*/ 2147483647 h 100"/>
              <a:gd name="T16" fmla="*/ 2147483647 w 184"/>
              <a:gd name="T17" fmla="*/ 2147483647 h 100"/>
              <a:gd name="T18" fmla="*/ 2147483647 w 184"/>
              <a:gd name="T19" fmla="*/ 2147483647 h 100"/>
              <a:gd name="T20" fmla="*/ 2147483647 w 184"/>
              <a:gd name="T21" fmla="*/ 2147483647 h 100"/>
              <a:gd name="T22" fmla="*/ 2147483647 w 184"/>
              <a:gd name="T23" fmla="*/ 2147483647 h 100"/>
              <a:gd name="T24" fmla="*/ 2147483647 w 184"/>
              <a:gd name="T25" fmla="*/ 2147483647 h 100"/>
              <a:gd name="T26" fmla="*/ 2147483647 w 184"/>
              <a:gd name="T27" fmla="*/ 2147483647 h 100"/>
              <a:gd name="T28" fmla="*/ 2147483647 w 184"/>
              <a:gd name="T29" fmla="*/ 2147483647 h 100"/>
              <a:gd name="T30" fmla="*/ 2147483647 w 184"/>
              <a:gd name="T31" fmla="*/ 2147483647 h 100"/>
              <a:gd name="T32" fmla="*/ 2147483647 w 184"/>
              <a:gd name="T33" fmla="*/ 2147483647 h 100"/>
              <a:gd name="T34" fmla="*/ 2147483647 w 184"/>
              <a:gd name="T35" fmla="*/ 2147483647 h 100"/>
              <a:gd name="T36" fmla="*/ 2147483647 w 184"/>
              <a:gd name="T37" fmla="*/ 2147483647 h 100"/>
              <a:gd name="T38" fmla="*/ 0 w 184"/>
              <a:gd name="T39" fmla="*/ 2147483647 h 100"/>
              <a:gd name="T40" fmla="*/ 2147483647 w 184"/>
              <a:gd name="T41" fmla="*/ 2147483647 h 100"/>
              <a:gd name="T42" fmla="*/ 2147483647 w 184"/>
              <a:gd name="T43" fmla="*/ 2147483647 h 100"/>
              <a:gd name="T44" fmla="*/ 2147483647 w 184"/>
              <a:gd name="T45" fmla="*/ 2147483647 h 100"/>
              <a:gd name="T46" fmla="*/ 2147483647 w 184"/>
              <a:gd name="T47" fmla="*/ 2147483647 h 100"/>
              <a:gd name="T48" fmla="*/ 2147483647 w 184"/>
              <a:gd name="T49" fmla="*/ 2147483647 h 100"/>
              <a:gd name="T50" fmla="*/ 2147483647 w 184"/>
              <a:gd name="T51" fmla="*/ 2147483647 h 100"/>
              <a:gd name="T52" fmla="*/ 2147483647 w 184"/>
              <a:gd name="T53" fmla="*/ 2147483647 h 100"/>
              <a:gd name="T54" fmla="*/ 2147483647 w 184"/>
              <a:gd name="T55" fmla="*/ 2147483647 h 100"/>
              <a:gd name="T56" fmla="*/ 2147483647 w 184"/>
              <a:gd name="T57" fmla="*/ 2147483647 h 100"/>
              <a:gd name="T58" fmla="*/ 2147483647 w 184"/>
              <a:gd name="T59" fmla="*/ 2147483647 h 100"/>
              <a:gd name="T60" fmla="*/ 2147483647 w 184"/>
              <a:gd name="T61" fmla="*/ 2147483647 h 100"/>
              <a:gd name="T62" fmla="*/ 2147483647 w 184"/>
              <a:gd name="T63" fmla="*/ 2147483647 h 100"/>
              <a:gd name="T64" fmla="*/ 2147483647 w 184"/>
              <a:gd name="T65" fmla="*/ 2147483647 h 100"/>
              <a:gd name="T66" fmla="*/ 2147483647 w 184"/>
              <a:gd name="T67" fmla="*/ 2147483647 h 100"/>
              <a:gd name="T68" fmla="*/ 2147483647 w 184"/>
              <a:gd name="T69" fmla="*/ 2147483647 h 100"/>
              <a:gd name="T70" fmla="*/ 2147483647 w 184"/>
              <a:gd name="T71" fmla="*/ 2147483647 h 100"/>
              <a:gd name="T72" fmla="*/ 2147483647 w 184"/>
              <a:gd name="T73" fmla="*/ 2147483647 h 100"/>
              <a:gd name="T74" fmla="*/ 2147483647 w 184"/>
              <a:gd name="T75" fmla="*/ 2147483647 h 100"/>
              <a:gd name="T76" fmla="*/ 2147483647 w 184"/>
              <a:gd name="T77" fmla="*/ 2147483647 h 100"/>
              <a:gd name="T78" fmla="*/ 2147483647 w 184"/>
              <a:gd name="T79" fmla="*/ 2147483647 h 100"/>
              <a:gd name="T80" fmla="*/ 2147483647 w 184"/>
              <a:gd name="T81" fmla="*/ 2147483647 h 100"/>
              <a:gd name="T82" fmla="*/ 2147483647 w 184"/>
              <a:gd name="T83" fmla="*/ 2147483647 h 100"/>
              <a:gd name="T84" fmla="*/ 2147483647 w 184"/>
              <a:gd name="T85" fmla="*/ 2147483647 h 100"/>
              <a:gd name="T86" fmla="*/ 2147483647 w 184"/>
              <a:gd name="T87" fmla="*/ 2147483647 h 100"/>
              <a:gd name="T88" fmla="*/ 2147483647 w 184"/>
              <a:gd name="T89" fmla="*/ 2147483647 h 100"/>
              <a:gd name="T90" fmla="*/ 2147483647 w 184"/>
              <a:gd name="T91" fmla="*/ 2147483647 h 100"/>
              <a:gd name="T92" fmla="*/ 2147483647 w 184"/>
              <a:gd name="T93" fmla="*/ 2147483647 h 100"/>
              <a:gd name="T94" fmla="*/ 2147483647 w 184"/>
              <a:gd name="T95" fmla="*/ 2147483647 h 100"/>
              <a:gd name="T96" fmla="*/ 2147483647 w 184"/>
              <a:gd name="T97" fmla="*/ 2147483647 h 100"/>
              <a:gd name="T98" fmla="*/ 2147483647 w 184"/>
              <a:gd name="T99" fmla="*/ 2147483647 h 100"/>
              <a:gd name="T100" fmla="*/ 2147483647 w 184"/>
              <a:gd name="T101" fmla="*/ 2147483647 h 100"/>
              <a:gd name="T102" fmla="*/ 2147483647 w 184"/>
              <a:gd name="T103" fmla="*/ 2147483647 h 100"/>
              <a:gd name="T104" fmla="*/ 2147483647 w 184"/>
              <a:gd name="T105" fmla="*/ 2147483647 h 100"/>
              <a:gd name="T106" fmla="*/ 2147483647 w 184"/>
              <a:gd name="T107" fmla="*/ 0 h 100"/>
              <a:gd name="T108" fmla="*/ 2147483647 w 184"/>
              <a:gd name="T109" fmla="*/ 2147483647 h 100"/>
              <a:gd name="T110" fmla="*/ 2147483647 w 184"/>
              <a:gd name="T111" fmla="*/ 2147483647 h 100"/>
              <a:gd name="T112" fmla="*/ 2147483647 w 184"/>
              <a:gd name="T113" fmla="*/ 2147483647 h 100"/>
              <a:gd name="T114" fmla="*/ 2147483647 w 184"/>
              <a:gd name="T115" fmla="*/ 2147483647 h 100"/>
              <a:gd name="T116" fmla="*/ 2147483647 w 184"/>
              <a:gd name="T117" fmla="*/ 2147483647 h 100"/>
              <a:gd name="T118" fmla="*/ 2147483647 w 184"/>
              <a:gd name="T119" fmla="*/ 2147483647 h 100"/>
              <a:gd name="T120" fmla="*/ 2147483647 w 184"/>
              <a:gd name="T121" fmla="*/ 2147483647 h 100"/>
              <a:gd name="T122" fmla="*/ 2147483647 w 184"/>
              <a:gd name="T123" fmla="*/ 2147483647 h 100"/>
              <a:gd name="T124" fmla="*/ 2147483647 w 184"/>
              <a:gd name="T125" fmla="*/ 2147483647 h 10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84"/>
              <a:gd name="T190" fmla="*/ 0 h 100"/>
              <a:gd name="T191" fmla="*/ 184 w 184"/>
              <a:gd name="T192" fmla="*/ 100 h 100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84" h="100">
                <a:moveTo>
                  <a:pt x="80" y="30"/>
                </a:moveTo>
                <a:lnTo>
                  <a:pt x="80" y="30"/>
                </a:lnTo>
                <a:lnTo>
                  <a:pt x="84" y="32"/>
                </a:lnTo>
                <a:lnTo>
                  <a:pt x="84" y="34"/>
                </a:lnTo>
                <a:lnTo>
                  <a:pt x="84" y="36"/>
                </a:lnTo>
                <a:lnTo>
                  <a:pt x="80" y="38"/>
                </a:lnTo>
                <a:lnTo>
                  <a:pt x="78" y="36"/>
                </a:lnTo>
                <a:lnTo>
                  <a:pt x="76" y="34"/>
                </a:lnTo>
                <a:lnTo>
                  <a:pt x="78" y="32"/>
                </a:lnTo>
                <a:lnTo>
                  <a:pt x="80" y="30"/>
                </a:lnTo>
                <a:close/>
                <a:moveTo>
                  <a:pt x="50" y="80"/>
                </a:moveTo>
                <a:lnTo>
                  <a:pt x="50" y="80"/>
                </a:lnTo>
                <a:lnTo>
                  <a:pt x="50" y="84"/>
                </a:lnTo>
                <a:lnTo>
                  <a:pt x="4" y="84"/>
                </a:lnTo>
                <a:lnTo>
                  <a:pt x="2" y="88"/>
                </a:lnTo>
                <a:lnTo>
                  <a:pt x="0" y="92"/>
                </a:lnTo>
                <a:lnTo>
                  <a:pt x="0" y="100"/>
                </a:lnTo>
                <a:lnTo>
                  <a:pt x="50" y="100"/>
                </a:lnTo>
                <a:lnTo>
                  <a:pt x="130" y="100"/>
                </a:lnTo>
                <a:lnTo>
                  <a:pt x="180" y="100"/>
                </a:lnTo>
                <a:lnTo>
                  <a:pt x="184" y="92"/>
                </a:lnTo>
                <a:lnTo>
                  <a:pt x="182" y="86"/>
                </a:lnTo>
                <a:lnTo>
                  <a:pt x="180" y="82"/>
                </a:lnTo>
                <a:lnTo>
                  <a:pt x="166" y="76"/>
                </a:lnTo>
                <a:lnTo>
                  <a:pt x="164" y="82"/>
                </a:lnTo>
                <a:lnTo>
                  <a:pt x="160" y="86"/>
                </a:lnTo>
                <a:lnTo>
                  <a:pt x="156" y="88"/>
                </a:lnTo>
                <a:lnTo>
                  <a:pt x="150" y="88"/>
                </a:lnTo>
                <a:lnTo>
                  <a:pt x="146" y="88"/>
                </a:lnTo>
                <a:lnTo>
                  <a:pt x="142" y="86"/>
                </a:lnTo>
                <a:lnTo>
                  <a:pt x="138" y="82"/>
                </a:lnTo>
                <a:lnTo>
                  <a:pt x="138" y="76"/>
                </a:lnTo>
                <a:lnTo>
                  <a:pt x="128" y="78"/>
                </a:lnTo>
                <a:lnTo>
                  <a:pt x="126" y="72"/>
                </a:lnTo>
                <a:lnTo>
                  <a:pt x="124" y="70"/>
                </a:lnTo>
                <a:lnTo>
                  <a:pt x="124" y="68"/>
                </a:lnTo>
                <a:lnTo>
                  <a:pt x="106" y="64"/>
                </a:lnTo>
                <a:lnTo>
                  <a:pt x="102" y="66"/>
                </a:lnTo>
                <a:lnTo>
                  <a:pt x="102" y="70"/>
                </a:lnTo>
                <a:lnTo>
                  <a:pt x="108" y="70"/>
                </a:lnTo>
                <a:lnTo>
                  <a:pt x="120" y="74"/>
                </a:lnTo>
                <a:lnTo>
                  <a:pt x="124" y="78"/>
                </a:lnTo>
                <a:lnTo>
                  <a:pt x="124" y="84"/>
                </a:lnTo>
                <a:lnTo>
                  <a:pt x="124" y="94"/>
                </a:lnTo>
                <a:lnTo>
                  <a:pt x="96" y="94"/>
                </a:lnTo>
                <a:lnTo>
                  <a:pt x="98" y="94"/>
                </a:lnTo>
                <a:lnTo>
                  <a:pt x="94" y="74"/>
                </a:lnTo>
                <a:lnTo>
                  <a:pt x="96" y="72"/>
                </a:lnTo>
                <a:lnTo>
                  <a:pt x="94" y="68"/>
                </a:lnTo>
                <a:lnTo>
                  <a:pt x="92" y="68"/>
                </a:lnTo>
                <a:lnTo>
                  <a:pt x="90" y="68"/>
                </a:lnTo>
                <a:lnTo>
                  <a:pt x="86" y="68"/>
                </a:lnTo>
                <a:lnTo>
                  <a:pt x="86" y="72"/>
                </a:lnTo>
                <a:lnTo>
                  <a:pt x="88" y="74"/>
                </a:lnTo>
                <a:lnTo>
                  <a:pt x="84" y="94"/>
                </a:lnTo>
                <a:lnTo>
                  <a:pt x="56" y="94"/>
                </a:lnTo>
                <a:lnTo>
                  <a:pt x="56" y="82"/>
                </a:lnTo>
                <a:lnTo>
                  <a:pt x="58" y="78"/>
                </a:lnTo>
                <a:lnTo>
                  <a:pt x="60" y="74"/>
                </a:lnTo>
                <a:lnTo>
                  <a:pt x="72" y="70"/>
                </a:lnTo>
                <a:lnTo>
                  <a:pt x="78" y="70"/>
                </a:lnTo>
                <a:lnTo>
                  <a:pt x="78" y="66"/>
                </a:lnTo>
                <a:lnTo>
                  <a:pt x="74" y="64"/>
                </a:lnTo>
                <a:lnTo>
                  <a:pt x="58" y="68"/>
                </a:lnTo>
                <a:lnTo>
                  <a:pt x="58" y="50"/>
                </a:lnTo>
                <a:lnTo>
                  <a:pt x="58" y="42"/>
                </a:lnTo>
                <a:lnTo>
                  <a:pt x="56" y="34"/>
                </a:lnTo>
                <a:lnTo>
                  <a:pt x="52" y="28"/>
                </a:lnTo>
                <a:lnTo>
                  <a:pt x="46" y="22"/>
                </a:lnTo>
                <a:lnTo>
                  <a:pt x="38" y="20"/>
                </a:lnTo>
                <a:lnTo>
                  <a:pt x="28" y="18"/>
                </a:lnTo>
                <a:lnTo>
                  <a:pt x="18" y="20"/>
                </a:lnTo>
                <a:lnTo>
                  <a:pt x="10" y="26"/>
                </a:lnTo>
                <a:lnTo>
                  <a:pt x="4" y="34"/>
                </a:lnTo>
                <a:lnTo>
                  <a:pt x="2" y="42"/>
                </a:lnTo>
                <a:lnTo>
                  <a:pt x="0" y="52"/>
                </a:lnTo>
                <a:lnTo>
                  <a:pt x="2" y="62"/>
                </a:lnTo>
                <a:lnTo>
                  <a:pt x="4" y="82"/>
                </a:lnTo>
                <a:lnTo>
                  <a:pt x="14" y="78"/>
                </a:lnTo>
                <a:lnTo>
                  <a:pt x="24" y="76"/>
                </a:lnTo>
                <a:lnTo>
                  <a:pt x="24" y="70"/>
                </a:lnTo>
                <a:lnTo>
                  <a:pt x="20" y="68"/>
                </a:lnTo>
                <a:lnTo>
                  <a:pt x="16" y="64"/>
                </a:lnTo>
                <a:lnTo>
                  <a:pt x="14" y="58"/>
                </a:lnTo>
                <a:lnTo>
                  <a:pt x="14" y="52"/>
                </a:lnTo>
                <a:lnTo>
                  <a:pt x="14" y="40"/>
                </a:lnTo>
                <a:lnTo>
                  <a:pt x="34" y="40"/>
                </a:lnTo>
                <a:lnTo>
                  <a:pt x="34" y="34"/>
                </a:lnTo>
                <a:lnTo>
                  <a:pt x="38" y="38"/>
                </a:lnTo>
                <a:lnTo>
                  <a:pt x="38" y="30"/>
                </a:lnTo>
                <a:lnTo>
                  <a:pt x="42" y="40"/>
                </a:lnTo>
                <a:lnTo>
                  <a:pt x="48" y="40"/>
                </a:lnTo>
                <a:lnTo>
                  <a:pt x="48" y="52"/>
                </a:lnTo>
                <a:lnTo>
                  <a:pt x="46" y="58"/>
                </a:lnTo>
                <a:lnTo>
                  <a:pt x="44" y="64"/>
                </a:lnTo>
                <a:lnTo>
                  <a:pt x="40" y="68"/>
                </a:lnTo>
                <a:lnTo>
                  <a:pt x="36" y="70"/>
                </a:lnTo>
                <a:lnTo>
                  <a:pt x="36" y="74"/>
                </a:lnTo>
                <a:lnTo>
                  <a:pt x="50" y="78"/>
                </a:lnTo>
                <a:lnTo>
                  <a:pt x="50" y="80"/>
                </a:lnTo>
                <a:close/>
                <a:moveTo>
                  <a:pt x="130" y="98"/>
                </a:moveTo>
                <a:lnTo>
                  <a:pt x="130" y="98"/>
                </a:lnTo>
                <a:close/>
                <a:moveTo>
                  <a:pt x="24" y="58"/>
                </a:moveTo>
                <a:lnTo>
                  <a:pt x="36" y="58"/>
                </a:lnTo>
                <a:lnTo>
                  <a:pt x="34" y="62"/>
                </a:lnTo>
                <a:lnTo>
                  <a:pt x="30" y="64"/>
                </a:lnTo>
                <a:lnTo>
                  <a:pt x="26" y="62"/>
                </a:lnTo>
                <a:lnTo>
                  <a:pt x="24" y="58"/>
                </a:lnTo>
                <a:close/>
                <a:moveTo>
                  <a:pt x="38" y="46"/>
                </a:moveTo>
                <a:lnTo>
                  <a:pt x="38" y="46"/>
                </a:lnTo>
                <a:lnTo>
                  <a:pt x="40" y="48"/>
                </a:lnTo>
                <a:lnTo>
                  <a:pt x="40" y="50"/>
                </a:lnTo>
                <a:lnTo>
                  <a:pt x="40" y="52"/>
                </a:lnTo>
                <a:lnTo>
                  <a:pt x="38" y="52"/>
                </a:lnTo>
                <a:lnTo>
                  <a:pt x="36" y="52"/>
                </a:lnTo>
                <a:lnTo>
                  <a:pt x="34" y="50"/>
                </a:lnTo>
                <a:lnTo>
                  <a:pt x="36" y="48"/>
                </a:lnTo>
                <a:lnTo>
                  <a:pt x="38" y="46"/>
                </a:lnTo>
                <a:close/>
                <a:moveTo>
                  <a:pt x="22" y="46"/>
                </a:moveTo>
                <a:lnTo>
                  <a:pt x="22" y="46"/>
                </a:lnTo>
                <a:lnTo>
                  <a:pt x="24" y="48"/>
                </a:lnTo>
                <a:lnTo>
                  <a:pt x="26" y="50"/>
                </a:lnTo>
                <a:lnTo>
                  <a:pt x="24" y="52"/>
                </a:lnTo>
                <a:lnTo>
                  <a:pt x="22" y="52"/>
                </a:lnTo>
                <a:lnTo>
                  <a:pt x="20" y="52"/>
                </a:lnTo>
                <a:lnTo>
                  <a:pt x="20" y="50"/>
                </a:lnTo>
                <a:lnTo>
                  <a:pt x="20" y="48"/>
                </a:lnTo>
                <a:lnTo>
                  <a:pt x="22" y="46"/>
                </a:lnTo>
                <a:close/>
                <a:moveTo>
                  <a:pt x="166" y="44"/>
                </a:moveTo>
                <a:lnTo>
                  <a:pt x="166" y="44"/>
                </a:lnTo>
                <a:lnTo>
                  <a:pt x="168" y="48"/>
                </a:lnTo>
                <a:lnTo>
                  <a:pt x="166" y="56"/>
                </a:lnTo>
                <a:lnTo>
                  <a:pt x="162" y="64"/>
                </a:lnTo>
                <a:lnTo>
                  <a:pt x="158" y="68"/>
                </a:lnTo>
                <a:lnTo>
                  <a:pt x="152" y="70"/>
                </a:lnTo>
                <a:lnTo>
                  <a:pt x="146" y="68"/>
                </a:lnTo>
                <a:lnTo>
                  <a:pt x="140" y="64"/>
                </a:lnTo>
                <a:lnTo>
                  <a:pt x="138" y="56"/>
                </a:lnTo>
                <a:lnTo>
                  <a:pt x="136" y="48"/>
                </a:lnTo>
                <a:lnTo>
                  <a:pt x="136" y="46"/>
                </a:lnTo>
                <a:lnTo>
                  <a:pt x="144" y="44"/>
                </a:lnTo>
                <a:lnTo>
                  <a:pt x="148" y="44"/>
                </a:lnTo>
                <a:lnTo>
                  <a:pt x="150" y="40"/>
                </a:lnTo>
                <a:lnTo>
                  <a:pt x="152" y="40"/>
                </a:lnTo>
                <a:lnTo>
                  <a:pt x="154" y="42"/>
                </a:lnTo>
                <a:lnTo>
                  <a:pt x="160" y="44"/>
                </a:lnTo>
                <a:lnTo>
                  <a:pt x="166" y="44"/>
                </a:lnTo>
                <a:close/>
                <a:moveTo>
                  <a:pt x="166" y="66"/>
                </a:moveTo>
                <a:lnTo>
                  <a:pt x="166" y="66"/>
                </a:lnTo>
                <a:lnTo>
                  <a:pt x="160" y="72"/>
                </a:lnTo>
                <a:lnTo>
                  <a:pt x="152" y="74"/>
                </a:lnTo>
                <a:lnTo>
                  <a:pt x="144" y="72"/>
                </a:lnTo>
                <a:lnTo>
                  <a:pt x="138" y="66"/>
                </a:lnTo>
                <a:lnTo>
                  <a:pt x="136" y="66"/>
                </a:lnTo>
                <a:lnTo>
                  <a:pt x="124" y="66"/>
                </a:lnTo>
                <a:lnTo>
                  <a:pt x="122" y="58"/>
                </a:lnTo>
                <a:lnTo>
                  <a:pt x="120" y="48"/>
                </a:lnTo>
                <a:lnTo>
                  <a:pt x="122" y="38"/>
                </a:lnTo>
                <a:lnTo>
                  <a:pt x="126" y="30"/>
                </a:lnTo>
                <a:lnTo>
                  <a:pt x="130" y="24"/>
                </a:lnTo>
                <a:lnTo>
                  <a:pt x="136" y="20"/>
                </a:lnTo>
                <a:lnTo>
                  <a:pt x="144" y="16"/>
                </a:lnTo>
                <a:lnTo>
                  <a:pt x="152" y="16"/>
                </a:lnTo>
                <a:lnTo>
                  <a:pt x="160" y="16"/>
                </a:lnTo>
                <a:lnTo>
                  <a:pt x="168" y="20"/>
                </a:lnTo>
                <a:lnTo>
                  <a:pt x="174" y="26"/>
                </a:lnTo>
                <a:lnTo>
                  <a:pt x="178" y="32"/>
                </a:lnTo>
                <a:lnTo>
                  <a:pt x="182" y="40"/>
                </a:lnTo>
                <a:lnTo>
                  <a:pt x="182" y="48"/>
                </a:lnTo>
                <a:lnTo>
                  <a:pt x="182" y="58"/>
                </a:lnTo>
                <a:lnTo>
                  <a:pt x="180" y="66"/>
                </a:lnTo>
                <a:lnTo>
                  <a:pt x="166" y="66"/>
                </a:lnTo>
                <a:close/>
                <a:moveTo>
                  <a:pt x="82" y="46"/>
                </a:moveTo>
                <a:lnTo>
                  <a:pt x="82" y="46"/>
                </a:lnTo>
                <a:lnTo>
                  <a:pt x="98" y="46"/>
                </a:lnTo>
                <a:lnTo>
                  <a:pt x="98" y="50"/>
                </a:lnTo>
                <a:lnTo>
                  <a:pt x="96" y="52"/>
                </a:lnTo>
                <a:lnTo>
                  <a:pt x="90" y="52"/>
                </a:lnTo>
                <a:lnTo>
                  <a:pt x="84" y="52"/>
                </a:lnTo>
                <a:lnTo>
                  <a:pt x="82" y="50"/>
                </a:lnTo>
                <a:lnTo>
                  <a:pt x="82" y="46"/>
                </a:lnTo>
                <a:close/>
                <a:moveTo>
                  <a:pt x="66" y="42"/>
                </a:moveTo>
                <a:lnTo>
                  <a:pt x="66" y="42"/>
                </a:lnTo>
                <a:lnTo>
                  <a:pt x="70" y="50"/>
                </a:lnTo>
                <a:lnTo>
                  <a:pt x="72" y="56"/>
                </a:lnTo>
                <a:lnTo>
                  <a:pt x="80" y="62"/>
                </a:lnTo>
                <a:lnTo>
                  <a:pt x="86" y="64"/>
                </a:lnTo>
                <a:lnTo>
                  <a:pt x="90" y="64"/>
                </a:lnTo>
                <a:lnTo>
                  <a:pt x="96" y="64"/>
                </a:lnTo>
                <a:lnTo>
                  <a:pt x="100" y="62"/>
                </a:lnTo>
                <a:lnTo>
                  <a:pt x="108" y="56"/>
                </a:lnTo>
                <a:lnTo>
                  <a:pt x="112" y="50"/>
                </a:lnTo>
                <a:lnTo>
                  <a:pt x="114" y="42"/>
                </a:lnTo>
                <a:lnTo>
                  <a:pt x="118" y="10"/>
                </a:lnTo>
                <a:lnTo>
                  <a:pt x="114" y="6"/>
                </a:lnTo>
                <a:lnTo>
                  <a:pt x="108" y="2"/>
                </a:lnTo>
                <a:lnTo>
                  <a:pt x="100" y="0"/>
                </a:lnTo>
                <a:lnTo>
                  <a:pt x="90" y="0"/>
                </a:lnTo>
                <a:lnTo>
                  <a:pt x="82" y="0"/>
                </a:lnTo>
                <a:lnTo>
                  <a:pt x="72" y="2"/>
                </a:lnTo>
                <a:lnTo>
                  <a:pt x="66" y="6"/>
                </a:lnTo>
                <a:lnTo>
                  <a:pt x="62" y="10"/>
                </a:lnTo>
                <a:lnTo>
                  <a:pt x="66" y="42"/>
                </a:lnTo>
                <a:close/>
                <a:moveTo>
                  <a:pt x="108" y="24"/>
                </a:moveTo>
                <a:lnTo>
                  <a:pt x="108" y="24"/>
                </a:lnTo>
                <a:lnTo>
                  <a:pt x="104" y="24"/>
                </a:lnTo>
                <a:lnTo>
                  <a:pt x="102" y="18"/>
                </a:lnTo>
                <a:lnTo>
                  <a:pt x="98" y="24"/>
                </a:lnTo>
                <a:lnTo>
                  <a:pt x="88" y="26"/>
                </a:lnTo>
                <a:lnTo>
                  <a:pt x="82" y="26"/>
                </a:lnTo>
                <a:lnTo>
                  <a:pt x="74" y="22"/>
                </a:lnTo>
                <a:lnTo>
                  <a:pt x="72" y="22"/>
                </a:lnTo>
                <a:lnTo>
                  <a:pt x="72" y="36"/>
                </a:lnTo>
                <a:lnTo>
                  <a:pt x="72" y="44"/>
                </a:lnTo>
                <a:lnTo>
                  <a:pt x="78" y="52"/>
                </a:lnTo>
                <a:lnTo>
                  <a:pt x="84" y="58"/>
                </a:lnTo>
                <a:lnTo>
                  <a:pt x="90" y="60"/>
                </a:lnTo>
                <a:lnTo>
                  <a:pt x="98" y="58"/>
                </a:lnTo>
                <a:lnTo>
                  <a:pt x="104" y="52"/>
                </a:lnTo>
                <a:lnTo>
                  <a:pt x="108" y="44"/>
                </a:lnTo>
                <a:lnTo>
                  <a:pt x="108" y="36"/>
                </a:lnTo>
                <a:lnTo>
                  <a:pt x="108" y="24"/>
                </a:lnTo>
                <a:close/>
                <a:moveTo>
                  <a:pt x="98" y="30"/>
                </a:moveTo>
                <a:lnTo>
                  <a:pt x="98" y="30"/>
                </a:lnTo>
                <a:lnTo>
                  <a:pt x="102" y="32"/>
                </a:lnTo>
                <a:lnTo>
                  <a:pt x="102" y="34"/>
                </a:lnTo>
                <a:lnTo>
                  <a:pt x="102" y="36"/>
                </a:lnTo>
                <a:lnTo>
                  <a:pt x="98" y="38"/>
                </a:lnTo>
                <a:lnTo>
                  <a:pt x="96" y="36"/>
                </a:lnTo>
                <a:lnTo>
                  <a:pt x="94" y="34"/>
                </a:lnTo>
                <a:lnTo>
                  <a:pt x="96" y="32"/>
                </a:lnTo>
                <a:lnTo>
                  <a:pt x="98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7" name="Freeform 243"/>
          <p:cNvSpPr>
            <a:spLocks noEditPoints="1"/>
          </p:cNvSpPr>
          <p:nvPr/>
        </p:nvSpPr>
        <p:spPr bwMode="auto">
          <a:xfrm>
            <a:off x="1842654" y="1611891"/>
            <a:ext cx="376238" cy="414337"/>
          </a:xfrm>
          <a:custGeom>
            <a:avLst/>
            <a:gdLst>
              <a:gd name="T0" fmla="*/ 2147483647 w 138"/>
              <a:gd name="T1" fmla="*/ 2147483647 h 138"/>
              <a:gd name="T2" fmla="*/ 2147483647 w 138"/>
              <a:gd name="T3" fmla="*/ 2147483647 h 138"/>
              <a:gd name="T4" fmla="*/ 2147483647 w 138"/>
              <a:gd name="T5" fmla="*/ 2147483647 h 138"/>
              <a:gd name="T6" fmla="*/ 2147483647 w 138"/>
              <a:gd name="T7" fmla="*/ 2147483647 h 138"/>
              <a:gd name="T8" fmla="*/ 2147483647 w 138"/>
              <a:gd name="T9" fmla="*/ 2147483647 h 138"/>
              <a:gd name="T10" fmla="*/ 2147483647 w 138"/>
              <a:gd name="T11" fmla="*/ 2147483647 h 138"/>
              <a:gd name="T12" fmla="*/ 2147483647 w 138"/>
              <a:gd name="T13" fmla="*/ 2147483647 h 138"/>
              <a:gd name="T14" fmla="*/ 2147483647 w 138"/>
              <a:gd name="T15" fmla="*/ 2147483647 h 138"/>
              <a:gd name="T16" fmla="*/ 2147483647 w 138"/>
              <a:gd name="T17" fmla="*/ 2147483647 h 138"/>
              <a:gd name="T18" fmla="*/ 2147483647 w 138"/>
              <a:gd name="T19" fmla="*/ 2147483647 h 138"/>
              <a:gd name="T20" fmla="*/ 2147483647 w 138"/>
              <a:gd name="T21" fmla="*/ 2147483647 h 138"/>
              <a:gd name="T22" fmla="*/ 2147483647 w 138"/>
              <a:gd name="T23" fmla="*/ 2147483647 h 138"/>
              <a:gd name="T24" fmla="*/ 0 w 138"/>
              <a:gd name="T25" fmla="*/ 2147483647 h 138"/>
              <a:gd name="T26" fmla="*/ 2147483647 w 138"/>
              <a:gd name="T27" fmla="*/ 2147483647 h 138"/>
              <a:gd name="T28" fmla="*/ 2147483647 w 138"/>
              <a:gd name="T29" fmla="*/ 2147483647 h 138"/>
              <a:gd name="T30" fmla="*/ 2147483647 w 138"/>
              <a:gd name="T31" fmla="*/ 2147483647 h 138"/>
              <a:gd name="T32" fmla="*/ 2147483647 w 138"/>
              <a:gd name="T33" fmla="*/ 2147483647 h 138"/>
              <a:gd name="T34" fmla="*/ 2147483647 w 138"/>
              <a:gd name="T35" fmla="*/ 2147483647 h 138"/>
              <a:gd name="T36" fmla="*/ 2147483647 w 138"/>
              <a:gd name="T37" fmla="*/ 2147483647 h 138"/>
              <a:gd name="T38" fmla="*/ 2147483647 w 138"/>
              <a:gd name="T39" fmla="*/ 2147483647 h 138"/>
              <a:gd name="T40" fmla="*/ 2147483647 w 138"/>
              <a:gd name="T41" fmla="*/ 2147483647 h 138"/>
              <a:gd name="T42" fmla="*/ 2147483647 w 138"/>
              <a:gd name="T43" fmla="*/ 2147483647 h 138"/>
              <a:gd name="T44" fmla="*/ 2147483647 w 138"/>
              <a:gd name="T45" fmla="*/ 2147483647 h 138"/>
              <a:gd name="T46" fmla="*/ 2147483647 w 138"/>
              <a:gd name="T47" fmla="*/ 2147483647 h 138"/>
              <a:gd name="T48" fmla="*/ 2147483647 w 138"/>
              <a:gd name="T49" fmla="*/ 2147483647 h 138"/>
              <a:gd name="T50" fmla="*/ 2147483647 w 138"/>
              <a:gd name="T51" fmla="*/ 2147483647 h 138"/>
              <a:gd name="T52" fmla="*/ 2147483647 w 138"/>
              <a:gd name="T53" fmla="*/ 2147483647 h 138"/>
              <a:gd name="T54" fmla="*/ 2147483647 w 138"/>
              <a:gd name="T55" fmla="*/ 2147483647 h 138"/>
              <a:gd name="T56" fmla="*/ 2147483647 w 138"/>
              <a:gd name="T57" fmla="*/ 2147483647 h 138"/>
              <a:gd name="T58" fmla="*/ 2147483647 w 138"/>
              <a:gd name="T59" fmla="*/ 2147483647 h 138"/>
              <a:gd name="T60" fmla="*/ 2147483647 w 138"/>
              <a:gd name="T61" fmla="*/ 0 h 138"/>
              <a:gd name="T62" fmla="*/ 2147483647 w 138"/>
              <a:gd name="T63" fmla="*/ 2147483647 h 138"/>
              <a:gd name="T64" fmla="*/ 2147483647 w 138"/>
              <a:gd name="T65" fmla="*/ 2147483647 h 138"/>
              <a:gd name="T66" fmla="*/ 2147483647 w 138"/>
              <a:gd name="T67" fmla="*/ 2147483647 h 138"/>
              <a:gd name="T68" fmla="*/ 2147483647 w 138"/>
              <a:gd name="T69" fmla="*/ 2147483647 h 138"/>
              <a:gd name="T70" fmla="*/ 2147483647 w 138"/>
              <a:gd name="T71" fmla="*/ 2147483647 h 138"/>
              <a:gd name="T72" fmla="*/ 2147483647 w 138"/>
              <a:gd name="T73" fmla="*/ 2147483647 h 13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138"/>
              <a:gd name="T112" fmla="*/ 0 h 138"/>
              <a:gd name="T113" fmla="*/ 138 w 138"/>
              <a:gd name="T114" fmla="*/ 138 h 13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138" h="138">
                <a:moveTo>
                  <a:pt x="134" y="136"/>
                </a:moveTo>
                <a:lnTo>
                  <a:pt x="134" y="136"/>
                </a:lnTo>
                <a:lnTo>
                  <a:pt x="138" y="120"/>
                </a:lnTo>
                <a:lnTo>
                  <a:pt x="138" y="112"/>
                </a:lnTo>
                <a:lnTo>
                  <a:pt x="138" y="104"/>
                </a:lnTo>
                <a:lnTo>
                  <a:pt x="136" y="98"/>
                </a:lnTo>
                <a:lnTo>
                  <a:pt x="132" y="92"/>
                </a:lnTo>
                <a:lnTo>
                  <a:pt x="124" y="90"/>
                </a:lnTo>
                <a:lnTo>
                  <a:pt x="114" y="90"/>
                </a:lnTo>
                <a:lnTo>
                  <a:pt x="108" y="94"/>
                </a:lnTo>
                <a:lnTo>
                  <a:pt x="98" y="96"/>
                </a:lnTo>
                <a:lnTo>
                  <a:pt x="90" y="98"/>
                </a:lnTo>
                <a:lnTo>
                  <a:pt x="84" y="96"/>
                </a:lnTo>
                <a:lnTo>
                  <a:pt x="80" y="94"/>
                </a:lnTo>
                <a:lnTo>
                  <a:pt x="74" y="92"/>
                </a:lnTo>
                <a:lnTo>
                  <a:pt x="68" y="82"/>
                </a:lnTo>
                <a:lnTo>
                  <a:pt x="62" y="70"/>
                </a:lnTo>
                <a:lnTo>
                  <a:pt x="38" y="34"/>
                </a:lnTo>
                <a:lnTo>
                  <a:pt x="24" y="16"/>
                </a:lnTo>
                <a:lnTo>
                  <a:pt x="12" y="2"/>
                </a:lnTo>
                <a:lnTo>
                  <a:pt x="4" y="14"/>
                </a:lnTo>
                <a:lnTo>
                  <a:pt x="0" y="22"/>
                </a:lnTo>
                <a:lnTo>
                  <a:pt x="0" y="26"/>
                </a:lnTo>
                <a:lnTo>
                  <a:pt x="2" y="32"/>
                </a:lnTo>
                <a:lnTo>
                  <a:pt x="8" y="40"/>
                </a:lnTo>
                <a:lnTo>
                  <a:pt x="14" y="86"/>
                </a:lnTo>
                <a:lnTo>
                  <a:pt x="18" y="130"/>
                </a:lnTo>
                <a:lnTo>
                  <a:pt x="20" y="130"/>
                </a:lnTo>
                <a:lnTo>
                  <a:pt x="24" y="130"/>
                </a:lnTo>
                <a:lnTo>
                  <a:pt x="30" y="60"/>
                </a:lnTo>
                <a:lnTo>
                  <a:pt x="38" y="76"/>
                </a:lnTo>
                <a:lnTo>
                  <a:pt x="48" y="96"/>
                </a:lnTo>
                <a:lnTo>
                  <a:pt x="56" y="116"/>
                </a:lnTo>
                <a:lnTo>
                  <a:pt x="62" y="124"/>
                </a:lnTo>
                <a:lnTo>
                  <a:pt x="68" y="130"/>
                </a:lnTo>
                <a:lnTo>
                  <a:pt x="74" y="134"/>
                </a:lnTo>
                <a:lnTo>
                  <a:pt x="82" y="136"/>
                </a:lnTo>
                <a:lnTo>
                  <a:pt x="102" y="138"/>
                </a:lnTo>
                <a:lnTo>
                  <a:pt x="122" y="136"/>
                </a:lnTo>
                <a:lnTo>
                  <a:pt x="134" y="136"/>
                </a:lnTo>
                <a:close/>
                <a:moveTo>
                  <a:pt x="106" y="86"/>
                </a:moveTo>
                <a:lnTo>
                  <a:pt x="106" y="86"/>
                </a:lnTo>
                <a:lnTo>
                  <a:pt x="98" y="88"/>
                </a:lnTo>
                <a:lnTo>
                  <a:pt x="88" y="88"/>
                </a:lnTo>
                <a:lnTo>
                  <a:pt x="80" y="86"/>
                </a:lnTo>
                <a:lnTo>
                  <a:pt x="76" y="84"/>
                </a:lnTo>
                <a:lnTo>
                  <a:pt x="74" y="80"/>
                </a:lnTo>
                <a:lnTo>
                  <a:pt x="48" y="38"/>
                </a:lnTo>
                <a:lnTo>
                  <a:pt x="32" y="16"/>
                </a:lnTo>
                <a:lnTo>
                  <a:pt x="24" y="6"/>
                </a:lnTo>
                <a:lnTo>
                  <a:pt x="18" y="0"/>
                </a:lnTo>
                <a:lnTo>
                  <a:pt x="24" y="0"/>
                </a:lnTo>
                <a:lnTo>
                  <a:pt x="30" y="2"/>
                </a:lnTo>
                <a:lnTo>
                  <a:pt x="36" y="6"/>
                </a:lnTo>
                <a:lnTo>
                  <a:pt x="46" y="14"/>
                </a:lnTo>
                <a:lnTo>
                  <a:pt x="54" y="24"/>
                </a:lnTo>
                <a:lnTo>
                  <a:pt x="68" y="50"/>
                </a:lnTo>
                <a:lnTo>
                  <a:pt x="76" y="62"/>
                </a:lnTo>
                <a:lnTo>
                  <a:pt x="84" y="72"/>
                </a:lnTo>
                <a:lnTo>
                  <a:pt x="94" y="80"/>
                </a:lnTo>
                <a:lnTo>
                  <a:pt x="100" y="84"/>
                </a:lnTo>
                <a:lnTo>
                  <a:pt x="106" y="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Freeform 245"/>
          <p:cNvSpPr>
            <a:spLocks noEditPoints="1"/>
          </p:cNvSpPr>
          <p:nvPr/>
        </p:nvSpPr>
        <p:spPr bwMode="auto">
          <a:xfrm>
            <a:off x="4879542" y="1570616"/>
            <a:ext cx="492125" cy="473075"/>
          </a:xfrm>
          <a:custGeom>
            <a:avLst/>
            <a:gdLst>
              <a:gd name="T0" fmla="*/ 2147483647 w 180"/>
              <a:gd name="T1" fmla="*/ 2147483647 h 158"/>
              <a:gd name="T2" fmla="*/ 2147483647 w 180"/>
              <a:gd name="T3" fmla="*/ 2147483647 h 158"/>
              <a:gd name="T4" fmla="*/ 2147483647 w 180"/>
              <a:gd name="T5" fmla="*/ 2147483647 h 158"/>
              <a:gd name="T6" fmla="*/ 2147483647 w 180"/>
              <a:gd name="T7" fmla="*/ 2147483647 h 158"/>
              <a:gd name="T8" fmla="*/ 2147483647 w 180"/>
              <a:gd name="T9" fmla="*/ 2147483647 h 158"/>
              <a:gd name="T10" fmla="*/ 2147483647 w 180"/>
              <a:gd name="T11" fmla="*/ 2147483647 h 158"/>
              <a:gd name="T12" fmla="*/ 2147483647 w 180"/>
              <a:gd name="T13" fmla="*/ 2147483647 h 158"/>
              <a:gd name="T14" fmla="*/ 2147483647 w 180"/>
              <a:gd name="T15" fmla="*/ 2147483647 h 158"/>
              <a:gd name="T16" fmla="*/ 2147483647 w 180"/>
              <a:gd name="T17" fmla="*/ 2147483647 h 158"/>
              <a:gd name="T18" fmla="*/ 2147483647 w 180"/>
              <a:gd name="T19" fmla="*/ 2147483647 h 158"/>
              <a:gd name="T20" fmla="*/ 2147483647 w 180"/>
              <a:gd name="T21" fmla="*/ 2147483647 h 158"/>
              <a:gd name="T22" fmla="*/ 2147483647 w 180"/>
              <a:gd name="T23" fmla="*/ 2147483647 h 158"/>
              <a:gd name="T24" fmla="*/ 2147483647 w 180"/>
              <a:gd name="T25" fmla="*/ 2147483647 h 158"/>
              <a:gd name="T26" fmla="*/ 2147483647 w 180"/>
              <a:gd name="T27" fmla="*/ 0 h 158"/>
              <a:gd name="T28" fmla="*/ 2147483647 w 180"/>
              <a:gd name="T29" fmla="*/ 2147483647 h 158"/>
              <a:gd name="T30" fmla="*/ 2147483647 w 180"/>
              <a:gd name="T31" fmla="*/ 2147483647 h 158"/>
              <a:gd name="T32" fmla="*/ 2147483647 w 180"/>
              <a:gd name="T33" fmla="*/ 2147483647 h 158"/>
              <a:gd name="T34" fmla="*/ 2147483647 w 180"/>
              <a:gd name="T35" fmla="*/ 2147483647 h 158"/>
              <a:gd name="T36" fmla="*/ 2147483647 w 180"/>
              <a:gd name="T37" fmla="*/ 2147483647 h 158"/>
              <a:gd name="T38" fmla="*/ 2147483647 w 180"/>
              <a:gd name="T39" fmla="*/ 2147483647 h 158"/>
              <a:gd name="T40" fmla="*/ 2147483647 w 180"/>
              <a:gd name="T41" fmla="*/ 2147483647 h 158"/>
              <a:gd name="T42" fmla="*/ 2147483647 w 180"/>
              <a:gd name="T43" fmla="*/ 2147483647 h 158"/>
              <a:gd name="T44" fmla="*/ 2147483647 w 180"/>
              <a:gd name="T45" fmla="*/ 2147483647 h 158"/>
              <a:gd name="T46" fmla="*/ 2147483647 w 180"/>
              <a:gd name="T47" fmla="*/ 2147483647 h 158"/>
              <a:gd name="T48" fmla="*/ 2147483647 w 180"/>
              <a:gd name="T49" fmla="*/ 2147483647 h 158"/>
              <a:gd name="T50" fmla="*/ 2147483647 w 180"/>
              <a:gd name="T51" fmla="*/ 2147483647 h 158"/>
              <a:gd name="T52" fmla="*/ 2147483647 w 180"/>
              <a:gd name="T53" fmla="*/ 2147483647 h 158"/>
              <a:gd name="T54" fmla="*/ 2147483647 w 180"/>
              <a:gd name="T55" fmla="*/ 2147483647 h 158"/>
              <a:gd name="T56" fmla="*/ 2147483647 w 180"/>
              <a:gd name="T57" fmla="*/ 2147483647 h 158"/>
              <a:gd name="T58" fmla="*/ 2147483647 w 180"/>
              <a:gd name="T59" fmla="*/ 2147483647 h 158"/>
              <a:gd name="T60" fmla="*/ 2147483647 w 180"/>
              <a:gd name="T61" fmla="*/ 2147483647 h 158"/>
              <a:gd name="T62" fmla="*/ 2147483647 w 180"/>
              <a:gd name="T63" fmla="*/ 2147483647 h 158"/>
              <a:gd name="T64" fmla="*/ 2147483647 w 180"/>
              <a:gd name="T65" fmla="*/ 2147483647 h 158"/>
              <a:gd name="T66" fmla="*/ 2147483647 w 180"/>
              <a:gd name="T67" fmla="*/ 2147483647 h 158"/>
              <a:gd name="T68" fmla="*/ 2147483647 w 180"/>
              <a:gd name="T69" fmla="*/ 2147483647 h 158"/>
              <a:gd name="T70" fmla="*/ 2147483647 w 180"/>
              <a:gd name="T71" fmla="*/ 2147483647 h 158"/>
              <a:gd name="T72" fmla="*/ 2147483647 w 180"/>
              <a:gd name="T73" fmla="*/ 2147483647 h 158"/>
              <a:gd name="T74" fmla="*/ 2147483647 w 180"/>
              <a:gd name="T75" fmla="*/ 2147483647 h 158"/>
              <a:gd name="T76" fmla="*/ 2147483647 w 180"/>
              <a:gd name="T77" fmla="*/ 2147483647 h 158"/>
              <a:gd name="T78" fmla="*/ 2147483647 w 180"/>
              <a:gd name="T79" fmla="*/ 2147483647 h 158"/>
              <a:gd name="T80" fmla="*/ 2147483647 w 180"/>
              <a:gd name="T81" fmla="*/ 2147483647 h 158"/>
              <a:gd name="T82" fmla="*/ 2147483647 w 180"/>
              <a:gd name="T83" fmla="*/ 2147483647 h 158"/>
              <a:gd name="T84" fmla="*/ 2147483647 w 180"/>
              <a:gd name="T85" fmla="*/ 2147483647 h 158"/>
              <a:gd name="T86" fmla="*/ 2147483647 w 180"/>
              <a:gd name="T87" fmla="*/ 2147483647 h 158"/>
              <a:gd name="T88" fmla="*/ 2147483647 w 180"/>
              <a:gd name="T89" fmla="*/ 2147483647 h 158"/>
              <a:gd name="T90" fmla="*/ 2147483647 w 180"/>
              <a:gd name="T91" fmla="*/ 2147483647 h 158"/>
              <a:gd name="T92" fmla="*/ 2147483647 w 180"/>
              <a:gd name="T93" fmla="*/ 2147483647 h 158"/>
              <a:gd name="T94" fmla="*/ 2147483647 w 180"/>
              <a:gd name="T95" fmla="*/ 2147483647 h 158"/>
              <a:gd name="T96" fmla="*/ 0 w 180"/>
              <a:gd name="T97" fmla="*/ 2147483647 h 158"/>
              <a:gd name="T98" fmla="*/ 2147483647 w 180"/>
              <a:gd name="T99" fmla="*/ 2147483647 h 158"/>
              <a:gd name="T100" fmla="*/ 2147483647 w 180"/>
              <a:gd name="T101" fmla="*/ 2147483647 h 158"/>
              <a:gd name="T102" fmla="*/ 2147483647 w 180"/>
              <a:gd name="T103" fmla="*/ 2147483647 h 158"/>
              <a:gd name="T104" fmla="*/ 2147483647 w 180"/>
              <a:gd name="T105" fmla="*/ 2147483647 h 158"/>
              <a:gd name="T106" fmla="*/ 2147483647 w 180"/>
              <a:gd name="T107" fmla="*/ 2147483647 h 158"/>
              <a:gd name="T108" fmla="*/ 2147483647 w 180"/>
              <a:gd name="T109" fmla="*/ 2147483647 h 158"/>
              <a:gd name="T110" fmla="*/ 2147483647 w 180"/>
              <a:gd name="T111" fmla="*/ 2147483647 h 158"/>
              <a:gd name="T112" fmla="*/ 2147483647 w 180"/>
              <a:gd name="T113" fmla="*/ 2147483647 h 158"/>
              <a:gd name="T114" fmla="*/ 2147483647 w 180"/>
              <a:gd name="T115" fmla="*/ 2147483647 h 158"/>
              <a:gd name="T116" fmla="*/ 2147483647 w 180"/>
              <a:gd name="T117" fmla="*/ 2147483647 h 15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80"/>
              <a:gd name="T178" fmla="*/ 0 h 158"/>
              <a:gd name="T179" fmla="*/ 180 w 180"/>
              <a:gd name="T180" fmla="*/ 158 h 15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80" h="158">
                <a:moveTo>
                  <a:pt x="30" y="46"/>
                </a:moveTo>
                <a:lnTo>
                  <a:pt x="46" y="46"/>
                </a:lnTo>
                <a:lnTo>
                  <a:pt x="48" y="30"/>
                </a:lnTo>
                <a:lnTo>
                  <a:pt x="52" y="30"/>
                </a:lnTo>
                <a:lnTo>
                  <a:pt x="56" y="20"/>
                </a:lnTo>
                <a:lnTo>
                  <a:pt x="58" y="14"/>
                </a:lnTo>
                <a:lnTo>
                  <a:pt x="62" y="10"/>
                </a:lnTo>
                <a:lnTo>
                  <a:pt x="66" y="8"/>
                </a:lnTo>
                <a:lnTo>
                  <a:pt x="72" y="10"/>
                </a:lnTo>
                <a:lnTo>
                  <a:pt x="78" y="14"/>
                </a:lnTo>
                <a:lnTo>
                  <a:pt x="84" y="20"/>
                </a:lnTo>
                <a:lnTo>
                  <a:pt x="90" y="22"/>
                </a:lnTo>
                <a:lnTo>
                  <a:pt x="96" y="24"/>
                </a:lnTo>
                <a:lnTo>
                  <a:pt x="102" y="26"/>
                </a:lnTo>
                <a:lnTo>
                  <a:pt x="110" y="24"/>
                </a:lnTo>
                <a:lnTo>
                  <a:pt x="116" y="18"/>
                </a:lnTo>
                <a:lnTo>
                  <a:pt x="124" y="10"/>
                </a:lnTo>
                <a:lnTo>
                  <a:pt x="128" y="4"/>
                </a:lnTo>
                <a:lnTo>
                  <a:pt x="134" y="0"/>
                </a:lnTo>
                <a:lnTo>
                  <a:pt x="138" y="0"/>
                </a:lnTo>
                <a:lnTo>
                  <a:pt x="140" y="2"/>
                </a:lnTo>
                <a:lnTo>
                  <a:pt x="142" y="4"/>
                </a:lnTo>
                <a:lnTo>
                  <a:pt x="144" y="10"/>
                </a:lnTo>
                <a:lnTo>
                  <a:pt x="146" y="30"/>
                </a:lnTo>
                <a:lnTo>
                  <a:pt x="146" y="38"/>
                </a:lnTo>
                <a:lnTo>
                  <a:pt x="146" y="134"/>
                </a:lnTo>
                <a:lnTo>
                  <a:pt x="168" y="134"/>
                </a:lnTo>
                <a:lnTo>
                  <a:pt x="180" y="150"/>
                </a:lnTo>
                <a:lnTo>
                  <a:pt x="180" y="158"/>
                </a:lnTo>
                <a:lnTo>
                  <a:pt x="102" y="158"/>
                </a:lnTo>
                <a:lnTo>
                  <a:pt x="102" y="148"/>
                </a:lnTo>
                <a:lnTo>
                  <a:pt x="114" y="134"/>
                </a:lnTo>
                <a:lnTo>
                  <a:pt x="136" y="134"/>
                </a:lnTo>
                <a:lnTo>
                  <a:pt x="136" y="38"/>
                </a:lnTo>
                <a:lnTo>
                  <a:pt x="136" y="30"/>
                </a:lnTo>
                <a:lnTo>
                  <a:pt x="134" y="14"/>
                </a:lnTo>
                <a:lnTo>
                  <a:pt x="132" y="16"/>
                </a:lnTo>
                <a:lnTo>
                  <a:pt x="124" y="26"/>
                </a:lnTo>
                <a:lnTo>
                  <a:pt x="114" y="34"/>
                </a:lnTo>
                <a:lnTo>
                  <a:pt x="108" y="36"/>
                </a:lnTo>
                <a:lnTo>
                  <a:pt x="102" y="36"/>
                </a:lnTo>
                <a:lnTo>
                  <a:pt x="96" y="36"/>
                </a:lnTo>
                <a:lnTo>
                  <a:pt x="88" y="34"/>
                </a:lnTo>
                <a:lnTo>
                  <a:pt x="80" y="28"/>
                </a:lnTo>
                <a:lnTo>
                  <a:pt x="70" y="20"/>
                </a:lnTo>
                <a:lnTo>
                  <a:pt x="68" y="20"/>
                </a:lnTo>
                <a:lnTo>
                  <a:pt x="66" y="24"/>
                </a:lnTo>
                <a:lnTo>
                  <a:pt x="64" y="30"/>
                </a:lnTo>
                <a:lnTo>
                  <a:pt x="66" y="30"/>
                </a:lnTo>
                <a:lnTo>
                  <a:pt x="64" y="46"/>
                </a:lnTo>
                <a:lnTo>
                  <a:pt x="84" y="46"/>
                </a:lnTo>
                <a:lnTo>
                  <a:pt x="90" y="70"/>
                </a:lnTo>
                <a:lnTo>
                  <a:pt x="94" y="96"/>
                </a:lnTo>
                <a:lnTo>
                  <a:pt x="96" y="122"/>
                </a:lnTo>
                <a:lnTo>
                  <a:pt x="94" y="152"/>
                </a:lnTo>
                <a:lnTo>
                  <a:pt x="56" y="154"/>
                </a:lnTo>
                <a:lnTo>
                  <a:pt x="20" y="152"/>
                </a:lnTo>
                <a:lnTo>
                  <a:pt x="18" y="124"/>
                </a:lnTo>
                <a:lnTo>
                  <a:pt x="20" y="96"/>
                </a:lnTo>
                <a:lnTo>
                  <a:pt x="22" y="70"/>
                </a:lnTo>
                <a:lnTo>
                  <a:pt x="30" y="46"/>
                </a:lnTo>
                <a:close/>
                <a:moveTo>
                  <a:pt x="112" y="130"/>
                </a:moveTo>
                <a:lnTo>
                  <a:pt x="112" y="112"/>
                </a:lnTo>
                <a:lnTo>
                  <a:pt x="102" y="112"/>
                </a:lnTo>
                <a:lnTo>
                  <a:pt x="100" y="144"/>
                </a:lnTo>
                <a:lnTo>
                  <a:pt x="112" y="130"/>
                </a:lnTo>
                <a:close/>
                <a:moveTo>
                  <a:pt x="14" y="152"/>
                </a:moveTo>
                <a:lnTo>
                  <a:pt x="0" y="152"/>
                </a:lnTo>
                <a:lnTo>
                  <a:pt x="0" y="112"/>
                </a:lnTo>
                <a:lnTo>
                  <a:pt x="12" y="112"/>
                </a:lnTo>
                <a:lnTo>
                  <a:pt x="14" y="152"/>
                </a:lnTo>
                <a:close/>
                <a:moveTo>
                  <a:pt x="44" y="62"/>
                </a:moveTo>
                <a:lnTo>
                  <a:pt x="44" y="62"/>
                </a:lnTo>
                <a:lnTo>
                  <a:pt x="40" y="76"/>
                </a:lnTo>
                <a:lnTo>
                  <a:pt x="38" y="88"/>
                </a:lnTo>
                <a:lnTo>
                  <a:pt x="36" y="104"/>
                </a:lnTo>
                <a:lnTo>
                  <a:pt x="38" y="118"/>
                </a:lnTo>
                <a:lnTo>
                  <a:pt x="76" y="118"/>
                </a:lnTo>
                <a:lnTo>
                  <a:pt x="78" y="104"/>
                </a:lnTo>
                <a:lnTo>
                  <a:pt x="76" y="88"/>
                </a:lnTo>
                <a:lnTo>
                  <a:pt x="74" y="76"/>
                </a:lnTo>
                <a:lnTo>
                  <a:pt x="72" y="62"/>
                </a:lnTo>
                <a:lnTo>
                  <a:pt x="44" y="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9" name="Freeform 246"/>
          <p:cNvSpPr>
            <a:spLocks noEditPoints="1"/>
          </p:cNvSpPr>
          <p:nvPr/>
        </p:nvSpPr>
        <p:spPr bwMode="auto">
          <a:xfrm>
            <a:off x="4152467" y="1588078"/>
            <a:ext cx="411162" cy="438150"/>
          </a:xfrm>
          <a:custGeom>
            <a:avLst/>
            <a:gdLst>
              <a:gd name="T0" fmla="*/ 2147483647 w 150"/>
              <a:gd name="T1" fmla="*/ 0 h 146"/>
              <a:gd name="T2" fmla="*/ 2147483647 w 150"/>
              <a:gd name="T3" fmla="*/ 0 h 146"/>
              <a:gd name="T4" fmla="*/ 2147483647 w 150"/>
              <a:gd name="T5" fmla="*/ 0 h 146"/>
              <a:gd name="T6" fmla="*/ 2147483647 w 150"/>
              <a:gd name="T7" fmla="*/ 0 h 146"/>
              <a:gd name="T8" fmla="*/ 2147483647 w 150"/>
              <a:gd name="T9" fmla="*/ 2147483647 h 146"/>
              <a:gd name="T10" fmla="*/ 2147483647 w 150"/>
              <a:gd name="T11" fmla="*/ 2147483647 h 146"/>
              <a:gd name="T12" fmla="*/ 2147483647 w 150"/>
              <a:gd name="T13" fmla="*/ 2147483647 h 146"/>
              <a:gd name="T14" fmla="*/ 2147483647 w 150"/>
              <a:gd name="T15" fmla="*/ 0 h 146"/>
              <a:gd name="T16" fmla="*/ 2147483647 w 150"/>
              <a:gd name="T17" fmla="*/ 0 h 146"/>
              <a:gd name="T18" fmla="*/ 2147483647 w 150"/>
              <a:gd name="T19" fmla="*/ 2147483647 h 146"/>
              <a:gd name="T20" fmla="*/ 0 w 150"/>
              <a:gd name="T21" fmla="*/ 2147483647 h 146"/>
              <a:gd name="T22" fmla="*/ 2147483647 w 150"/>
              <a:gd name="T23" fmla="*/ 2147483647 h 146"/>
              <a:gd name="T24" fmla="*/ 2147483647 w 150"/>
              <a:gd name="T25" fmla="*/ 2147483647 h 146"/>
              <a:gd name="T26" fmla="*/ 2147483647 w 150"/>
              <a:gd name="T27" fmla="*/ 2147483647 h 146"/>
              <a:gd name="T28" fmla="*/ 2147483647 w 150"/>
              <a:gd name="T29" fmla="*/ 2147483647 h 146"/>
              <a:gd name="T30" fmla="*/ 2147483647 w 150"/>
              <a:gd name="T31" fmla="*/ 2147483647 h 146"/>
              <a:gd name="T32" fmla="*/ 2147483647 w 150"/>
              <a:gd name="T33" fmla="*/ 2147483647 h 146"/>
              <a:gd name="T34" fmla="*/ 2147483647 w 150"/>
              <a:gd name="T35" fmla="*/ 2147483647 h 146"/>
              <a:gd name="T36" fmla="*/ 2147483647 w 150"/>
              <a:gd name="T37" fmla="*/ 2147483647 h 146"/>
              <a:gd name="T38" fmla="*/ 2147483647 w 150"/>
              <a:gd name="T39" fmla="*/ 2147483647 h 146"/>
              <a:gd name="T40" fmla="*/ 2147483647 w 150"/>
              <a:gd name="T41" fmla="*/ 2147483647 h 146"/>
              <a:gd name="T42" fmla="*/ 2147483647 w 150"/>
              <a:gd name="T43" fmla="*/ 2147483647 h 146"/>
              <a:gd name="T44" fmla="*/ 2147483647 w 150"/>
              <a:gd name="T45" fmla="*/ 2147483647 h 146"/>
              <a:gd name="T46" fmla="*/ 2147483647 w 150"/>
              <a:gd name="T47" fmla="*/ 2147483647 h 146"/>
              <a:gd name="T48" fmla="*/ 2147483647 w 150"/>
              <a:gd name="T49" fmla="*/ 2147483647 h 146"/>
              <a:gd name="T50" fmla="*/ 2147483647 w 150"/>
              <a:gd name="T51" fmla="*/ 2147483647 h 146"/>
              <a:gd name="T52" fmla="*/ 2147483647 w 150"/>
              <a:gd name="T53" fmla="*/ 2147483647 h 146"/>
              <a:gd name="T54" fmla="*/ 2147483647 w 150"/>
              <a:gd name="T55" fmla="*/ 2147483647 h 146"/>
              <a:gd name="T56" fmla="*/ 2147483647 w 150"/>
              <a:gd name="T57" fmla="*/ 2147483647 h 146"/>
              <a:gd name="T58" fmla="*/ 2147483647 w 150"/>
              <a:gd name="T59" fmla="*/ 2147483647 h 146"/>
              <a:gd name="T60" fmla="*/ 2147483647 w 150"/>
              <a:gd name="T61" fmla="*/ 2147483647 h 146"/>
              <a:gd name="T62" fmla="*/ 2147483647 w 150"/>
              <a:gd name="T63" fmla="*/ 2147483647 h 146"/>
              <a:gd name="T64" fmla="*/ 2147483647 w 150"/>
              <a:gd name="T65" fmla="*/ 2147483647 h 146"/>
              <a:gd name="T66" fmla="*/ 2147483647 w 150"/>
              <a:gd name="T67" fmla="*/ 2147483647 h 146"/>
              <a:gd name="T68" fmla="*/ 2147483647 w 150"/>
              <a:gd name="T69" fmla="*/ 2147483647 h 146"/>
              <a:gd name="T70" fmla="*/ 2147483647 w 150"/>
              <a:gd name="T71" fmla="*/ 2147483647 h 146"/>
              <a:gd name="T72" fmla="*/ 2147483647 w 150"/>
              <a:gd name="T73" fmla="*/ 2147483647 h 146"/>
              <a:gd name="T74" fmla="*/ 2147483647 w 150"/>
              <a:gd name="T75" fmla="*/ 2147483647 h 146"/>
              <a:gd name="T76" fmla="*/ 2147483647 w 150"/>
              <a:gd name="T77" fmla="*/ 2147483647 h 146"/>
              <a:gd name="T78" fmla="*/ 2147483647 w 150"/>
              <a:gd name="T79" fmla="*/ 2147483647 h 146"/>
              <a:gd name="T80" fmla="*/ 2147483647 w 150"/>
              <a:gd name="T81" fmla="*/ 2147483647 h 14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50"/>
              <a:gd name="T124" fmla="*/ 0 h 146"/>
              <a:gd name="T125" fmla="*/ 150 w 150"/>
              <a:gd name="T126" fmla="*/ 146 h 14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50" h="146">
                <a:moveTo>
                  <a:pt x="40" y="0"/>
                </a:moveTo>
                <a:lnTo>
                  <a:pt x="40" y="0"/>
                </a:lnTo>
                <a:lnTo>
                  <a:pt x="96" y="0"/>
                </a:lnTo>
                <a:lnTo>
                  <a:pt x="104" y="16"/>
                </a:lnTo>
                <a:lnTo>
                  <a:pt x="30" y="16"/>
                </a:lnTo>
                <a:lnTo>
                  <a:pt x="40" y="0"/>
                </a:lnTo>
                <a:close/>
                <a:moveTo>
                  <a:pt x="28" y="22"/>
                </a:moveTo>
                <a:lnTo>
                  <a:pt x="0" y="22"/>
                </a:lnTo>
                <a:lnTo>
                  <a:pt x="18" y="56"/>
                </a:lnTo>
                <a:lnTo>
                  <a:pt x="14" y="74"/>
                </a:lnTo>
                <a:lnTo>
                  <a:pt x="14" y="94"/>
                </a:lnTo>
                <a:lnTo>
                  <a:pt x="16" y="112"/>
                </a:lnTo>
                <a:lnTo>
                  <a:pt x="18" y="132"/>
                </a:lnTo>
                <a:lnTo>
                  <a:pt x="8" y="132"/>
                </a:lnTo>
                <a:lnTo>
                  <a:pt x="8" y="146"/>
                </a:lnTo>
                <a:lnTo>
                  <a:pt x="130" y="146"/>
                </a:lnTo>
                <a:lnTo>
                  <a:pt x="130" y="132"/>
                </a:lnTo>
                <a:lnTo>
                  <a:pt x="118" y="132"/>
                </a:lnTo>
                <a:lnTo>
                  <a:pt x="120" y="108"/>
                </a:lnTo>
                <a:lnTo>
                  <a:pt x="122" y="86"/>
                </a:lnTo>
                <a:lnTo>
                  <a:pt x="120" y="64"/>
                </a:lnTo>
                <a:lnTo>
                  <a:pt x="116" y="44"/>
                </a:lnTo>
                <a:lnTo>
                  <a:pt x="124" y="44"/>
                </a:lnTo>
                <a:lnTo>
                  <a:pt x="140" y="86"/>
                </a:lnTo>
                <a:lnTo>
                  <a:pt x="150" y="86"/>
                </a:lnTo>
                <a:lnTo>
                  <a:pt x="138" y="22"/>
                </a:lnTo>
                <a:lnTo>
                  <a:pt x="108" y="22"/>
                </a:lnTo>
                <a:lnTo>
                  <a:pt x="104" y="22"/>
                </a:lnTo>
                <a:lnTo>
                  <a:pt x="36" y="22"/>
                </a:lnTo>
                <a:lnTo>
                  <a:pt x="28" y="22"/>
                </a:lnTo>
                <a:close/>
                <a:moveTo>
                  <a:pt x="40" y="38"/>
                </a:moveTo>
                <a:lnTo>
                  <a:pt x="54" y="38"/>
                </a:lnTo>
                <a:lnTo>
                  <a:pt x="54" y="116"/>
                </a:lnTo>
                <a:lnTo>
                  <a:pt x="40" y="116"/>
                </a:lnTo>
                <a:lnTo>
                  <a:pt x="40" y="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0" name="Freeform 248"/>
          <p:cNvSpPr>
            <a:spLocks noEditPoints="1"/>
          </p:cNvSpPr>
          <p:nvPr/>
        </p:nvSpPr>
        <p:spPr bwMode="auto">
          <a:xfrm>
            <a:off x="4906529" y="2446916"/>
            <a:ext cx="438150" cy="401637"/>
          </a:xfrm>
          <a:custGeom>
            <a:avLst/>
            <a:gdLst>
              <a:gd name="T0" fmla="*/ 2147483647 w 160"/>
              <a:gd name="T1" fmla="*/ 0 h 134"/>
              <a:gd name="T2" fmla="*/ 2147483647 w 160"/>
              <a:gd name="T3" fmla="*/ 2147483647 h 134"/>
              <a:gd name="T4" fmla="*/ 2147483647 w 160"/>
              <a:gd name="T5" fmla="*/ 2147483647 h 134"/>
              <a:gd name="T6" fmla="*/ 2147483647 w 160"/>
              <a:gd name="T7" fmla="*/ 2147483647 h 134"/>
              <a:gd name="T8" fmla="*/ 2147483647 w 160"/>
              <a:gd name="T9" fmla="*/ 2147483647 h 134"/>
              <a:gd name="T10" fmla="*/ 2147483647 w 160"/>
              <a:gd name="T11" fmla="*/ 2147483647 h 134"/>
              <a:gd name="T12" fmla="*/ 2147483647 w 160"/>
              <a:gd name="T13" fmla="*/ 2147483647 h 134"/>
              <a:gd name="T14" fmla="*/ 2147483647 w 160"/>
              <a:gd name="T15" fmla="*/ 2147483647 h 134"/>
              <a:gd name="T16" fmla="*/ 0 w 160"/>
              <a:gd name="T17" fmla="*/ 2147483647 h 134"/>
              <a:gd name="T18" fmla="*/ 0 w 160"/>
              <a:gd name="T19" fmla="*/ 0 h 134"/>
              <a:gd name="T20" fmla="*/ 2147483647 w 160"/>
              <a:gd name="T21" fmla="*/ 0 h 134"/>
              <a:gd name="T22" fmla="*/ 2147483647 w 160"/>
              <a:gd name="T23" fmla="*/ 2147483647 h 134"/>
              <a:gd name="T24" fmla="*/ 2147483647 w 160"/>
              <a:gd name="T25" fmla="*/ 2147483647 h 134"/>
              <a:gd name="T26" fmla="*/ 2147483647 w 160"/>
              <a:gd name="T27" fmla="*/ 2147483647 h 134"/>
              <a:gd name="T28" fmla="*/ 2147483647 w 160"/>
              <a:gd name="T29" fmla="*/ 2147483647 h 134"/>
              <a:gd name="T30" fmla="*/ 2147483647 w 160"/>
              <a:gd name="T31" fmla="*/ 2147483647 h 134"/>
              <a:gd name="T32" fmla="*/ 2147483647 w 160"/>
              <a:gd name="T33" fmla="*/ 2147483647 h 134"/>
              <a:gd name="T34" fmla="*/ 2147483647 w 160"/>
              <a:gd name="T35" fmla="*/ 2147483647 h 134"/>
              <a:gd name="T36" fmla="*/ 2147483647 w 160"/>
              <a:gd name="T37" fmla="*/ 2147483647 h 134"/>
              <a:gd name="T38" fmla="*/ 2147483647 w 160"/>
              <a:gd name="T39" fmla="*/ 2147483647 h 134"/>
              <a:gd name="T40" fmla="*/ 2147483647 w 160"/>
              <a:gd name="T41" fmla="*/ 2147483647 h 134"/>
              <a:gd name="T42" fmla="*/ 2147483647 w 160"/>
              <a:gd name="T43" fmla="*/ 2147483647 h 134"/>
              <a:gd name="T44" fmla="*/ 2147483647 w 160"/>
              <a:gd name="T45" fmla="*/ 2147483647 h 134"/>
              <a:gd name="T46" fmla="*/ 2147483647 w 160"/>
              <a:gd name="T47" fmla="*/ 2147483647 h 134"/>
              <a:gd name="T48" fmla="*/ 2147483647 w 160"/>
              <a:gd name="T49" fmla="*/ 2147483647 h 134"/>
              <a:gd name="T50" fmla="*/ 2147483647 w 160"/>
              <a:gd name="T51" fmla="*/ 2147483647 h 134"/>
              <a:gd name="T52" fmla="*/ 2147483647 w 160"/>
              <a:gd name="T53" fmla="*/ 2147483647 h 134"/>
              <a:gd name="T54" fmla="*/ 2147483647 w 160"/>
              <a:gd name="T55" fmla="*/ 2147483647 h 134"/>
              <a:gd name="T56" fmla="*/ 2147483647 w 160"/>
              <a:gd name="T57" fmla="*/ 2147483647 h 134"/>
              <a:gd name="T58" fmla="*/ 2147483647 w 160"/>
              <a:gd name="T59" fmla="*/ 2147483647 h 134"/>
              <a:gd name="T60" fmla="*/ 2147483647 w 160"/>
              <a:gd name="T61" fmla="*/ 2147483647 h 134"/>
              <a:gd name="T62" fmla="*/ 2147483647 w 160"/>
              <a:gd name="T63" fmla="*/ 2147483647 h 134"/>
              <a:gd name="T64" fmla="*/ 2147483647 w 160"/>
              <a:gd name="T65" fmla="*/ 2147483647 h 134"/>
              <a:gd name="T66" fmla="*/ 2147483647 w 160"/>
              <a:gd name="T67" fmla="*/ 2147483647 h 134"/>
              <a:gd name="T68" fmla="*/ 2147483647 w 160"/>
              <a:gd name="T69" fmla="*/ 2147483647 h 134"/>
              <a:gd name="T70" fmla="*/ 2147483647 w 160"/>
              <a:gd name="T71" fmla="*/ 2147483647 h 134"/>
              <a:gd name="T72" fmla="*/ 2147483647 w 160"/>
              <a:gd name="T73" fmla="*/ 2147483647 h 134"/>
              <a:gd name="T74" fmla="*/ 2147483647 w 160"/>
              <a:gd name="T75" fmla="*/ 2147483647 h 134"/>
              <a:gd name="T76" fmla="*/ 2147483647 w 160"/>
              <a:gd name="T77" fmla="*/ 2147483647 h 134"/>
              <a:gd name="T78" fmla="*/ 2147483647 w 160"/>
              <a:gd name="T79" fmla="*/ 2147483647 h 134"/>
              <a:gd name="T80" fmla="*/ 2147483647 w 160"/>
              <a:gd name="T81" fmla="*/ 2147483647 h 134"/>
              <a:gd name="T82" fmla="*/ 2147483647 w 160"/>
              <a:gd name="T83" fmla="*/ 2147483647 h 134"/>
              <a:gd name="T84" fmla="*/ 2147483647 w 160"/>
              <a:gd name="T85" fmla="*/ 2147483647 h 134"/>
              <a:gd name="T86" fmla="*/ 2147483647 w 160"/>
              <a:gd name="T87" fmla="*/ 2147483647 h 134"/>
              <a:gd name="T88" fmla="*/ 2147483647 w 160"/>
              <a:gd name="T89" fmla="*/ 2147483647 h 134"/>
              <a:gd name="T90" fmla="*/ 2147483647 w 160"/>
              <a:gd name="T91" fmla="*/ 2147483647 h 134"/>
              <a:gd name="T92" fmla="*/ 2147483647 w 160"/>
              <a:gd name="T93" fmla="*/ 2147483647 h 134"/>
              <a:gd name="T94" fmla="*/ 2147483647 w 160"/>
              <a:gd name="T95" fmla="*/ 2147483647 h 134"/>
              <a:gd name="T96" fmla="*/ 2147483647 w 160"/>
              <a:gd name="T97" fmla="*/ 2147483647 h 1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60"/>
              <a:gd name="T148" fmla="*/ 0 h 134"/>
              <a:gd name="T149" fmla="*/ 160 w 160"/>
              <a:gd name="T150" fmla="*/ 134 h 13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60" h="134">
                <a:moveTo>
                  <a:pt x="8" y="0"/>
                </a:moveTo>
                <a:lnTo>
                  <a:pt x="152" y="0"/>
                </a:lnTo>
                <a:lnTo>
                  <a:pt x="160" y="0"/>
                </a:lnTo>
                <a:lnTo>
                  <a:pt x="160" y="6"/>
                </a:lnTo>
                <a:lnTo>
                  <a:pt x="160" y="88"/>
                </a:lnTo>
                <a:lnTo>
                  <a:pt x="160" y="96"/>
                </a:lnTo>
                <a:lnTo>
                  <a:pt x="152" y="96"/>
                </a:lnTo>
                <a:lnTo>
                  <a:pt x="110" y="96"/>
                </a:lnTo>
                <a:lnTo>
                  <a:pt x="110" y="122"/>
                </a:lnTo>
                <a:lnTo>
                  <a:pt x="126" y="122"/>
                </a:lnTo>
                <a:lnTo>
                  <a:pt x="126" y="134"/>
                </a:lnTo>
                <a:lnTo>
                  <a:pt x="40" y="134"/>
                </a:lnTo>
                <a:lnTo>
                  <a:pt x="40" y="122"/>
                </a:lnTo>
                <a:lnTo>
                  <a:pt x="54" y="122"/>
                </a:lnTo>
                <a:lnTo>
                  <a:pt x="54" y="96"/>
                </a:lnTo>
                <a:lnTo>
                  <a:pt x="8" y="96"/>
                </a:lnTo>
                <a:lnTo>
                  <a:pt x="0" y="96"/>
                </a:lnTo>
                <a:lnTo>
                  <a:pt x="0" y="88"/>
                </a:lnTo>
                <a:lnTo>
                  <a:pt x="0" y="6"/>
                </a:lnTo>
                <a:lnTo>
                  <a:pt x="0" y="0"/>
                </a:lnTo>
                <a:lnTo>
                  <a:pt x="8" y="0"/>
                </a:lnTo>
                <a:close/>
                <a:moveTo>
                  <a:pt x="48" y="36"/>
                </a:moveTo>
                <a:lnTo>
                  <a:pt x="54" y="42"/>
                </a:lnTo>
                <a:lnTo>
                  <a:pt x="56" y="42"/>
                </a:lnTo>
                <a:lnTo>
                  <a:pt x="62" y="36"/>
                </a:lnTo>
                <a:lnTo>
                  <a:pt x="68" y="32"/>
                </a:lnTo>
                <a:lnTo>
                  <a:pt x="74" y="30"/>
                </a:lnTo>
                <a:lnTo>
                  <a:pt x="82" y="30"/>
                </a:lnTo>
                <a:lnTo>
                  <a:pt x="88" y="30"/>
                </a:lnTo>
                <a:lnTo>
                  <a:pt x="96" y="34"/>
                </a:lnTo>
                <a:lnTo>
                  <a:pt x="102" y="36"/>
                </a:lnTo>
                <a:lnTo>
                  <a:pt x="108" y="42"/>
                </a:lnTo>
                <a:lnTo>
                  <a:pt x="114" y="36"/>
                </a:lnTo>
                <a:lnTo>
                  <a:pt x="112" y="34"/>
                </a:lnTo>
                <a:lnTo>
                  <a:pt x="106" y="30"/>
                </a:lnTo>
                <a:lnTo>
                  <a:pt x="98" y="24"/>
                </a:lnTo>
                <a:lnTo>
                  <a:pt x="90" y="22"/>
                </a:lnTo>
                <a:lnTo>
                  <a:pt x="82" y="22"/>
                </a:lnTo>
                <a:lnTo>
                  <a:pt x="74" y="22"/>
                </a:lnTo>
                <a:lnTo>
                  <a:pt x="66" y="24"/>
                </a:lnTo>
                <a:lnTo>
                  <a:pt x="58" y="28"/>
                </a:lnTo>
                <a:lnTo>
                  <a:pt x="50" y="34"/>
                </a:lnTo>
                <a:lnTo>
                  <a:pt x="48" y="36"/>
                </a:lnTo>
                <a:close/>
                <a:moveTo>
                  <a:pt x="60" y="50"/>
                </a:moveTo>
                <a:lnTo>
                  <a:pt x="66" y="56"/>
                </a:lnTo>
                <a:lnTo>
                  <a:pt x="74" y="50"/>
                </a:lnTo>
                <a:lnTo>
                  <a:pt x="82" y="48"/>
                </a:lnTo>
                <a:lnTo>
                  <a:pt x="90" y="50"/>
                </a:lnTo>
                <a:lnTo>
                  <a:pt x="96" y="56"/>
                </a:lnTo>
                <a:lnTo>
                  <a:pt x="98" y="56"/>
                </a:lnTo>
                <a:lnTo>
                  <a:pt x="104" y="50"/>
                </a:lnTo>
                <a:lnTo>
                  <a:pt x="102" y="48"/>
                </a:lnTo>
                <a:lnTo>
                  <a:pt x="92" y="42"/>
                </a:lnTo>
                <a:lnTo>
                  <a:pt x="82" y="40"/>
                </a:lnTo>
                <a:lnTo>
                  <a:pt x="70" y="42"/>
                </a:lnTo>
                <a:lnTo>
                  <a:pt x="66" y="44"/>
                </a:lnTo>
                <a:lnTo>
                  <a:pt x="60" y="48"/>
                </a:lnTo>
                <a:lnTo>
                  <a:pt x="60" y="50"/>
                </a:lnTo>
                <a:close/>
                <a:moveTo>
                  <a:pt x="82" y="56"/>
                </a:moveTo>
                <a:lnTo>
                  <a:pt x="82" y="56"/>
                </a:lnTo>
                <a:lnTo>
                  <a:pt x="78" y="58"/>
                </a:lnTo>
                <a:lnTo>
                  <a:pt x="76" y="64"/>
                </a:lnTo>
                <a:lnTo>
                  <a:pt x="78" y="68"/>
                </a:lnTo>
                <a:lnTo>
                  <a:pt x="82" y="70"/>
                </a:lnTo>
                <a:lnTo>
                  <a:pt x="88" y="68"/>
                </a:lnTo>
                <a:lnTo>
                  <a:pt x="90" y="64"/>
                </a:lnTo>
                <a:lnTo>
                  <a:pt x="88" y="58"/>
                </a:lnTo>
                <a:lnTo>
                  <a:pt x="82" y="56"/>
                </a:lnTo>
                <a:close/>
                <a:moveTo>
                  <a:pt x="146" y="12"/>
                </a:moveTo>
                <a:lnTo>
                  <a:pt x="14" y="12"/>
                </a:lnTo>
                <a:lnTo>
                  <a:pt x="14" y="82"/>
                </a:lnTo>
                <a:lnTo>
                  <a:pt x="146" y="82"/>
                </a:lnTo>
                <a:lnTo>
                  <a:pt x="146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1" name="Freeform 251"/>
          <p:cNvSpPr>
            <a:spLocks noEditPoints="1"/>
          </p:cNvSpPr>
          <p:nvPr/>
        </p:nvSpPr>
        <p:spPr bwMode="auto">
          <a:xfrm>
            <a:off x="3350779" y="1545216"/>
            <a:ext cx="441325" cy="487362"/>
          </a:xfrm>
          <a:custGeom>
            <a:avLst/>
            <a:gdLst>
              <a:gd name="T0" fmla="*/ 2147483647 w 162"/>
              <a:gd name="T1" fmla="*/ 2147483647 h 162"/>
              <a:gd name="T2" fmla="*/ 2147483647 w 162"/>
              <a:gd name="T3" fmla="*/ 2147483647 h 162"/>
              <a:gd name="T4" fmla="*/ 2147483647 w 162"/>
              <a:gd name="T5" fmla="*/ 2147483647 h 162"/>
              <a:gd name="T6" fmla="*/ 2147483647 w 162"/>
              <a:gd name="T7" fmla="*/ 2147483647 h 162"/>
              <a:gd name="T8" fmla="*/ 2147483647 w 162"/>
              <a:gd name="T9" fmla="*/ 2147483647 h 162"/>
              <a:gd name="T10" fmla="*/ 2147483647 w 162"/>
              <a:gd name="T11" fmla="*/ 2147483647 h 162"/>
              <a:gd name="T12" fmla="*/ 2147483647 w 162"/>
              <a:gd name="T13" fmla="*/ 2147483647 h 162"/>
              <a:gd name="T14" fmla="*/ 2147483647 w 162"/>
              <a:gd name="T15" fmla="*/ 2147483647 h 162"/>
              <a:gd name="T16" fmla="*/ 2147483647 w 162"/>
              <a:gd name="T17" fmla="*/ 2147483647 h 162"/>
              <a:gd name="T18" fmla="*/ 2147483647 w 162"/>
              <a:gd name="T19" fmla="*/ 2147483647 h 162"/>
              <a:gd name="T20" fmla="*/ 2147483647 w 162"/>
              <a:gd name="T21" fmla="*/ 2147483647 h 162"/>
              <a:gd name="T22" fmla="*/ 2147483647 w 162"/>
              <a:gd name="T23" fmla="*/ 2147483647 h 162"/>
              <a:gd name="T24" fmla="*/ 2147483647 w 162"/>
              <a:gd name="T25" fmla="*/ 2147483647 h 162"/>
              <a:gd name="T26" fmla="*/ 2147483647 w 162"/>
              <a:gd name="T27" fmla="*/ 2147483647 h 162"/>
              <a:gd name="T28" fmla="*/ 2147483647 w 162"/>
              <a:gd name="T29" fmla="*/ 2147483647 h 162"/>
              <a:gd name="T30" fmla="*/ 2147483647 w 162"/>
              <a:gd name="T31" fmla="*/ 2147483647 h 162"/>
              <a:gd name="T32" fmla="*/ 2147483647 w 162"/>
              <a:gd name="T33" fmla="*/ 2147483647 h 162"/>
              <a:gd name="T34" fmla="*/ 2147483647 w 162"/>
              <a:gd name="T35" fmla="*/ 2147483647 h 162"/>
              <a:gd name="T36" fmla="*/ 2147483647 w 162"/>
              <a:gd name="T37" fmla="*/ 2147483647 h 162"/>
              <a:gd name="T38" fmla="*/ 2147483647 w 162"/>
              <a:gd name="T39" fmla="*/ 2147483647 h 162"/>
              <a:gd name="T40" fmla="*/ 2147483647 w 162"/>
              <a:gd name="T41" fmla="*/ 2147483647 h 162"/>
              <a:gd name="T42" fmla="*/ 2147483647 w 162"/>
              <a:gd name="T43" fmla="*/ 2147483647 h 162"/>
              <a:gd name="T44" fmla="*/ 2147483647 w 162"/>
              <a:gd name="T45" fmla="*/ 2147483647 h 162"/>
              <a:gd name="T46" fmla="*/ 2147483647 w 162"/>
              <a:gd name="T47" fmla="*/ 2147483647 h 162"/>
              <a:gd name="T48" fmla="*/ 2147483647 w 162"/>
              <a:gd name="T49" fmla="*/ 2147483647 h 162"/>
              <a:gd name="T50" fmla="*/ 2147483647 w 162"/>
              <a:gd name="T51" fmla="*/ 2147483647 h 162"/>
              <a:gd name="T52" fmla="*/ 0 w 162"/>
              <a:gd name="T53" fmla="*/ 2147483647 h 162"/>
              <a:gd name="T54" fmla="*/ 2147483647 w 162"/>
              <a:gd name="T55" fmla="*/ 2147483647 h 162"/>
              <a:gd name="T56" fmla="*/ 2147483647 w 162"/>
              <a:gd name="T57" fmla="*/ 2147483647 h 162"/>
              <a:gd name="T58" fmla="*/ 2147483647 w 162"/>
              <a:gd name="T59" fmla="*/ 2147483647 h 162"/>
              <a:gd name="T60" fmla="*/ 2147483647 w 162"/>
              <a:gd name="T61" fmla="*/ 2147483647 h 162"/>
              <a:gd name="T62" fmla="*/ 2147483647 w 162"/>
              <a:gd name="T63" fmla="*/ 2147483647 h 162"/>
              <a:gd name="T64" fmla="*/ 2147483647 w 162"/>
              <a:gd name="T65" fmla="*/ 2147483647 h 162"/>
              <a:gd name="T66" fmla="*/ 2147483647 w 162"/>
              <a:gd name="T67" fmla="*/ 2147483647 h 162"/>
              <a:gd name="T68" fmla="*/ 2147483647 w 162"/>
              <a:gd name="T69" fmla="*/ 2147483647 h 162"/>
              <a:gd name="T70" fmla="*/ 2147483647 w 162"/>
              <a:gd name="T71" fmla="*/ 2147483647 h 162"/>
              <a:gd name="T72" fmla="*/ 2147483647 w 162"/>
              <a:gd name="T73" fmla="*/ 2147483647 h 162"/>
              <a:gd name="T74" fmla="*/ 2147483647 w 162"/>
              <a:gd name="T75" fmla="*/ 2147483647 h 162"/>
              <a:gd name="T76" fmla="*/ 2147483647 w 162"/>
              <a:gd name="T77" fmla="*/ 2147483647 h 162"/>
              <a:gd name="T78" fmla="*/ 2147483647 w 162"/>
              <a:gd name="T79" fmla="*/ 2147483647 h 162"/>
              <a:gd name="T80" fmla="*/ 2147483647 w 162"/>
              <a:gd name="T81" fmla="*/ 2147483647 h 162"/>
              <a:gd name="T82" fmla="*/ 2147483647 w 162"/>
              <a:gd name="T83" fmla="*/ 2147483647 h 162"/>
              <a:gd name="T84" fmla="*/ 2147483647 w 162"/>
              <a:gd name="T85" fmla="*/ 2147483647 h 162"/>
              <a:gd name="T86" fmla="*/ 2147483647 w 162"/>
              <a:gd name="T87" fmla="*/ 2147483647 h 162"/>
              <a:gd name="T88" fmla="*/ 2147483647 w 162"/>
              <a:gd name="T89" fmla="*/ 2147483647 h 162"/>
              <a:gd name="T90" fmla="*/ 2147483647 w 162"/>
              <a:gd name="T91" fmla="*/ 2147483647 h 162"/>
              <a:gd name="T92" fmla="*/ 2147483647 w 162"/>
              <a:gd name="T93" fmla="*/ 2147483647 h 162"/>
              <a:gd name="T94" fmla="*/ 2147483647 w 162"/>
              <a:gd name="T95" fmla="*/ 2147483647 h 162"/>
              <a:gd name="T96" fmla="*/ 2147483647 w 162"/>
              <a:gd name="T97" fmla="*/ 2147483647 h 162"/>
              <a:gd name="T98" fmla="*/ 2147483647 w 162"/>
              <a:gd name="T99" fmla="*/ 2147483647 h 162"/>
              <a:gd name="T100" fmla="*/ 2147483647 w 162"/>
              <a:gd name="T101" fmla="*/ 2147483647 h 162"/>
              <a:gd name="T102" fmla="*/ 2147483647 w 162"/>
              <a:gd name="T103" fmla="*/ 2147483647 h 162"/>
              <a:gd name="T104" fmla="*/ 2147483647 w 162"/>
              <a:gd name="T105" fmla="*/ 2147483647 h 162"/>
              <a:gd name="T106" fmla="*/ 2147483647 w 162"/>
              <a:gd name="T107" fmla="*/ 2147483647 h 162"/>
              <a:gd name="T108" fmla="*/ 2147483647 w 162"/>
              <a:gd name="T109" fmla="*/ 2147483647 h 162"/>
              <a:gd name="T110" fmla="*/ 2147483647 w 162"/>
              <a:gd name="T111" fmla="*/ 2147483647 h 162"/>
              <a:gd name="T112" fmla="*/ 2147483647 w 162"/>
              <a:gd name="T113" fmla="*/ 2147483647 h 162"/>
              <a:gd name="T114" fmla="*/ 2147483647 w 162"/>
              <a:gd name="T115" fmla="*/ 2147483647 h 162"/>
              <a:gd name="T116" fmla="*/ 2147483647 w 162"/>
              <a:gd name="T117" fmla="*/ 2147483647 h 162"/>
              <a:gd name="T118" fmla="*/ 2147483647 w 162"/>
              <a:gd name="T119" fmla="*/ 2147483647 h 162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62"/>
              <a:gd name="T181" fmla="*/ 0 h 162"/>
              <a:gd name="T182" fmla="*/ 162 w 162"/>
              <a:gd name="T183" fmla="*/ 162 h 162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62" h="162">
                <a:moveTo>
                  <a:pt x="140" y="4"/>
                </a:moveTo>
                <a:lnTo>
                  <a:pt x="158" y="36"/>
                </a:lnTo>
                <a:lnTo>
                  <a:pt x="160" y="40"/>
                </a:lnTo>
                <a:lnTo>
                  <a:pt x="156" y="42"/>
                </a:lnTo>
                <a:lnTo>
                  <a:pt x="122" y="64"/>
                </a:lnTo>
                <a:lnTo>
                  <a:pt x="118" y="66"/>
                </a:lnTo>
                <a:lnTo>
                  <a:pt x="114" y="62"/>
                </a:lnTo>
                <a:lnTo>
                  <a:pt x="108" y="50"/>
                </a:lnTo>
                <a:lnTo>
                  <a:pt x="100" y="54"/>
                </a:lnTo>
                <a:lnTo>
                  <a:pt x="108" y="70"/>
                </a:lnTo>
                <a:lnTo>
                  <a:pt x="100" y="74"/>
                </a:lnTo>
                <a:lnTo>
                  <a:pt x="106" y="84"/>
                </a:lnTo>
                <a:lnTo>
                  <a:pt x="114" y="84"/>
                </a:lnTo>
                <a:lnTo>
                  <a:pt x="122" y="86"/>
                </a:lnTo>
                <a:lnTo>
                  <a:pt x="130" y="90"/>
                </a:lnTo>
                <a:lnTo>
                  <a:pt x="136" y="96"/>
                </a:lnTo>
                <a:lnTo>
                  <a:pt x="116" y="108"/>
                </a:lnTo>
                <a:lnTo>
                  <a:pt x="118" y="114"/>
                </a:lnTo>
                <a:lnTo>
                  <a:pt x="122" y="114"/>
                </a:lnTo>
                <a:lnTo>
                  <a:pt x="126" y="118"/>
                </a:lnTo>
                <a:lnTo>
                  <a:pt x="126" y="120"/>
                </a:lnTo>
                <a:lnTo>
                  <a:pt x="126" y="124"/>
                </a:lnTo>
                <a:lnTo>
                  <a:pt x="124" y="126"/>
                </a:lnTo>
                <a:lnTo>
                  <a:pt x="122" y="128"/>
                </a:lnTo>
                <a:lnTo>
                  <a:pt x="120" y="130"/>
                </a:lnTo>
                <a:lnTo>
                  <a:pt x="116" y="128"/>
                </a:lnTo>
                <a:lnTo>
                  <a:pt x="114" y="128"/>
                </a:lnTo>
                <a:lnTo>
                  <a:pt x="112" y="126"/>
                </a:lnTo>
                <a:lnTo>
                  <a:pt x="110" y="122"/>
                </a:lnTo>
                <a:lnTo>
                  <a:pt x="112" y="118"/>
                </a:lnTo>
                <a:lnTo>
                  <a:pt x="108" y="112"/>
                </a:lnTo>
                <a:lnTo>
                  <a:pt x="86" y="124"/>
                </a:lnTo>
                <a:lnTo>
                  <a:pt x="84" y="116"/>
                </a:lnTo>
                <a:lnTo>
                  <a:pt x="84" y="108"/>
                </a:lnTo>
                <a:lnTo>
                  <a:pt x="86" y="100"/>
                </a:lnTo>
                <a:lnTo>
                  <a:pt x="90" y="92"/>
                </a:lnTo>
                <a:lnTo>
                  <a:pt x="86" y="84"/>
                </a:lnTo>
                <a:lnTo>
                  <a:pt x="76" y="90"/>
                </a:lnTo>
                <a:lnTo>
                  <a:pt x="66" y="74"/>
                </a:lnTo>
                <a:lnTo>
                  <a:pt x="58" y="78"/>
                </a:lnTo>
                <a:lnTo>
                  <a:pt x="64" y="90"/>
                </a:lnTo>
                <a:lnTo>
                  <a:pt x="66" y="94"/>
                </a:lnTo>
                <a:lnTo>
                  <a:pt x="62" y="96"/>
                </a:lnTo>
                <a:lnTo>
                  <a:pt x="28" y="118"/>
                </a:lnTo>
                <a:lnTo>
                  <a:pt x="24" y="120"/>
                </a:lnTo>
                <a:lnTo>
                  <a:pt x="22" y="116"/>
                </a:lnTo>
                <a:lnTo>
                  <a:pt x="2" y="84"/>
                </a:lnTo>
                <a:lnTo>
                  <a:pt x="0" y="80"/>
                </a:lnTo>
                <a:lnTo>
                  <a:pt x="4" y="76"/>
                </a:lnTo>
                <a:lnTo>
                  <a:pt x="40" y="56"/>
                </a:lnTo>
                <a:lnTo>
                  <a:pt x="44" y="54"/>
                </a:lnTo>
                <a:lnTo>
                  <a:pt x="46" y="58"/>
                </a:lnTo>
                <a:lnTo>
                  <a:pt x="52" y="68"/>
                </a:lnTo>
                <a:lnTo>
                  <a:pt x="60" y="64"/>
                </a:lnTo>
                <a:lnTo>
                  <a:pt x="50" y="44"/>
                </a:lnTo>
                <a:lnTo>
                  <a:pt x="82" y="26"/>
                </a:lnTo>
                <a:lnTo>
                  <a:pt x="94" y="44"/>
                </a:lnTo>
                <a:lnTo>
                  <a:pt x="102" y="40"/>
                </a:lnTo>
                <a:lnTo>
                  <a:pt x="96" y="30"/>
                </a:lnTo>
                <a:lnTo>
                  <a:pt x="94" y="26"/>
                </a:lnTo>
                <a:lnTo>
                  <a:pt x="98" y="22"/>
                </a:lnTo>
                <a:lnTo>
                  <a:pt x="134" y="2"/>
                </a:lnTo>
                <a:lnTo>
                  <a:pt x="138" y="0"/>
                </a:lnTo>
                <a:lnTo>
                  <a:pt x="140" y="4"/>
                </a:lnTo>
                <a:close/>
                <a:moveTo>
                  <a:pt x="162" y="130"/>
                </a:moveTo>
                <a:lnTo>
                  <a:pt x="154" y="128"/>
                </a:lnTo>
                <a:lnTo>
                  <a:pt x="146" y="140"/>
                </a:lnTo>
                <a:lnTo>
                  <a:pt x="142" y="144"/>
                </a:lnTo>
                <a:lnTo>
                  <a:pt x="136" y="148"/>
                </a:lnTo>
                <a:lnTo>
                  <a:pt x="130" y="150"/>
                </a:lnTo>
                <a:lnTo>
                  <a:pt x="124" y="152"/>
                </a:lnTo>
                <a:lnTo>
                  <a:pt x="108" y="152"/>
                </a:lnTo>
                <a:lnTo>
                  <a:pt x="108" y="162"/>
                </a:lnTo>
                <a:lnTo>
                  <a:pt x="118" y="162"/>
                </a:lnTo>
                <a:lnTo>
                  <a:pt x="126" y="162"/>
                </a:lnTo>
                <a:lnTo>
                  <a:pt x="134" y="160"/>
                </a:lnTo>
                <a:lnTo>
                  <a:pt x="142" y="156"/>
                </a:lnTo>
                <a:lnTo>
                  <a:pt x="148" y="152"/>
                </a:lnTo>
                <a:lnTo>
                  <a:pt x="154" y="146"/>
                </a:lnTo>
                <a:lnTo>
                  <a:pt x="158" y="140"/>
                </a:lnTo>
                <a:lnTo>
                  <a:pt x="162" y="130"/>
                </a:lnTo>
                <a:close/>
                <a:moveTo>
                  <a:pt x="144" y="126"/>
                </a:moveTo>
                <a:lnTo>
                  <a:pt x="134" y="124"/>
                </a:lnTo>
                <a:lnTo>
                  <a:pt x="130" y="130"/>
                </a:lnTo>
                <a:lnTo>
                  <a:pt x="126" y="134"/>
                </a:lnTo>
                <a:lnTo>
                  <a:pt x="120" y="136"/>
                </a:lnTo>
                <a:lnTo>
                  <a:pt x="112" y="136"/>
                </a:lnTo>
                <a:lnTo>
                  <a:pt x="112" y="146"/>
                </a:lnTo>
                <a:lnTo>
                  <a:pt x="122" y="146"/>
                </a:lnTo>
                <a:lnTo>
                  <a:pt x="132" y="142"/>
                </a:lnTo>
                <a:lnTo>
                  <a:pt x="138" y="136"/>
                </a:lnTo>
                <a:lnTo>
                  <a:pt x="144" y="126"/>
                </a:lnTo>
                <a:close/>
                <a:moveTo>
                  <a:pt x="54" y="90"/>
                </a:moveTo>
                <a:lnTo>
                  <a:pt x="40" y="66"/>
                </a:lnTo>
                <a:lnTo>
                  <a:pt x="12" y="82"/>
                </a:lnTo>
                <a:lnTo>
                  <a:pt x="26" y="106"/>
                </a:lnTo>
                <a:lnTo>
                  <a:pt x="54" y="90"/>
                </a:lnTo>
                <a:close/>
                <a:moveTo>
                  <a:pt x="148" y="36"/>
                </a:moveTo>
                <a:lnTo>
                  <a:pt x="134" y="12"/>
                </a:lnTo>
                <a:lnTo>
                  <a:pt x="106" y="28"/>
                </a:lnTo>
                <a:lnTo>
                  <a:pt x="120" y="52"/>
                </a:lnTo>
                <a:lnTo>
                  <a:pt x="148" y="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2" name="Freeform 252"/>
          <p:cNvSpPr>
            <a:spLocks noEditPoints="1"/>
          </p:cNvSpPr>
          <p:nvPr/>
        </p:nvSpPr>
        <p:spPr bwMode="auto">
          <a:xfrm>
            <a:off x="4158817" y="2410403"/>
            <a:ext cx="371475" cy="461963"/>
          </a:xfrm>
          <a:custGeom>
            <a:avLst/>
            <a:gdLst>
              <a:gd name="T0" fmla="*/ 2147483647 w 136"/>
              <a:gd name="T1" fmla="*/ 2147483647 h 154"/>
              <a:gd name="T2" fmla="*/ 2147483647 w 136"/>
              <a:gd name="T3" fmla="*/ 2147483647 h 154"/>
              <a:gd name="T4" fmla="*/ 2147483647 w 136"/>
              <a:gd name="T5" fmla="*/ 2147483647 h 154"/>
              <a:gd name="T6" fmla="*/ 2147483647 w 136"/>
              <a:gd name="T7" fmla="*/ 2147483647 h 154"/>
              <a:gd name="T8" fmla="*/ 2147483647 w 136"/>
              <a:gd name="T9" fmla="*/ 2147483647 h 154"/>
              <a:gd name="T10" fmla="*/ 2147483647 w 136"/>
              <a:gd name="T11" fmla="*/ 2147483647 h 154"/>
              <a:gd name="T12" fmla="*/ 2147483647 w 136"/>
              <a:gd name="T13" fmla="*/ 2147483647 h 154"/>
              <a:gd name="T14" fmla="*/ 2147483647 w 136"/>
              <a:gd name="T15" fmla="*/ 2147483647 h 154"/>
              <a:gd name="T16" fmla="*/ 2147483647 w 136"/>
              <a:gd name="T17" fmla="*/ 2147483647 h 154"/>
              <a:gd name="T18" fmla="*/ 2147483647 w 136"/>
              <a:gd name="T19" fmla="*/ 2147483647 h 154"/>
              <a:gd name="T20" fmla="*/ 2147483647 w 136"/>
              <a:gd name="T21" fmla="*/ 2147483647 h 154"/>
              <a:gd name="T22" fmla="*/ 2147483647 w 136"/>
              <a:gd name="T23" fmla="*/ 2147483647 h 154"/>
              <a:gd name="T24" fmla="*/ 2147483647 w 136"/>
              <a:gd name="T25" fmla="*/ 2147483647 h 154"/>
              <a:gd name="T26" fmla="*/ 2147483647 w 136"/>
              <a:gd name="T27" fmla="*/ 2147483647 h 154"/>
              <a:gd name="T28" fmla="*/ 2147483647 w 136"/>
              <a:gd name="T29" fmla="*/ 2147483647 h 154"/>
              <a:gd name="T30" fmla="*/ 2147483647 w 136"/>
              <a:gd name="T31" fmla="*/ 2147483647 h 154"/>
              <a:gd name="T32" fmla="*/ 2147483647 w 136"/>
              <a:gd name="T33" fmla="*/ 2147483647 h 154"/>
              <a:gd name="T34" fmla="*/ 2147483647 w 136"/>
              <a:gd name="T35" fmla="*/ 2147483647 h 154"/>
              <a:gd name="T36" fmla="*/ 2147483647 w 136"/>
              <a:gd name="T37" fmla="*/ 2147483647 h 154"/>
              <a:gd name="T38" fmla="*/ 2147483647 w 136"/>
              <a:gd name="T39" fmla="*/ 2147483647 h 154"/>
              <a:gd name="T40" fmla="*/ 2147483647 w 136"/>
              <a:gd name="T41" fmla="*/ 2147483647 h 154"/>
              <a:gd name="T42" fmla="*/ 2147483647 w 136"/>
              <a:gd name="T43" fmla="*/ 2147483647 h 154"/>
              <a:gd name="T44" fmla="*/ 2147483647 w 136"/>
              <a:gd name="T45" fmla="*/ 2147483647 h 154"/>
              <a:gd name="T46" fmla="*/ 2147483647 w 136"/>
              <a:gd name="T47" fmla="*/ 2147483647 h 154"/>
              <a:gd name="T48" fmla="*/ 2147483647 w 136"/>
              <a:gd name="T49" fmla="*/ 2147483647 h 154"/>
              <a:gd name="T50" fmla="*/ 2147483647 w 136"/>
              <a:gd name="T51" fmla="*/ 2147483647 h 154"/>
              <a:gd name="T52" fmla="*/ 2147483647 w 136"/>
              <a:gd name="T53" fmla="*/ 2147483647 h 154"/>
              <a:gd name="T54" fmla="*/ 2147483647 w 136"/>
              <a:gd name="T55" fmla="*/ 0 h 154"/>
              <a:gd name="T56" fmla="*/ 2147483647 w 136"/>
              <a:gd name="T57" fmla="*/ 2147483647 h 154"/>
              <a:gd name="T58" fmla="*/ 2147483647 w 136"/>
              <a:gd name="T59" fmla="*/ 2147483647 h 154"/>
              <a:gd name="T60" fmla="*/ 2147483647 w 136"/>
              <a:gd name="T61" fmla="*/ 2147483647 h 154"/>
              <a:gd name="T62" fmla="*/ 2147483647 w 136"/>
              <a:gd name="T63" fmla="*/ 2147483647 h 154"/>
              <a:gd name="T64" fmla="*/ 2147483647 w 136"/>
              <a:gd name="T65" fmla="*/ 2147483647 h 154"/>
              <a:gd name="T66" fmla="*/ 0 w 136"/>
              <a:gd name="T67" fmla="*/ 2147483647 h 154"/>
              <a:gd name="T68" fmla="*/ 2147483647 w 136"/>
              <a:gd name="T69" fmla="*/ 2147483647 h 154"/>
              <a:gd name="T70" fmla="*/ 2147483647 w 136"/>
              <a:gd name="T71" fmla="*/ 2147483647 h 154"/>
              <a:gd name="T72" fmla="*/ 2147483647 w 136"/>
              <a:gd name="T73" fmla="*/ 2147483647 h 154"/>
              <a:gd name="T74" fmla="*/ 2147483647 w 136"/>
              <a:gd name="T75" fmla="*/ 2147483647 h 154"/>
              <a:gd name="T76" fmla="*/ 2147483647 w 136"/>
              <a:gd name="T77" fmla="*/ 2147483647 h 154"/>
              <a:gd name="T78" fmla="*/ 2147483647 w 136"/>
              <a:gd name="T79" fmla="*/ 2147483647 h 154"/>
              <a:gd name="T80" fmla="*/ 2147483647 w 136"/>
              <a:gd name="T81" fmla="*/ 2147483647 h 154"/>
              <a:gd name="T82" fmla="*/ 2147483647 w 136"/>
              <a:gd name="T83" fmla="*/ 2147483647 h 154"/>
              <a:gd name="T84" fmla="*/ 2147483647 w 136"/>
              <a:gd name="T85" fmla="*/ 2147483647 h 154"/>
              <a:gd name="T86" fmla="*/ 2147483647 w 136"/>
              <a:gd name="T87" fmla="*/ 2147483647 h 154"/>
              <a:gd name="T88" fmla="*/ 2147483647 w 136"/>
              <a:gd name="T89" fmla="*/ 2147483647 h 154"/>
              <a:gd name="T90" fmla="*/ 2147483647 w 136"/>
              <a:gd name="T91" fmla="*/ 2147483647 h 154"/>
              <a:gd name="T92" fmla="*/ 2147483647 w 136"/>
              <a:gd name="T93" fmla="*/ 2147483647 h 154"/>
              <a:gd name="T94" fmla="*/ 2147483647 w 136"/>
              <a:gd name="T95" fmla="*/ 2147483647 h 154"/>
              <a:gd name="T96" fmla="*/ 2147483647 w 136"/>
              <a:gd name="T97" fmla="*/ 2147483647 h 15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36"/>
              <a:gd name="T148" fmla="*/ 0 h 154"/>
              <a:gd name="T149" fmla="*/ 136 w 136"/>
              <a:gd name="T150" fmla="*/ 154 h 154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36" h="154">
                <a:moveTo>
                  <a:pt x="68" y="28"/>
                </a:moveTo>
                <a:lnTo>
                  <a:pt x="68" y="28"/>
                </a:lnTo>
                <a:lnTo>
                  <a:pt x="74" y="30"/>
                </a:lnTo>
                <a:lnTo>
                  <a:pt x="80" y="32"/>
                </a:lnTo>
                <a:lnTo>
                  <a:pt x="84" y="38"/>
                </a:lnTo>
                <a:lnTo>
                  <a:pt x="84" y="44"/>
                </a:lnTo>
                <a:lnTo>
                  <a:pt x="84" y="50"/>
                </a:lnTo>
                <a:lnTo>
                  <a:pt x="80" y="56"/>
                </a:lnTo>
                <a:lnTo>
                  <a:pt x="94" y="94"/>
                </a:lnTo>
                <a:lnTo>
                  <a:pt x="112" y="144"/>
                </a:lnTo>
                <a:lnTo>
                  <a:pt x="116" y="154"/>
                </a:lnTo>
                <a:lnTo>
                  <a:pt x="106" y="154"/>
                </a:lnTo>
                <a:lnTo>
                  <a:pt x="32" y="154"/>
                </a:lnTo>
                <a:lnTo>
                  <a:pt x="22" y="154"/>
                </a:lnTo>
                <a:lnTo>
                  <a:pt x="26" y="144"/>
                </a:lnTo>
                <a:lnTo>
                  <a:pt x="44" y="94"/>
                </a:lnTo>
                <a:lnTo>
                  <a:pt x="58" y="56"/>
                </a:lnTo>
                <a:lnTo>
                  <a:pt x="54" y="50"/>
                </a:lnTo>
                <a:lnTo>
                  <a:pt x="52" y="44"/>
                </a:lnTo>
                <a:lnTo>
                  <a:pt x="54" y="38"/>
                </a:lnTo>
                <a:lnTo>
                  <a:pt x="58" y="32"/>
                </a:lnTo>
                <a:lnTo>
                  <a:pt x="62" y="30"/>
                </a:lnTo>
                <a:lnTo>
                  <a:pt x="68" y="28"/>
                </a:lnTo>
                <a:close/>
                <a:moveTo>
                  <a:pt x="72" y="74"/>
                </a:moveTo>
                <a:lnTo>
                  <a:pt x="72" y="74"/>
                </a:lnTo>
                <a:lnTo>
                  <a:pt x="70" y="66"/>
                </a:lnTo>
                <a:lnTo>
                  <a:pt x="64" y="82"/>
                </a:lnTo>
                <a:lnTo>
                  <a:pt x="72" y="74"/>
                </a:lnTo>
                <a:close/>
                <a:moveTo>
                  <a:pt x="74" y="82"/>
                </a:moveTo>
                <a:lnTo>
                  <a:pt x="60" y="94"/>
                </a:lnTo>
                <a:lnTo>
                  <a:pt x="80" y="94"/>
                </a:lnTo>
                <a:lnTo>
                  <a:pt x="74" y="82"/>
                </a:lnTo>
                <a:close/>
                <a:moveTo>
                  <a:pt x="82" y="104"/>
                </a:moveTo>
                <a:lnTo>
                  <a:pt x="58" y="120"/>
                </a:lnTo>
                <a:lnTo>
                  <a:pt x="88" y="120"/>
                </a:lnTo>
                <a:lnTo>
                  <a:pt x="82" y="104"/>
                </a:lnTo>
                <a:close/>
                <a:moveTo>
                  <a:pt x="92" y="128"/>
                </a:moveTo>
                <a:lnTo>
                  <a:pt x="66" y="140"/>
                </a:lnTo>
                <a:lnTo>
                  <a:pt x="96" y="140"/>
                </a:lnTo>
                <a:lnTo>
                  <a:pt x="92" y="128"/>
                </a:lnTo>
                <a:close/>
                <a:moveTo>
                  <a:pt x="48" y="140"/>
                </a:moveTo>
                <a:lnTo>
                  <a:pt x="76" y="126"/>
                </a:lnTo>
                <a:lnTo>
                  <a:pt x="48" y="126"/>
                </a:lnTo>
                <a:lnTo>
                  <a:pt x="42" y="140"/>
                </a:lnTo>
                <a:lnTo>
                  <a:pt x="48" y="140"/>
                </a:lnTo>
                <a:close/>
                <a:moveTo>
                  <a:pt x="52" y="114"/>
                </a:moveTo>
                <a:lnTo>
                  <a:pt x="72" y="102"/>
                </a:lnTo>
                <a:lnTo>
                  <a:pt x="56" y="102"/>
                </a:lnTo>
                <a:lnTo>
                  <a:pt x="52" y="114"/>
                </a:lnTo>
                <a:close/>
                <a:moveTo>
                  <a:pt x="120" y="0"/>
                </a:moveTo>
                <a:lnTo>
                  <a:pt x="110" y="8"/>
                </a:lnTo>
                <a:lnTo>
                  <a:pt x="114" y="16"/>
                </a:lnTo>
                <a:lnTo>
                  <a:pt x="120" y="24"/>
                </a:lnTo>
                <a:lnTo>
                  <a:pt x="122" y="34"/>
                </a:lnTo>
                <a:lnTo>
                  <a:pt x="122" y="44"/>
                </a:lnTo>
                <a:lnTo>
                  <a:pt x="122" y="54"/>
                </a:lnTo>
                <a:lnTo>
                  <a:pt x="118" y="64"/>
                </a:lnTo>
                <a:lnTo>
                  <a:pt x="114" y="72"/>
                </a:lnTo>
                <a:lnTo>
                  <a:pt x="108" y="80"/>
                </a:lnTo>
                <a:lnTo>
                  <a:pt x="120" y="88"/>
                </a:lnTo>
                <a:lnTo>
                  <a:pt x="126" y="80"/>
                </a:lnTo>
                <a:lnTo>
                  <a:pt x="132" y="68"/>
                </a:lnTo>
                <a:lnTo>
                  <a:pt x="136" y="56"/>
                </a:lnTo>
                <a:lnTo>
                  <a:pt x="136" y="44"/>
                </a:lnTo>
                <a:lnTo>
                  <a:pt x="136" y="32"/>
                </a:lnTo>
                <a:lnTo>
                  <a:pt x="132" y="20"/>
                </a:lnTo>
                <a:lnTo>
                  <a:pt x="126" y="8"/>
                </a:lnTo>
                <a:lnTo>
                  <a:pt x="120" y="0"/>
                </a:lnTo>
                <a:close/>
                <a:moveTo>
                  <a:pt x="18" y="88"/>
                </a:moveTo>
                <a:lnTo>
                  <a:pt x="28" y="80"/>
                </a:lnTo>
                <a:lnTo>
                  <a:pt x="22" y="72"/>
                </a:lnTo>
                <a:lnTo>
                  <a:pt x="18" y="64"/>
                </a:lnTo>
                <a:lnTo>
                  <a:pt x="16" y="54"/>
                </a:lnTo>
                <a:lnTo>
                  <a:pt x="14" y="44"/>
                </a:lnTo>
                <a:lnTo>
                  <a:pt x="16" y="34"/>
                </a:lnTo>
                <a:lnTo>
                  <a:pt x="18" y="24"/>
                </a:lnTo>
                <a:lnTo>
                  <a:pt x="22" y="16"/>
                </a:lnTo>
                <a:lnTo>
                  <a:pt x="28" y="8"/>
                </a:lnTo>
                <a:lnTo>
                  <a:pt x="18" y="0"/>
                </a:lnTo>
                <a:lnTo>
                  <a:pt x="10" y="10"/>
                </a:lnTo>
                <a:lnTo>
                  <a:pt x="6" y="20"/>
                </a:lnTo>
                <a:lnTo>
                  <a:pt x="2" y="32"/>
                </a:lnTo>
                <a:lnTo>
                  <a:pt x="0" y="44"/>
                </a:lnTo>
                <a:lnTo>
                  <a:pt x="2" y="56"/>
                </a:lnTo>
                <a:lnTo>
                  <a:pt x="6" y="68"/>
                </a:lnTo>
                <a:lnTo>
                  <a:pt x="10" y="78"/>
                </a:lnTo>
                <a:lnTo>
                  <a:pt x="18" y="88"/>
                </a:lnTo>
                <a:close/>
                <a:moveTo>
                  <a:pt x="100" y="16"/>
                </a:moveTo>
                <a:lnTo>
                  <a:pt x="90" y="24"/>
                </a:lnTo>
                <a:lnTo>
                  <a:pt x="96" y="34"/>
                </a:lnTo>
                <a:lnTo>
                  <a:pt x="98" y="44"/>
                </a:lnTo>
                <a:lnTo>
                  <a:pt x="96" y="54"/>
                </a:lnTo>
                <a:lnTo>
                  <a:pt x="90" y="64"/>
                </a:lnTo>
                <a:lnTo>
                  <a:pt x="100" y="72"/>
                </a:lnTo>
                <a:lnTo>
                  <a:pt x="104" y="66"/>
                </a:lnTo>
                <a:lnTo>
                  <a:pt x="108" y="60"/>
                </a:lnTo>
                <a:lnTo>
                  <a:pt x="110" y="52"/>
                </a:lnTo>
                <a:lnTo>
                  <a:pt x="112" y="44"/>
                </a:lnTo>
                <a:lnTo>
                  <a:pt x="110" y="36"/>
                </a:lnTo>
                <a:lnTo>
                  <a:pt x="108" y="28"/>
                </a:lnTo>
                <a:lnTo>
                  <a:pt x="104" y="22"/>
                </a:lnTo>
                <a:lnTo>
                  <a:pt x="100" y="16"/>
                </a:lnTo>
                <a:close/>
                <a:moveTo>
                  <a:pt x="38" y="72"/>
                </a:moveTo>
                <a:lnTo>
                  <a:pt x="48" y="64"/>
                </a:lnTo>
                <a:lnTo>
                  <a:pt x="42" y="54"/>
                </a:lnTo>
                <a:lnTo>
                  <a:pt x="40" y="44"/>
                </a:lnTo>
                <a:lnTo>
                  <a:pt x="42" y="34"/>
                </a:lnTo>
                <a:lnTo>
                  <a:pt x="48" y="24"/>
                </a:lnTo>
                <a:lnTo>
                  <a:pt x="36" y="16"/>
                </a:lnTo>
                <a:lnTo>
                  <a:pt x="32" y="22"/>
                </a:lnTo>
                <a:lnTo>
                  <a:pt x="28" y="28"/>
                </a:lnTo>
                <a:lnTo>
                  <a:pt x="26" y="36"/>
                </a:lnTo>
                <a:lnTo>
                  <a:pt x="26" y="44"/>
                </a:lnTo>
                <a:lnTo>
                  <a:pt x="26" y="52"/>
                </a:lnTo>
                <a:lnTo>
                  <a:pt x="30" y="60"/>
                </a:lnTo>
                <a:lnTo>
                  <a:pt x="32" y="66"/>
                </a:lnTo>
                <a:lnTo>
                  <a:pt x="38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3" name="Freeform 259"/>
          <p:cNvSpPr>
            <a:spLocks noEditPoints="1"/>
          </p:cNvSpPr>
          <p:nvPr/>
        </p:nvSpPr>
        <p:spPr bwMode="auto">
          <a:xfrm>
            <a:off x="2585604" y="1605541"/>
            <a:ext cx="398463" cy="438150"/>
          </a:xfrm>
          <a:custGeom>
            <a:avLst/>
            <a:gdLst>
              <a:gd name="T0" fmla="*/ 2147483647 w 146"/>
              <a:gd name="T1" fmla="*/ 2147483647 h 146"/>
              <a:gd name="T2" fmla="*/ 2147483647 w 146"/>
              <a:gd name="T3" fmla="*/ 2147483647 h 146"/>
              <a:gd name="T4" fmla="*/ 2147483647 w 146"/>
              <a:gd name="T5" fmla="*/ 2147483647 h 146"/>
              <a:gd name="T6" fmla="*/ 2147483647 w 146"/>
              <a:gd name="T7" fmla="*/ 0 h 146"/>
              <a:gd name="T8" fmla="*/ 2147483647 w 146"/>
              <a:gd name="T9" fmla="*/ 2147483647 h 146"/>
              <a:gd name="T10" fmla="*/ 2147483647 w 146"/>
              <a:gd name="T11" fmla="*/ 2147483647 h 146"/>
              <a:gd name="T12" fmla="*/ 2147483647 w 146"/>
              <a:gd name="T13" fmla="*/ 2147483647 h 146"/>
              <a:gd name="T14" fmla="*/ 2147483647 w 146"/>
              <a:gd name="T15" fmla="*/ 2147483647 h 146"/>
              <a:gd name="T16" fmla="*/ 2147483647 w 146"/>
              <a:gd name="T17" fmla="*/ 2147483647 h 146"/>
              <a:gd name="T18" fmla="*/ 2147483647 w 146"/>
              <a:gd name="T19" fmla="*/ 2147483647 h 146"/>
              <a:gd name="T20" fmla="*/ 0 w 146"/>
              <a:gd name="T21" fmla="*/ 2147483647 h 146"/>
              <a:gd name="T22" fmla="*/ 2147483647 w 146"/>
              <a:gd name="T23" fmla="*/ 2147483647 h 146"/>
              <a:gd name="T24" fmla="*/ 2147483647 w 146"/>
              <a:gd name="T25" fmla="*/ 2147483647 h 146"/>
              <a:gd name="T26" fmla="*/ 2147483647 w 146"/>
              <a:gd name="T27" fmla="*/ 0 h 146"/>
              <a:gd name="T28" fmla="*/ 2147483647 w 146"/>
              <a:gd name="T29" fmla="*/ 2147483647 h 146"/>
              <a:gd name="T30" fmla="*/ 2147483647 w 146"/>
              <a:gd name="T31" fmla="*/ 2147483647 h 146"/>
              <a:gd name="T32" fmla="*/ 2147483647 w 146"/>
              <a:gd name="T33" fmla="*/ 2147483647 h 146"/>
              <a:gd name="T34" fmla="*/ 2147483647 w 146"/>
              <a:gd name="T35" fmla="*/ 2147483647 h 146"/>
              <a:gd name="T36" fmla="*/ 2147483647 w 146"/>
              <a:gd name="T37" fmla="*/ 2147483647 h 146"/>
              <a:gd name="T38" fmla="*/ 2147483647 w 146"/>
              <a:gd name="T39" fmla="*/ 2147483647 h 146"/>
              <a:gd name="T40" fmla="*/ 2147483647 w 146"/>
              <a:gd name="T41" fmla="*/ 2147483647 h 146"/>
              <a:gd name="T42" fmla="*/ 2147483647 w 146"/>
              <a:gd name="T43" fmla="*/ 2147483647 h 146"/>
              <a:gd name="T44" fmla="*/ 2147483647 w 146"/>
              <a:gd name="T45" fmla="*/ 2147483647 h 146"/>
              <a:gd name="T46" fmla="*/ 2147483647 w 146"/>
              <a:gd name="T47" fmla="*/ 2147483647 h 146"/>
              <a:gd name="T48" fmla="*/ 2147483647 w 146"/>
              <a:gd name="T49" fmla="*/ 2147483647 h 146"/>
              <a:gd name="T50" fmla="*/ 2147483647 w 146"/>
              <a:gd name="T51" fmla="*/ 2147483647 h 146"/>
              <a:gd name="T52" fmla="*/ 2147483647 w 146"/>
              <a:gd name="T53" fmla="*/ 2147483647 h 146"/>
              <a:gd name="T54" fmla="*/ 2147483647 w 146"/>
              <a:gd name="T55" fmla="*/ 2147483647 h 146"/>
              <a:gd name="T56" fmla="*/ 2147483647 w 146"/>
              <a:gd name="T57" fmla="*/ 2147483647 h 146"/>
              <a:gd name="T58" fmla="*/ 2147483647 w 146"/>
              <a:gd name="T59" fmla="*/ 2147483647 h 146"/>
              <a:gd name="T60" fmla="*/ 2147483647 w 146"/>
              <a:gd name="T61" fmla="*/ 2147483647 h 146"/>
              <a:gd name="T62" fmla="*/ 2147483647 w 146"/>
              <a:gd name="T63" fmla="*/ 2147483647 h 146"/>
              <a:gd name="T64" fmla="*/ 2147483647 w 146"/>
              <a:gd name="T65" fmla="*/ 2147483647 h 146"/>
              <a:gd name="T66" fmla="*/ 2147483647 w 146"/>
              <a:gd name="T67" fmla="*/ 2147483647 h 146"/>
              <a:gd name="T68" fmla="*/ 2147483647 w 146"/>
              <a:gd name="T69" fmla="*/ 2147483647 h 146"/>
              <a:gd name="T70" fmla="*/ 2147483647 w 146"/>
              <a:gd name="T71" fmla="*/ 2147483647 h 146"/>
              <a:gd name="T72" fmla="*/ 2147483647 w 146"/>
              <a:gd name="T73" fmla="*/ 2147483647 h 146"/>
              <a:gd name="T74" fmla="*/ 2147483647 w 146"/>
              <a:gd name="T75" fmla="*/ 2147483647 h 146"/>
              <a:gd name="T76" fmla="*/ 2147483647 w 146"/>
              <a:gd name="T77" fmla="*/ 2147483647 h 146"/>
              <a:gd name="T78" fmla="*/ 2147483647 w 146"/>
              <a:gd name="T79" fmla="*/ 2147483647 h 146"/>
              <a:gd name="T80" fmla="*/ 2147483647 w 146"/>
              <a:gd name="T81" fmla="*/ 2147483647 h 146"/>
              <a:gd name="T82" fmla="*/ 2147483647 w 146"/>
              <a:gd name="T83" fmla="*/ 2147483647 h 146"/>
              <a:gd name="T84" fmla="*/ 2147483647 w 146"/>
              <a:gd name="T85" fmla="*/ 2147483647 h 146"/>
              <a:gd name="T86" fmla="*/ 2147483647 w 146"/>
              <a:gd name="T87" fmla="*/ 2147483647 h 146"/>
              <a:gd name="T88" fmla="*/ 2147483647 w 146"/>
              <a:gd name="T89" fmla="*/ 2147483647 h 146"/>
              <a:gd name="T90" fmla="*/ 2147483647 w 146"/>
              <a:gd name="T91" fmla="*/ 2147483647 h 146"/>
              <a:gd name="T92" fmla="*/ 2147483647 w 146"/>
              <a:gd name="T93" fmla="*/ 2147483647 h 146"/>
              <a:gd name="T94" fmla="*/ 2147483647 w 146"/>
              <a:gd name="T95" fmla="*/ 2147483647 h 146"/>
              <a:gd name="T96" fmla="*/ 2147483647 w 146"/>
              <a:gd name="T97" fmla="*/ 2147483647 h 146"/>
              <a:gd name="T98" fmla="*/ 2147483647 w 146"/>
              <a:gd name="T99" fmla="*/ 2147483647 h 146"/>
              <a:gd name="T100" fmla="*/ 2147483647 w 146"/>
              <a:gd name="T101" fmla="*/ 2147483647 h 146"/>
              <a:gd name="T102" fmla="*/ 2147483647 w 146"/>
              <a:gd name="T103" fmla="*/ 2147483647 h 146"/>
              <a:gd name="T104" fmla="*/ 2147483647 w 146"/>
              <a:gd name="T105" fmla="*/ 2147483647 h 146"/>
              <a:gd name="T106" fmla="*/ 2147483647 w 146"/>
              <a:gd name="T107" fmla="*/ 2147483647 h 146"/>
              <a:gd name="T108" fmla="*/ 2147483647 w 146"/>
              <a:gd name="T109" fmla="*/ 2147483647 h 146"/>
              <a:gd name="T110" fmla="*/ 2147483647 w 146"/>
              <a:gd name="T111" fmla="*/ 2147483647 h 146"/>
              <a:gd name="T112" fmla="*/ 2147483647 w 146"/>
              <a:gd name="T113" fmla="*/ 2147483647 h 146"/>
              <a:gd name="T114" fmla="*/ 2147483647 w 146"/>
              <a:gd name="T115" fmla="*/ 2147483647 h 146"/>
              <a:gd name="T116" fmla="*/ 2147483647 w 146"/>
              <a:gd name="T117" fmla="*/ 2147483647 h 146"/>
              <a:gd name="T118" fmla="*/ 2147483647 w 146"/>
              <a:gd name="T119" fmla="*/ 2147483647 h 14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46"/>
              <a:gd name="T181" fmla="*/ 0 h 146"/>
              <a:gd name="T182" fmla="*/ 146 w 146"/>
              <a:gd name="T183" fmla="*/ 146 h 14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46" h="146">
                <a:moveTo>
                  <a:pt x="92" y="110"/>
                </a:moveTo>
                <a:lnTo>
                  <a:pt x="78" y="90"/>
                </a:lnTo>
                <a:lnTo>
                  <a:pt x="74" y="90"/>
                </a:lnTo>
                <a:lnTo>
                  <a:pt x="70" y="90"/>
                </a:lnTo>
                <a:lnTo>
                  <a:pt x="58" y="112"/>
                </a:lnTo>
                <a:lnTo>
                  <a:pt x="66" y="114"/>
                </a:lnTo>
                <a:lnTo>
                  <a:pt x="74" y="116"/>
                </a:lnTo>
                <a:lnTo>
                  <a:pt x="84" y="114"/>
                </a:lnTo>
                <a:lnTo>
                  <a:pt x="92" y="110"/>
                </a:lnTo>
                <a:close/>
                <a:moveTo>
                  <a:pt x="72" y="0"/>
                </a:moveTo>
                <a:lnTo>
                  <a:pt x="72" y="0"/>
                </a:lnTo>
                <a:lnTo>
                  <a:pt x="88" y="2"/>
                </a:lnTo>
                <a:lnTo>
                  <a:pt x="102" y="6"/>
                </a:lnTo>
                <a:lnTo>
                  <a:pt x="114" y="12"/>
                </a:lnTo>
                <a:lnTo>
                  <a:pt x="124" y="22"/>
                </a:lnTo>
                <a:lnTo>
                  <a:pt x="134" y="32"/>
                </a:lnTo>
                <a:lnTo>
                  <a:pt x="140" y="44"/>
                </a:lnTo>
                <a:lnTo>
                  <a:pt x="144" y="58"/>
                </a:lnTo>
                <a:lnTo>
                  <a:pt x="146" y="74"/>
                </a:lnTo>
                <a:lnTo>
                  <a:pt x="144" y="88"/>
                </a:lnTo>
                <a:lnTo>
                  <a:pt x="140" y="102"/>
                </a:lnTo>
                <a:lnTo>
                  <a:pt x="134" y="114"/>
                </a:lnTo>
                <a:lnTo>
                  <a:pt x="124" y="126"/>
                </a:lnTo>
                <a:lnTo>
                  <a:pt x="114" y="134"/>
                </a:lnTo>
                <a:lnTo>
                  <a:pt x="102" y="142"/>
                </a:lnTo>
                <a:lnTo>
                  <a:pt x="88" y="146"/>
                </a:lnTo>
                <a:lnTo>
                  <a:pt x="72" y="146"/>
                </a:lnTo>
                <a:lnTo>
                  <a:pt x="58" y="146"/>
                </a:lnTo>
                <a:lnTo>
                  <a:pt x="44" y="142"/>
                </a:lnTo>
                <a:lnTo>
                  <a:pt x="32" y="134"/>
                </a:lnTo>
                <a:lnTo>
                  <a:pt x="20" y="126"/>
                </a:lnTo>
                <a:lnTo>
                  <a:pt x="12" y="114"/>
                </a:lnTo>
                <a:lnTo>
                  <a:pt x="6" y="102"/>
                </a:lnTo>
                <a:lnTo>
                  <a:pt x="0" y="88"/>
                </a:lnTo>
                <a:lnTo>
                  <a:pt x="0" y="74"/>
                </a:lnTo>
                <a:lnTo>
                  <a:pt x="0" y="58"/>
                </a:lnTo>
                <a:lnTo>
                  <a:pt x="6" y="44"/>
                </a:lnTo>
                <a:lnTo>
                  <a:pt x="12" y="32"/>
                </a:lnTo>
                <a:lnTo>
                  <a:pt x="20" y="22"/>
                </a:lnTo>
                <a:lnTo>
                  <a:pt x="32" y="12"/>
                </a:lnTo>
                <a:lnTo>
                  <a:pt x="44" y="6"/>
                </a:lnTo>
                <a:lnTo>
                  <a:pt x="58" y="2"/>
                </a:lnTo>
                <a:lnTo>
                  <a:pt x="72" y="0"/>
                </a:lnTo>
                <a:close/>
                <a:moveTo>
                  <a:pt x="114" y="32"/>
                </a:moveTo>
                <a:lnTo>
                  <a:pt x="114" y="32"/>
                </a:lnTo>
                <a:lnTo>
                  <a:pt x="122" y="40"/>
                </a:lnTo>
                <a:lnTo>
                  <a:pt x="126" y="50"/>
                </a:lnTo>
                <a:lnTo>
                  <a:pt x="130" y="62"/>
                </a:lnTo>
                <a:lnTo>
                  <a:pt x="130" y="74"/>
                </a:lnTo>
                <a:lnTo>
                  <a:pt x="130" y="86"/>
                </a:lnTo>
                <a:lnTo>
                  <a:pt x="126" y="96"/>
                </a:lnTo>
                <a:lnTo>
                  <a:pt x="122" y="106"/>
                </a:lnTo>
                <a:lnTo>
                  <a:pt x="114" y="114"/>
                </a:lnTo>
                <a:lnTo>
                  <a:pt x="106" y="122"/>
                </a:lnTo>
                <a:lnTo>
                  <a:pt x="96" y="126"/>
                </a:lnTo>
                <a:lnTo>
                  <a:pt x="84" y="130"/>
                </a:lnTo>
                <a:lnTo>
                  <a:pt x="72" y="132"/>
                </a:lnTo>
                <a:lnTo>
                  <a:pt x="62" y="130"/>
                </a:lnTo>
                <a:lnTo>
                  <a:pt x="50" y="126"/>
                </a:lnTo>
                <a:lnTo>
                  <a:pt x="40" y="122"/>
                </a:lnTo>
                <a:lnTo>
                  <a:pt x="32" y="114"/>
                </a:lnTo>
                <a:lnTo>
                  <a:pt x="24" y="106"/>
                </a:lnTo>
                <a:lnTo>
                  <a:pt x="20" y="96"/>
                </a:lnTo>
                <a:lnTo>
                  <a:pt x="16" y="86"/>
                </a:lnTo>
                <a:lnTo>
                  <a:pt x="14" y="74"/>
                </a:lnTo>
                <a:lnTo>
                  <a:pt x="16" y="62"/>
                </a:lnTo>
                <a:lnTo>
                  <a:pt x="20" y="50"/>
                </a:lnTo>
                <a:lnTo>
                  <a:pt x="24" y="40"/>
                </a:lnTo>
                <a:lnTo>
                  <a:pt x="32" y="32"/>
                </a:lnTo>
                <a:lnTo>
                  <a:pt x="40" y="26"/>
                </a:lnTo>
                <a:lnTo>
                  <a:pt x="50" y="20"/>
                </a:lnTo>
                <a:lnTo>
                  <a:pt x="62" y="16"/>
                </a:lnTo>
                <a:lnTo>
                  <a:pt x="72" y="16"/>
                </a:lnTo>
                <a:lnTo>
                  <a:pt x="84" y="16"/>
                </a:lnTo>
                <a:lnTo>
                  <a:pt x="96" y="20"/>
                </a:lnTo>
                <a:lnTo>
                  <a:pt x="106" y="26"/>
                </a:lnTo>
                <a:lnTo>
                  <a:pt x="114" y="32"/>
                </a:lnTo>
                <a:close/>
                <a:moveTo>
                  <a:pt x="114" y="80"/>
                </a:moveTo>
                <a:lnTo>
                  <a:pt x="114" y="80"/>
                </a:lnTo>
                <a:lnTo>
                  <a:pt x="110" y="92"/>
                </a:lnTo>
                <a:lnTo>
                  <a:pt x="102" y="102"/>
                </a:lnTo>
                <a:lnTo>
                  <a:pt x="102" y="104"/>
                </a:lnTo>
                <a:lnTo>
                  <a:pt x="86" y="82"/>
                </a:lnTo>
                <a:lnTo>
                  <a:pt x="88" y="80"/>
                </a:lnTo>
                <a:lnTo>
                  <a:pt x="114" y="80"/>
                </a:lnTo>
                <a:close/>
                <a:moveTo>
                  <a:pt x="98" y="40"/>
                </a:moveTo>
                <a:lnTo>
                  <a:pt x="86" y="62"/>
                </a:lnTo>
                <a:lnTo>
                  <a:pt x="88" y="68"/>
                </a:lnTo>
                <a:lnTo>
                  <a:pt x="114" y="68"/>
                </a:lnTo>
                <a:lnTo>
                  <a:pt x="110" y="54"/>
                </a:lnTo>
                <a:lnTo>
                  <a:pt x="102" y="44"/>
                </a:lnTo>
                <a:lnTo>
                  <a:pt x="98" y="40"/>
                </a:lnTo>
                <a:close/>
                <a:moveTo>
                  <a:pt x="54" y="36"/>
                </a:moveTo>
                <a:lnTo>
                  <a:pt x="70" y="58"/>
                </a:lnTo>
                <a:lnTo>
                  <a:pt x="74" y="56"/>
                </a:lnTo>
                <a:lnTo>
                  <a:pt x="76" y="56"/>
                </a:lnTo>
                <a:lnTo>
                  <a:pt x="88" y="34"/>
                </a:lnTo>
                <a:lnTo>
                  <a:pt x="82" y="32"/>
                </a:lnTo>
                <a:lnTo>
                  <a:pt x="74" y="32"/>
                </a:lnTo>
                <a:lnTo>
                  <a:pt x="64" y="32"/>
                </a:lnTo>
                <a:lnTo>
                  <a:pt x="54" y="36"/>
                </a:lnTo>
                <a:close/>
                <a:moveTo>
                  <a:pt x="32" y="68"/>
                </a:moveTo>
                <a:lnTo>
                  <a:pt x="58" y="68"/>
                </a:lnTo>
                <a:lnTo>
                  <a:pt x="60" y="64"/>
                </a:lnTo>
                <a:lnTo>
                  <a:pt x="44" y="42"/>
                </a:lnTo>
                <a:lnTo>
                  <a:pt x="44" y="44"/>
                </a:lnTo>
                <a:lnTo>
                  <a:pt x="36" y="54"/>
                </a:lnTo>
                <a:lnTo>
                  <a:pt x="32" y="68"/>
                </a:lnTo>
                <a:close/>
                <a:moveTo>
                  <a:pt x="48" y="106"/>
                </a:moveTo>
                <a:lnTo>
                  <a:pt x="48" y="106"/>
                </a:lnTo>
                <a:lnTo>
                  <a:pt x="44" y="102"/>
                </a:lnTo>
                <a:lnTo>
                  <a:pt x="36" y="92"/>
                </a:lnTo>
                <a:lnTo>
                  <a:pt x="32" y="80"/>
                </a:lnTo>
                <a:lnTo>
                  <a:pt x="58" y="80"/>
                </a:lnTo>
                <a:lnTo>
                  <a:pt x="60" y="84"/>
                </a:lnTo>
                <a:lnTo>
                  <a:pt x="48" y="106"/>
                </a:lnTo>
                <a:close/>
                <a:moveTo>
                  <a:pt x="108" y="38"/>
                </a:moveTo>
                <a:lnTo>
                  <a:pt x="108" y="38"/>
                </a:lnTo>
                <a:lnTo>
                  <a:pt x="114" y="46"/>
                </a:lnTo>
                <a:lnTo>
                  <a:pt x="118" y="54"/>
                </a:lnTo>
                <a:lnTo>
                  <a:pt x="122" y="64"/>
                </a:lnTo>
                <a:lnTo>
                  <a:pt x="122" y="74"/>
                </a:lnTo>
                <a:lnTo>
                  <a:pt x="122" y="84"/>
                </a:lnTo>
                <a:lnTo>
                  <a:pt x="118" y="92"/>
                </a:lnTo>
                <a:lnTo>
                  <a:pt x="114" y="100"/>
                </a:lnTo>
                <a:lnTo>
                  <a:pt x="108" y="108"/>
                </a:lnTo>
                <a:lnTo>
                  <a:pt x="100" y="114"/>
                </a:lnTo>
                <a:lnTo>
                  <a:pt x="92" y="118"/>
                </a:lnTo>
                <a:lnTo>
                  <a:pt x="84" y="122"/>
                </a:lnTo>
                <a:lnTo>
                  <a:pt x="74" y="122"/>
                </a:lnTo>
                <a:lnTo>
                  <a:pt x="64" y="122"/>
                </a:lnTo>
                <a:lnTo>
                  <a:pt x="54" y="118"/>
                </a:lnTo>
                <a:lnTo>
                  <a:pt x="46" y="114"/>
                </a:lnTo>
                <a:lnTo>
                  <a:pt x="38" y="108"/>
                </a:lnTo>
                <a:lnTo>
                  <a:pt x="32" y="100"/>
                </a:lnTo>
                <a:lnTo>
                  <a:pt x="28" y="92"/>
                </a:lnTo>
                <a:lnTo>
                  <a:pt x="24" y="84"/>
                </a:lnTo>
                <a:lnTo>
                  <a:pt x="24" y="74"/>
                </a:lnTo>
                <a:lnTo>
                  <a:pt x="24" y="64"/>
                </a:lnTo>
                <a:lnTo>
                  <a:pt x="28" y="54"/>
                </a:lnTo>
                <a:lnTo>
                  <a:pt x="32" y="46"/>
                </a:lnTo>
                <a:lnTo>
                  <a:pt x="38" y="38"/>
                </a:lnTo>
                <a:lnTo>
                  <a:pt x="46" y="32"/>
                </a:lnTo>
                <a:lnTo>
                  <a:pt x="54" y="28"/>
                </a:lnTo>
                <a:lnTo>
                  <a:pt x="64" y="26"/>
                </a:lnTo>
                <a:lnTo>
                  <a:pt x="74" y="24"/>
                </a:lnTo>
                <a:lnTo>
                  <a:pt x="84" y="26"/>
                </a:lnTo>
                <a:lnTo>
                  <a:pt x="92" y="28"/>
                </a:lnTo>
                <a:lnTo>
                  <a:pt x="100" y="32"/>
                </a:lnTo>
                <a:lnTo>
                  <a:pt x="108" y="38"/>
                </a:lnTo>
                <a:close/>
                <a:moveTo>
                  <a:pt x="74" y="20"/>
                </a:moveTo>
                <a:lnTo>
                  <a:pt x="74" y="20"/>
                </a:lnTo>
                <a:lnTo>
                  <a:pt x="84" y="22"/>
                </a:lnTo>
                <a:lnTo>
                  <a:pt x="94" y="24"/>
                </a:lnTo>
                <a:lnTo>
                  <a:pt x="104" y="30"/>
                </a:lnTo>
                <a:lnTo>
                  <a:pt x="110" y="36"/>
                </a:lnTo>
                <a:lnTo>
                  <a:pt x="118" y="44"/>
                </a:lnTo>
                <a:lnTo>
                  <a:pt x="122" y="52"/>
                </a:lnTo>
                <a:lnTo>
                  <a:pt x="126" y="62"/>
                </a:lnTo>
                <a:lnTo>
                  <a:pt x="126" y="74"/>
                </a:lnTo>
                <a:lnTo>
                  <a:pt x="126" y="84"/>
                </a:lnTo>
                <a:lnTo>
                  <a:pt x="122" y="94"/>
                </a:lnTo>
                <a:lnTo>
                  <a:pt x="118" y="104"/>
                </a:lnTo>
                <a:lnTo>
                  <a:pt x="110" y="112"/>
                </a:lnTo>
                <a:lnTo>
                  <a:pt x="104" y="118"/>
                </a:lnTo>
                <a:lnTo>
                  <a:pt x="94" y="122"/>
                </a:lnTo>
                <a:lnTo>
                  <a:pt x="84" y="126"/>
                </a:lnTo>
                <a:lnTo>
                  <a:pt x="74" y="126"/>
                </a:lnTo>
                <a:lnTo>
                  <a:pt x="62" y="126"/>
                </a:lnTo>
                <a:lnTo>
                  <a:pt x="52" y="122"/>
                </a:lnTo>
                <a:lnTo>
                  <a:pt x="44" y="118"/>
                </a:lnTo>
                <a:lnTo>
                  <a:pt x="36" y="112"/>
                </a:lnTo>
                <a:lnTo>
                  <a:pt x="30" y="104"/>
                </a:lnTo>
                <a:lnTo>
                  <a:pt x="24" y="94"/>
                </a:lnTo>
                <a:lnTo>
                  <a:pt x="22" y="84"/>
                </a:lnTo>
                <a:lnTo>
                  <a:pt x="20" y="74"/>
                </a:lnTo>
                <a:lnTo>
                  <a:pt x="22" y="62"/>
                </a:lnTo>
                <a:lnTo>
                  <a:pt x="24" y="52"/>
                </a:lnTo>
                <a:lnTo>
                  <a:pt x="30" y="44"/>
                </a:lnTo>
                <a:lnTo>
                  <a:pt x="36" y="36"/>
                </a:lnTo>
                <a:lnTo>
                  <a:pt x="44" y="30"/>
                </a:lnTo>
                <a:lnTo>
                  <a:pt x="52" y="24"/>
                </a:lnTo>
                <a:lnTo>
                  <a:pt x="62" y="22"/>
                </a:lnTo>
                <a:lnTo>
                  <a:pt x="74" y="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4804032" y="217999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少先队员</a:t>
            </a:r>
            <a:endParaRPr lang="zh-CN" altLang="en-US" sz="66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Freeform 23"/>
          <p:cNvSpPr>
            <a:spLocks noEditPoints="1"/>
          </p:cNvSpPr>
          <p:nvPr/>
        </p:nvSpPr>
        <p:spPr bwMode="auto">
          <a:xfrm>
            <a:off x="3390211" y="419443"/>
            <a:ext cx="884238" cy="881167"/>
          </a:xfrm>
          <a:custGeom>
            <a:avLst/>
            <a:gdLst>
              <a:gd name="T0" fmla="*/ 2147483647 w 166"/>
              <a:gd name="T1" fmla="*/ 2147483647 h 152"/>
              <a:gd name="T2" fmla="*/ 2147483647 w 166"/>
              <a:gd name="T3" fmla="*/ 2147483647 h 152"/>
              <a:gd name="T4" fmla="*/ 2147483647 w 166"/>
              <a:gd name="T5" fmla="*/ 0 h 152"/>
              <a:gd name="T6" fmla="*/ 2147483647 w 166"/>
              <a:gd name="T7" fmla="*/ 0 h 152"/>
              <a:gd name="T8" fmla="*/ 2147483647 w 166"/>
              <a:gd name="T9" fmla="*/ 2147483647 h 152"/>
              <a:gd name="T10" fmla="*/ 2147483647 w 166"/>
              <a:gd name="T11" fmla="*/ 2147483647 h 152"/>
              <a:gd name="T12" fmla="*/ 2147483647 w 166"/>
              <a:gd name="T13" fmla="*/ 2147483647 h 152"/>
              <a:gd name="T14" fmla="*/ 2147483647 w 166"/>
              <a:gd name="T15" fmla="*/ 2147483647 h 152"/>
              <a:gd name="T16" fmla="*/ 2147483647 w 166"/>
              <a:gd name="T17" fmla="*/ 2147483647 h 152"/>
              <a:gd name="T18" fmla="*/ 2147483647 w 166"/>
              <a:gd name="T19" fmla="*/ 2147483647 h 152"/>
              <a:gd name="T20" fmla="*/ 2147483647 w 166"/>
              <a:gd name="T21" fmla="*/ 2147483647 h 152"/>
              <a:gd name="T22" fmla="*/ 2147483647 w 166"/>
              <a:gd name="T23" fmla="*/ 2147483647 h 152"/>
              <a:gd name="T24" fmla="*/ 2147483647 w 166"/>
              <a:gd name="T25" fmla="*/ 2147483647 h 152"/>
              <a:gd name="T26" fmla="*/ 2147483647 w 166"/>
              <a:gd name="T27" fmla="*/ 2147483647 h 152"/>
              <a:gd name="T28" fmla="*/ 2147483647 w 166"/>
              <a:gd name="T29" fmla="*/ 2147483647 h 152"/>
              <a:gd name="T30" fmla="*/ 2147483647 w 166"/>
              <a:gd name="T31" fmla="*/ 2147483647 h 152"/>
              <a:gd name="T32" fmla="*/ 2147483647 w 166"/>
              <a:gd name="T33" fmla="*/ 2147483647 h 152"/>
              <a:gd name="T34" fmla="*/ 2147483647 w 166"/>
              <a:gd name="T35" fmla="*/ 2147483647 h 152"/>
              <a:gd name="T36" fmla="*/ 2147483647 w 166"/>
              <a:gd name="T37" fmla="*/ 2147483647 h 152"/>
              <a:gd name="T38" fmla="*/ 2147483647 w 166"/>
              <a:gd name="T39" fmla="*/ 2147483647 h 152"/>
              <a:gd name="T40" fmla="*/ 2147483647 w 166"/>
              <a:gd name="T41" fmla="*/ 2147483647 h 152"/>
              <a:gd name="T42" fmla="*/ 0 w 166"/>
              <a:gd name="T43" fmla="*/ 2147483647 h 152"/>
              <a:gd name="T44" fmla="*/ 2147483647 w 166"/>
              <a:gd name="T45" fmla="*/ 2147483647 h 152"/>
              <a:gd name="T46" fmla="*/ 2147483647 w 166"/>
              <a:gd name="T47" fmla="*/ 2147483647 h 152"/>
              <a:gd name="T48" fmla="*/ 2147483647 w 166"/>
              <a:gd name="T49" fmla="*/ 2147483647 h 152"/>
              <a:gd name="T50" fmla="*/ 2147483647 w 166"/>
              <a:gd name="T51" fmla="*/ 2147483647 h 152"/>
              <a:gd name="T52" fmla="*/ 2147483647 w 166"/>
              <a:gd name="T53" fmla="*/ 2147483647 h 152"/>
              <a:gd name="T54" fmla="*/ 2147483647 w 166"/>
              <a:gd name="T55" fmla="*/ 2147483647 h 152"/>
              <a:gd name="T56" fmla="*/ 2147483647 w 166"/>
              <a:gd name="T57" fmla="*/ 2147483647 h 152"/>
              <a:gd name="T58" fmla="*/ 2147483647 w 166"/>
              <a:gd name="T59" fmla="*/ 2147483647 h 152"/>
              <a:gd name="T60" fmla="*/ 2147483647 w 166"/>
              <a:gd name="T61" fmla="*/ 2147483647 h 152"/>
              <a:gd name="T62" fmla="*/ 2147483647 w 166"/>
              <a:gd name="T63" fmla="*/ 2147483647 h 152"/>
              <a:gd name="T64" fmla="*/ 2147483647 w 166"/>
              <a:gd name="T65" fmla="*/ 2147483647 h 152"/>
              <a:gd name="T66" fmla="*/ 2147483647 w 166"/>
              <a:gd name="T67" fmla="*/ 2147483647 h 152"/>
              <a:gd name="T68" fmla="*/ 2147483647 w 166"/>
              <a:gd name="T69" fmla="*/ 2147483647 h 152"/>
              <a:gd name="T70" fmla="*/ 2147483647 w 166"/>
              <a:gd name="T71" fmla="*/ 2147483647 h 152"/>
              <a:gd name="T72" fmla="*/ 2147483647 w 166"/>
              <a:gd name="T73" fmla="*/ 2147483647 h 152"/>
              <a:gd name="T74" fmla="*/ 2147483647 w 166"/>
              <a:gd name="T75" fmla="*/ 2147483647 h 152"/>
              <a:gd name="T76" fmla="*/ 2147483647 w 166"/>
              <a:gd name="T77" fmla="*/ 2147483647 h 152"/>
              <a:gd name="T78" fmla="*/ 2147483647 w 166"/>
              <a:gd name="T79" fmla="*/ 2147483647 h 152"/>
              <a:gd name="T80" fmla="*/ 2147483647 w 166"/>
              <a:gd name="T81" fmla="*/ 2147483647 h 152"/>
              <a:gd name="T82" fmla="*/ 2147483647 w 166"/>
              <a:gd name="T83" fmla="*/ 2147483647 h 152"/>
              <a:gd name="T84" fmla="*/ 2147483647 w 166"/>
              <a:gd name="T85" fmla="*/ 2147483647 h 152"/>
              <a:gd name="T86" fmla="*/ 2147483647 w 166"/>
              <a:gd name="T87" fmla="*/ 2147483647 h 152"/>
              <a:gd name="T88" fmla="*/ 2147483647 w 166"/>
              <a:gd name="T89" fmla="*/ 2147483647 h 152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166"/>
              <a:gd name="T136" fmla="*/ 0 h 152"/>
              <a:gd name="T137" fmla="*/ 166 w 166"/>
              <a:gd name="T138" fmla="*/ 152 h 152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166" h="152">
                <a:moveTo>
                  <a:pt x="14" y="22"/>
                </a:moveTo>
                <a:lnTo>
                  <a:pt x="14" y="22"/>
                </a:lnTo>
                <a:lnTo>
                  <a:pt x="24" y="12"/>
                </a:lnTo>
                <a:lnTo>
                  <a:pt x="34" y="6"/>
                </a:lnTo>
                <a:lnTo>
                  <a:pt x="46" y="2"/>
                </a:lnTo>
                <a:lnTo>
                  <a:pt x="58" y="0"/>
                </a:lnTo>
                <a:lnTo>
                  <a:pt x="70" y="0"/>
                </a:lnTo>
                <a:lnTo>
                  <a:pt x="82" y="2"/>
                </a:lnTo>
                <a:lnTo>
                  <a:pt x="92" y="8"/>
                </a:lnTo>
                <a:lnTo>
                  <a:pt x="102" y="16"/>
                </a:lnTo>
                <a:lnTo>
                  <a:pt x="112" y="24"/>
                </a:lnTo>
                <a:lnTo>
                  <a:pt x="118" y="34"/>
                </a:lnTo>
                <a:lnTo>
                  <a:pt x="122" y="46"/>
                </a:lnTo>
                <a:lnTo>
                  <a:pt x="124" y="58"/>
                </a:lnTo>
                <a:lnTo>
                  <a:pt x="124" y="68"/>
                </a:lnTo>
                <a:lnTo>
                  <a:pt x="122" y="78"/>
                </a:lnTo>
                <a:lnTo>
                  <a:pt x="120" y="86"/>
                </a:lnTo>
                <a:lnTo>
                  <a:pt x="116" y="96"/>
                </a:lnTo>
                <a:lnTo>
                  <a:pt x="122" y="100"/>
                </a:lnTo>
                <a:lnTo>
                  <a:pt x="126" y="96"/>
                </a:lnTo>
                <a:lnTo>
                  <a:pt x="166" y="130"/>
                </a:lnTo>
                <a:lnTo>
                  <a:pt x="146" y="152"/>
                </a:lnTo>
                <a:lnTo>
                  <a:pt x="106" y="118"/>
                </a:lnTo>
                <a:lnTo>
                  <a:pt x="112" y="112"/>
                </a:lnTo>
                <a:lnTo>
                  <a:pt x="106" y="108"/>
                </a:lnTo>
                <a:lnTo>
                  <a:pt x="96" y="114"/>
                </a:lnTo>
                <a:lnTo>
                  <a:pt x="88" y="120"/>
                </a:lnTo>
                <a:lnTo>
                  <a:pt x="76" y="124"/>
                </a:lnTo>
                <a:lnTo>
                  <a:pt x="66" y="124"/>
                </a:lnTo>
                <a:lnTo>
                  <a:pt x="54" y="124"/>
                </a:lnTo>
                <a:lnTo>
                  <a:pt x="42" y="122"/>
                </a:lnTo>
                <a:lnTo>
                  <a:pt x="32" y="118"/>
                </a:lnTo>
                <a:lnTo>
                  <a:pt x="20" y="110"/>
                </a:lnTo>
                <a:lnTo>
                  <a:pt x="12" y="100"/>
                </a:lnTo>
                <a:lnTo>
                  <a:pt x="6" y="90"/>
                </a:lnTo>
                <a:lnTo>
                  <a:pt x="2" y="78"/>
                </a:lnTo>
                <a:lnTo>
                  <a:pt x="0" y="66"/>
                </a:lnTo>
                <a:lnTo>
                  <a:pt x="0" y="54"/>
                </a:lnTo>
                <a:lnTo>
                  <a:pt x="2" y="44"/>
                </a:lnTo>
                <a:lnTo>
                  <a:pt x="8" y="32"/>
                </a:lnTo>
                <a:lnTo>
                  <a:pt x="14" y="22"/>
                </a:lnTo>
                <a:close/>
                <a:moveTo>
                  <a:pt x="58" y="20"/>
                </a:moveTo>
                <a:lnTo>
                  <a:pt x="58" y="20"/>
                </a:lnTo>
                <a:lnTo>
                  <a:pt x="50" y="22"/>
                </a:lnTo>
                <a:lnTo>
                  <a:pt x="44" y="24"/>
                </a:lnTo>
                <a:lnTo>
                  <a:pt x="36" y="28"/>
                </a:lnTo>
                <a:lnTo>
                  <a:pt x="30" y="34"/>
                </a:lnTo>
                <a:lnTo>
                  <a:pt x="24" y="42"/>
                </a:lnTo>
                <a:lnTo>
                  <a:pt x="22" y="50"/>
                </a:lnTo>
                <a:lnTo>
                  <a:pt x="20" y="58"/>
                </a:lnTo>
                <a:lnTo>
                  <a:pt x="20" y="66"/>
                </a:lnTo>
                <a:lnTo>
                  <a:pt x="22" y="74"/>
                </a:lnTo>
                <a:lnTo>
                  <a:pt x="24" y="82"/>
                </a:lnTo>
                <a:lnTo>
                  <a:pt x="28" y="88"/>
                </a:lnTo>
                <a:lnTo>
                  <a:pt x="34" y="94"/>
                </a:lnTo>
                <a:lnTo>
                  <a:pt x="42" y="100"/>
                </a:lnTo>
                <a:lnTo>
                  <a:pt x="48" y="102"/>
                </a:lnTo>
                <a:lnTo>
                  <a:pt x="56" y="104"/>
                </a:lnTo>
                <a:lnTo>
                  <a:pt x="64" y="104"/>
                </a:lnTo>
                <a:lnTo>
                  <a:pt x="72" y="104"/>
                </a:lnTo>
                <a:lnTo>
                  <a:pt x="80" y="100"/>
                </a:lnTo>
                <a:lnTo>
                  <a:pt x="88" y="96"/>
                </a:lnTo>
                <a:lnTo>
                  <a:pt x="94" y="90"/>
                </a:lnTo>
                <a:lnTo>
                  <a:pt x="98" y="84"/>
                </a:lnTo>
                <a:lnTo>
                  <a:pt x="102" y="76"/>
                </a:lnTo>
                <a:lnTo>
                  <a:pt x="104" y="68"/>
                </a:lnTo>
                <a:lnTo>
                  <a:pt x="104" y="60"/>
                </a:lnTo>
                <a:lnTo>
                  <a:pt x="102" y="52"/>
                </a:lnTo>
                <a:lnTo>
                  <a:pt x="100" y="44"/>
                </a:lnTo>
                <a:lnTo>
                  <a:pt x="96" y="36"/>
                </a:lnTo>
                <a:lnTo>
                  <a:pt x="90" y="30"/>
                </a:lnTo>
                <a:lnTo>
                  <a:pt x="82" y="26"/>
                </a:lnTo>
                <a:lnTo>
                  <a:pt x="74" y="22"/>
                </a:lnTo>
                <a:lnTo>
                  <a:pt x="66" y="20"/>
                </a:lnTo>
                <a:lnTo>
                  <a:pt x="58" y="20"/>
                </a:lnTo>
                <a:close/>
              </a:path>
            </a:pathLst>
          </a:custGeom>
          <a:solidFill>
            <a:srgbClr val="FFFF0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4629103" y="1296402"/>
            <a:ext cx="382980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2733</Words>
  <Application>WPS 演示</Application>
  <PresentationFormat>宽屏</PresentationFormat>
  <Paragraphs>323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6" baseType="lpstr">
      <vt:lpstr>Arial</vt:lpstr>
      <vt:lpstr>宋体</vt:lpstr>
      <vt:lpstr>Wingdings</vt:lpstr>
      <vt:lpstr>微软雅黑</vt:lpstr>
      <vt:lpstr>微软雅黑 Light</vt:lpstr>
      <vt:lpstr>方正兰亭黑_GBK</vt:lpstr>
      <vt:lpstr>Calibri</vt:lpstr>
      <vt:lpstr>Arial Unicode MS</vt:lpstr>
      <vt:lpstr>Calibri Light</vt:lpstr>
      <vt:lpstr>Kontrapunkt Bob Bold</vt:lpstr>
      <vt:lpstr>Helvetica Light</vt:lpstr>
      <vt:lpstr>黑体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拉普耶鲁</cp:lastModifiedBy>
  <cp:revision>8</cp:revision>
  <dcterms:created xsi:type="dcterms:W3CDTF">2016-11-09T15:13:00Z</dcterms:created>
  <dcterms:modified xsi:type="dcterms:W3CDTF">2018-03-12T05:57:12Z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