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84" r:id="rId4"/>
    <p:sldId id="259" r:id="rId5"/>
    <p:sldId id="258" r:id="rId6"/>
    <p:sldId id="260" r:id="rId7"/>
    <p:sldId id="261" r:id="rId8"/>
    <p:sldId id="288" r:id="rId9"/>
    <p:sldId id="285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86" r:id="rId19"/>
    <p:sldId id="271" r:id="rId20"/>
    <p:sldId id="276" r:id="rId21"/>
    <p:sldId id="273" r:id="rId22"/>
    <p:sldId id="274" r:id="rId23"/>
    <p:sldId id="275" r:id="rId24"/>
    <p:sldId id="282" r:id="rId25"/>
    <p:sldId id="287" r:id="rId26"/>
    <p:sldId id="278" r:id="rId27"/>
    <p:sldId id="277" r:id="rId28"/>
    <p:sldId id="280" r:id="rId29"/>
    <p:sldId id="289" r:id="rId30"/>
    <p:sldId id="283" r:id="rId31"/>
  </p:sldIdLst>
  <p:sldSz cx="9144000" cy="5143500" type="screen16x9"/>
  <p:notesSz cx="6858000" cy="9144000"/>
  <p:embeddedFontLst>
    <p:embeddedFont>
      <p:font typeface="幼圆" panose="02010509060101010101" pitchFamily="49" charset="-122"/>
      <p:regular r:id="rId33"/>
    </p:embeddedFont>
    <p:embeddedFont>
      <p:font typeface="方正幼线简体" panose="02010600030101010101" charset="-122"/>
      <p:regular r:id="rId34"/>
    </p:embeddedFont>
    <p:embeddedFont>
      <p:font typeface="Century Gothic" panose="020B0502020202020204" pitchFamily="34" charset="0"/>
      <p:regular r:id="rId35"/>
      <p:bold r:id="rId36"/>
      <p:italic r:id="rId37"/>
      <p:boldItalic r:id="rId38"/>
    </p:embeddedFont>
    <p:embeddedFont>
      <p:font typeface="Malgun Gothic" panose="020B0503020000020004" pitchFamily="34" charset="-127"/>
      <p:regular r:id="rId39"/>
      <p:bold r:id="rId40"/>
    </p:embeddedFont>
    <p:embeddedFont>
      <p:font typeface="微软雅黑" panose="020B0503020204020204" pitchFamily="34" charset="-122"/>
      <p:regular r:id="rId41"/>
      <p:bold r:id="rId42"/>
    </p:embeddedFon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custDataLst>
    <p:tags r:id="rId4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3">
          <p15:clr>
            <a:srgbClr val="A4A3A4"/>
          </p15:clr>
        </p15:guide>
        <p15:guide id="2" pos="317">
          <p15:clr>
            <a:srgbClr val="A4A3A4"/>
          </p15:clr>
        </p15:guide>
        <p15:guide id="3" pos="544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B0F000"/>
    <a:srgbClr val="22618C"/>
    <a:srgbClr val="E62695"/>
    <a:srgbClr val="FFC000"/>
    <a:srgbClr val="4FA335"/>
    <a:srgbClr val="005024"/>
    <a:srgbClr val="232E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786" autoAdjust="0"/>
    <p:restoredTop sz="94692" autoAdjust="0"/>
  </p:normalViewPr>
  <p:slideViewPr>
    <p:cSldViewPr>
      <p:cViewPr varScale="1">
        <p:scale>
          <a:sx n="115" d="100"/>
          <a:sy n="115" d="100"/>
        </p:scale>
        <p:origin x="150" y="96"/>
      </p:cViewPr>
      <p:guideLst>
        <p:guide orient="horz" pos="373"/>
        <p:guide pos="317"/>
        <p:guide pos="54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220DD8-1255-4EB4-83C1-72D6B2F892A8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BE6E10-4557-4AB3-A055-DD1E599A1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6201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3289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9087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3666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7087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05942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048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43156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6149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61974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9216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84499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5915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13695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32540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3948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44099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27456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7366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3607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650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68331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5603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55044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94126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27540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98916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81252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55619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30003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E6E10-4557-4AB3-A055-DD1E599A1428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081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6583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69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3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7" name="组合 146"/>
          <p:cNvGrpSpPr/>
          <p:nvPr userDrawn="1"/>
        </p:nvGrpSpPr>
        <p:grpSpPr>
          <a:xfrm>
            <a:off x="503238" y="0"/>
            <a:ext cx="1367892" cy="142491"/>
            <a:chOff x="431800" y="0"/>
            <a:chExt cx="1475904" cy="142491"/>
          </a:xfrm>
        </p:grpSpPr>
        <p:sp>
          <p:nvSpPr>
            <p:cNvPr id="148" name="矩形 147"/>
            <p:cNvSpPr/>
            <p:nvPr/>
          </p:nvSpPr>
          <p:spPr>
            <a:xfrm>
              <a:off x="431800" y="0"/>
              <a:ext cx="575804" cy="142491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矩形 148"/>
            <p:cNvSpPr/>
            <p:nvPr/>
          </p:nvSpPr>
          <p:spPr>
            <a:xfrm>
              <a:off x="1007604" y="0"/>
              <a:ext cx="504056" cy="142491"/>
            </a:xfrm>
            <a:prstGeom prst="rect">
              <a:avLst/>
            </a:prstGeom>
            <a:solidFill>
              <a:srgbClr val="2261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矩形 149"/>
            <p:cNvSpPr/>
            <p:nvPr/>
          </p:nvSpPr>
          <p:spPr>
            <a:xfrm>
              <a:off x="1511660" y="0"/>
              <a:ext cx="396044" cy="142491"/>
            </a:xfrm>
            <a:prstGeom prst="rect">
              <a:avLst/>
            </a:prstGeom>
            <a:solidFill>
              <a:srgbClr val="232E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5" name="矩形 174"/>
          <p:cNvSpPr/>
          <p:nvPr/>
        </p:nvSpPr>
        <p:spPr>
          <a:xfrm>
            <a:off x="8456359" y="4934335"/>
            <a:ext cx="183530" cy="209165"/>
          </a:xfrm>
          <a:prstGeom prst="rect">
            <a:avLst/>
          </a:prstGeom>
          <a:solidFill>
            <a:srgbClr val="232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 userDrawn="1"/>
        </p:nvGrpSpPr>
        <p:grpSpPr>
          <a:xfrm>
            <a:off x="7915691" y="303498"/>
            <a:ext cx="732039" cy="166846"/>
            <a:chOff x="4422775" y="-1163638"/>
            <a:chExt cx="3343275" cy="762000"/>
          </a:xfrm>
          <a:solidFill>
            <a:schemeClr val="bg1"/>
          </a:solidFill>
        </p:grpSpPr>
        <p:sp>
          <p:nvSpPr>
            <p:cNvPr id="36" name="Freeform 14"/>
            <p:cNvSpPr>
              <a:spLocks/>
            </p:cNvSpPr>
            <p:nvPr/>
          </p:nvSpPr>
          <p:spPr bwMode="auto">
            <a:xfrm>
              <a:off x="4422775" y="-1030288"/>
              <a:ext cx="304800" cy="623888"/>
            </a:xfrm>
            <a:custGeom>
              <a:avLst/>
              <a:gdLst>
                <a:gd name="T0" fmla="*/ 142 w 192"/>
                <a:gd name="T1" fmla="*/ 0 h 393"/>
                <a:gd name="T2" fmla="*/ 0 w 192"/>
                <a:gd name="T3" fmla="*/ 376 h 393"/>
                <a:gd name="T4" fmla="*/ 47 w 192"/>
                <a:gd name="T5" fmla="*/ 393 h 393"/>
                <a:gd name="T6" fmla="*/ 192 w 192"/>
                <a:gd name="T7" fmla="*/ 17 h 393"/>
                <a:gd name="T8" fmla="*/ 142 w 192"/>
                <a:gd name="T9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393">
                  <a:moveTo>
                    <a:pt x="142" y="0"/>
                  </a:moveTo>
                  <a:lnTo>
                    <a:pt x="0" y="376"/>
                  </a:lnTo>
                  <a:lnTo>
                    <a:pt x="47" y="393"/>
                  </a:lnTo>
                  <a:lnTo>
                    <a:pt x="192" y="17"/>
                  </a:lnTo>
                  <a:lnTo>
                    <a:pt x="1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5"/>
            <p:cNvSpPr>
              <a:spLocks/>
            </p:cNvSpPr>
            <p:nvPr/>
          </p:nvSpPr>
          <p:spPr bwMode="auto">
            <a:xfrm>
              <a:off x="6927850" y="-1084263"/>
              <a:ext cx="153988" cy="465138"/>
            </a:xfrm>
            <a:custGeom>
              <a:avLst/>
              <a:gdLst>
                <a:gd name="T0" fmla="*/ 56 w 97"/>
                <a:gd name="T1" fmla="*/ 293 h 293"/>
                <a:gd name="T2" fmla="*/ 97 w 97"/>
                <a:gd name="T3" fmla="*/ 0 h 293"/>
                <a:gd name="T4" fmla="*/ 42 w 97"/>
                <a:gd name="T5" fmla="*/ 0 h 293"/>
                <a:gd name="T6" fmla="*/ 0 w 97"/>
                <a:gd name="T7" fmla="*/ 293 h 293"/>
                <a:gd name="T8" fmla="*/ 56 w 97"/>
                <a:gd name="T9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293">
                  <a:moveTo>
                    <a:pt x="56" y="293"/>
                  </a:moveTo>
                  <a:lnTo>
                    <a:pt x="97" y="0"/>
                  </a:lnTo>
                  <a:lnTo>
                    <a:pt x="42" y="0"/>
                  </a:lnTo>
                  <a:lnTo>
                    <a:pt x="0" y="293"/>
                  </a:lnTo>
                  <a:lnTo>
                    <a:pt x="56" y="2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6"/>
            <p:cNvSpPr>
              <a:spLocks/>
            </p:cNvSpPr>
            <p:nvPr/>
          </p:nvSpPr>
          <p:spPr bwMode="auto">
            <a:xfrm>
              <a:off x="5137150" y="-1122363"/>
              <a:ext cx="533400" cy="715963"/>
            </a:xfrm>
            <a:custGeom>
              <a:avLst/>
              <a:gdLst>
                <a:gd name="T0" fmla="*/ 142 w 142"/>
                <a:gd name="T1" fmla="*/ 0 h 188"/>
                <a:gd name="T2" fmla="*/ 63 w 142"/>
                <a:gd name="T3" fmla="*/ 0 h 188"/>
                <a:gd name="T4" fmla="*/ 40 w 142"/>
                <a:gd name="T5" fmla="*/ 167 h 188"/>
                <a:gd name="T6" fmla="*/ 34 w 142"/>
                <a:gd name="T7" fmla="*/ 167 h 188"/>
                <a:gd name="T8" fmla="*/ 23 w 142"/>
                <a:gd name="T9" fmla="*/ 24 h 188"/>
                <a:gd name="T10" fmla="*/ 0 w 142"/>
                <a:gd name="T11" fmla="*/ 32 h 188"/>
                <a:gd name="T12" fmla="*/ 12 w 142"/>
                <a:gd name="T13" fmla="*/ 188 h 188"/>
                <a:gd name="T14" fmla="*/ 13 w 142"/>
                <a:gd name="T15" fmla="*/ 188 h 188"/>
                <a:gd name="T16" fmla="*/ 13 w 142"/>
                <a:gd name="T17" fmla="*/ 188 h 188"/>
                <a:gd name="T18" fmla="*/ 37 w 142"/>
                <a:gd name="T19" fmla="*/ 188 h 188"/>
                <a:gd name="T20" fmla="*/ 40 w 142"/>
                <a:gd name="T21" fmla="*/ 188 h 188"/>
                <a:gd name="T22" fmla="*/ 60 w 142"/>
                <a:gd name="T23" fmla="*/ 188 h 188"/>
                <a:gd name="T24" fmla="*/ 84 w 142"/>
                <a:gd name="T25" fmla="*/ 21 h 188"/>
                <a:gd name="T26" fmla="*/ 113 w 142"/>
                <a:gd name="T27" fmla="*/ 21 h 188"/>
                <a:gd name="T28" fmla="*/ 91 w 142"/>
                <a:gd name="T29" fmla="*/ 75 h 188"/>
                <a:gd name="T30" fmla="*/ 101 w 142"/>
                <a:gd name="T31" fmla="*/ 82 h 188"/>
                <a:gd name="T32" fmla="*/ 91 w 142"/>
                <a:gd name="T33" fmla="*/ 158 h 188"/>
                <a:gd name="T34" fmla="*/ 88 w 142"/>
                <a:gd name="T35" fmla="*/ 158 h 188"/>
                <a:gd name="T36" fmla="*/ 68 w 142"/>
                <a:gd name="T37" fmla="*/ 158 h 188"/>
                <a:gd name="T38" fmla="*/ 71 w 142"/>
                <a:gd name="T39" fmla="*/ 159 h 188"/>
                <a:gd name="T40" fmla="*/ 83 w 142"/>
                <a:gd name="T41" fmla="*/ 165 h 188"/>
                <a:gd name="T42" fmla="*/ 87 w 142"/>
                <a:gd name="T43" fmla="*/ 179 h 188"/>
                <a:gd name="T44" fmla="*/ 88 w 142"/>
                <a:gd name="T45" fmla="*/ 179 h 188"/>
                <a:gd name="T46" fmla="*/ 111 w 142"/>
                <a:gd name="T47" fmla="*/ 179 h 188"/>
                <a:gd name="T48" fmla="*/ 125 w 142"/>
                <a:gd name="T49" fmla="*/ 82 h 188"/>
                <a:gd name="T50" fmla="*/ 110 w 142"/>
                <a:gd name="T51" fmla="*/ 82 h 188"/>
                <a:gd name="T52" fmla="*/ 142 w 142"/>
                <a:gd name="T53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2" h="188">
                  <a:moveTo>
                    <a:pt x="142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40" y="167"/>
                    <a:pt x="40" y="167"/>
                    <a:pt x="40" y="167"/>
                  </a:cubicBezTo>
                  <a:cubicBezTo>
                    <a:pt x="34" y="167"/>
                    <a:pt x="34" y="167"/>
                    <a:pt x="34" y="167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188"/>
                    <a:pt x="12" y="188"/>
                    <a:pt x="12" y="188"/>
                  </a:cubicBezTo>
                  <a:cubicBezTo>
                    <a:pt x="13" y="188"/>
                    <a:pt x="13" y="188"/>
                    <a:pt x="13" y="188"/>
                  </a:cubicBezTo>
                  <a:cubicBezTo>
                    <a:pt x="13" y="188"/>
                    <a:pt x="13" y="188"/>
                    <a:pt x="13" y="188"/>
                  </a:cubicBezTo>
                  <a:cubicBezTo>
                    <a:pt x="37" y="188"/>
                    <a:pt x="37" y="188"/>
                    <a:pt x="37" y="188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60" y="188"/>
                    <a:pt x="60" y="188"/>
                    <a:pt x="60" y="188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91" y="75"/>
                    <a:pt x="91" y="75"/>
                    <a:pt x="91" y="7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91" y="158"/>
                    <a:pt x="91" y="158"/>
                    <a:pt x="91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69" y="158"/>
                    <a:pt x="70" y="158"/>
                    <a:pt x="71" y="159"/>
                  </a:cubicBezTo>
                  <a:cubicBezTo>
                    <a:pt x="76" y="160"/>
                    <a:pt x="79" y="162"/>
                    <a:pt x="83" y="165"/>
                  </a:cubicBezTo>
                  <a:cubicBezTo>
                    <a:pt x="86" y="168"/>
                    <a:pt x="88" y="173"/>
                    <a:pt x="87" y="179"/>
                  </a:cubicBezTo>
                  <a:cubicBezTo>
                    <a:pt x="87" y="179"/>
                    <a:pt x="88" y="179"/>
                    <a:pt x="88" y="179"/>
                  </a:cubicBezTo>
                  <a:cubicBezTo>
                    <a:pt x="111" y="179"/>
                    <a:pt x="111" y="179"/>
                    <a:pt x="111" y="179"/>
                  </a:cubicBezTo>
                  <a:cubicBezTo>
                    <a:pt x="125" y="82"/>
                    <a:pt x="125" y="82"/>
                    <a:pt x="125" y="82"/>
                  </a:cubicBezTo>
                  <a:cubicBezTo>
                    <a:pt x="110" y="82"/>
                    <a:pt x="110" y="82"/>
                    <a:pt x="110" y="82"/>
                  </a:cubicBezTo>
                  <a:lnTo>
                    <a:pt x="1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7"/>
            <p:cNvSpPr>
              <a:spLocks/>
            </p:cNvSpPr>
            <p:nvPr/>
          </p:nvSpPr>
          <p:spPr bwMode="auto">
            <a:xfrm>
              <a:off x="7239000" y="-1144588"/>
              <a:ext cx="527050" cy="738188"/>
            </a:xfrm>
            <a:custGeom>
              <a:avLst/>
              <a:gdLst>
                <a:gd name="T0" fmla="*/ 137 w 140"/>
                <a:gd name="T1" fmla="*/ 26 h 194"/>
                <a:gd name="T2" fmla="*/ 140 w 140"/>
                <a:gd name="T3" fmla="*/ 5 h 194"/>
                <a:gd name="T4" fmla="*/ 46 w 140"/>
                <a:gd name="T5" fmla="*/ 5 h 194"/>
                <a:gd name="T6" fmla="*/ 23 w 140"/>
                <a:gd name="T7" fmla="*/ 0 h 194"/>
                <a:gd name="T8" fmla="*/ 24 w 140"/>
                <a:gd name="T9" fmla="*/ 6 h 194"/>
                <a:gd name="T10" fmla="*/ 24 w 140"/>
                <a:gd name="T11" fmla="*/ 6 h 194"/>
                <a:gd name="T12" fmla="*/ 22 w 140"/>
                <a:gd name="T13" fmla="*/ 26 h 194"/>
                <a:gd name="T14" fmla="*/ 67 w 140"/>
                <a:gd name="T15" fmla="*/ 26 h 194"/>
                <a:gd name="T16" fmla="*/ 64 w 140"/>
                <a:gd name="T17" fmla="*/ 47 h 194"/>
                <a:gd name="T18" fmla="*/ 19 w 140"/>
                <a:gd name="T19" fmla="*/ 47 h 194"/>
                <a:gd name="T20" fmla="*/ 0 w 140"/>
                <a:gd name="T21" fmla="*/ 182 h 194"/>
                <a:gd name="T22" fmla="*/ 23 w 140"/>
                <a:gd name="T23" fmla="*/ 182 h 194"/>
                <a:gd name="T24" fmla="*/ 39 w 140"/>
                <a:gd name="T25" fmla="*/ 67 h 194"/>
                <a:gd name="T26" fmla="*/ 62 w 140"/>
                <a:gd name="T27" fmla="*/ 67 h 194"/>
                <a:gd name="T28" fmla="*/ 44 w 140"/>
                <a:gd name="T29" fmla="*/ 194 h 194"/>
                <a:gd name="T30" fmla="*/ 67 w 140"/>
                <a:gd name="T31" fmla="*/ 194 h 194"/>
                <a:gd name="T32" fmla="*/ 85 w 140"/>
                <a:gd name="T33" fmla="*/ 67 h 194"/>
                <a:gd name="T34" fmla="*/ 108 w 140"/>
                <a:gd name="T35" fmla="*/ 67 h 194"/>
                <a:gd name="T36" fmla="*/ 94 w 140"/>
                <a:gd name="T37" fmla="*/ 162 h 194"/>
                <a:gd name="T38" fmla="*/ 72 w 140"/>
                <a:gd name="T39" fmla="*/ 161 h 194"/>
                <a:gd name="T40" fmla="*/ 75 w 140"/>
                <a:gd name="T41" fmla="*/ 162 h 194"/>
                <a:gd name="T42" fmla="*/ 86 w 140"/>
                <a:gd name="T43" fmla="*/ 168 h 194"/>
                <a:gd name="T44" fmla="*/ 91 w 140"/>
                <a:gd name="T45" fmla="*/ 182 h 194"/>
                <a:gd name="T46" fmla="*/ 91 w 140"/>
                <a:gd name="T47" fmla="*/ 182 h 194"/>
                <a:gd name="T48" fmla="*/ 115 w 140"/>
                <a:gd name="T49" fmla="*/ 182 h 194"/>
                <a:gd name="T50" fmla="*/ 134 w 140"/>
                <a:gd name="T51" fmla="*/ 47 h 194"/>
                <a:gd name="T52" fmla="*/ 88 w 140"/>
                <a:gd name="T53" fmla="*/ 47 h 194"/>
                <a:gd name="T54" fmla="*/ 91 w 140"/>
                <a:gd name="T55" fmla="*/ 26 h 194"/>
                <a:gd name="T56" fmla="*/ 137 w 140"/>
                <a:gd name="T57" fmla="*/ 2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0" h="194">
                  <a:moveTo>
                    <a:pt x="137" y="26"/>
                  </a:moveTo>
                  <a:cubicBezTo>
                    <a:pt x="140" y="5"/>
                    <a:pt x="140" y="5"/>
                    <a:pt x="140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39" y="5"/>
                    <a:pt x="31" y="3"/>
                    <a:pt x="23" y="0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23" y="182"/>
                    <a:pt x="23" y="182"/>
                    <a:pt x="23" y="18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44" y="194"/>
                    <a:pt x="44" y="194"/>
                    <a:pt x="44" y="194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94" y="162"/>
                    <a:pt x="94" y="162"/>
                    <a:pt x="94" y="162"/>
                  </a:cubicBezTo>
                  <a:cubicBezTo>
                    <a:pt x="72" y="161"/>
                    <a:pt x="72" y="161"/>
                    <a:pt x="72" y="161"/>
                  </a:cubicBezTo>
                  <a:cubicBezTo>
                    <a:pt x="73" y="161"/>
                    <a:pt x="74" y="162"/>
                    <a:pt x="75" y="162"/>
                  </a:cubicBezTo>
                  <a:cubicBezTo>
                    <a:pt x="79" y="164"/>
                    <a:pt x="83" y="166"/>
                    <a:pt x="86" y="168"/>
                  </a:cubicBezTo>
                  <a:cubicBezTo>
                    <a:pt x="90" y="171"/>
                    <a:pt x="92" y="176"/>
                    <a:pt x="91" y="182"/>
                  </a:cubicBezTo>
                  <a:cubicBezTo>
                    <a:pt x="91" y="182"/>
                    <a:pt x="91" y="182"/>
                    <a:pt x="91" y="182"/>
                  </a:cubicBezTo>
                  <a:cubicBezTo>
                    <a:pt x="115" y="182"/>
                    <a:pt x="115" y="182"/>
                    <a:pt x="115" y="182"/>
                  </a:cubicBezTo>
                  <a:cubicBezTo>
                    <a:pt x="134" y="47"/>
                    <a:pt x="134" y="47"/>
                    <a:pt x="134" y="47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1" y="26"/>
                    <a:pt x="91" y="26"/>
                    <a:pt x="91" y="26"/>
                  </a:cubicBezTo>
                  <a:lnTo>
                    <a:pt x="13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8"/>
            <p:cNvSpPr>
              <a:spLocks/>
            </p:cNvSpPr>
            <p:nvPr/>
          </p:nvSpPr>
          <p:spPr bwMode="auto">
            <a:xfrm>
              <a:off x="4654550" y="-1163638"/>
              <a:ext cx="354013" cy="762000"/>
            </a:xfrm>
            <a:custGeom>
              <a:avLst/>
              <a:gdLst>
                <a:gd name="T0" fmla="*/ 70 w 94"/>
                <a:gd name="T1" fmla="*/ 6 h 200"/>
                <a:gd name="T2" fmla="*/ 70 w 94"/>
                <a:gd name="T3" fmla="*/ 6 h 200"/>
                <a:gd name="T4" fmla="*/ 46 w 94"/>
                <a:gd name="T5" fmla="*/ 178 h 200"/>
                <a:gd name="T6" fmla="*/ 25 w 94"/>
                <a:gd name="T7" fmla="*/ 178 h 200"/>
                <a:gd name="T8" fmla="*/ 25 w 94"/>
                <a:gd name="T9" fmla="*/ 178 h 200"/>
                <a:gd name="T10" fmla="*/ 25 w 94"/>
                <a:gd name="T11" fmla="*/ 178 h 200"/>
                <a:gd name="T12" fmla="*/ 24 w 94"/>
                <a:gd name="T13" fmla="*/ 178 h 200"/>
                <a:gd name="T14" fmla="*/ 24 w 94"/>
                <a:gd name="T15" fmla="*/ 178 h 200"/>
                <a:gd name="T16" fmla="*/ 24 w 94"/>
                <a:gd name="T17" fmla="*/ 178 h 200"/>
                <a:gd name="T18" fmla="*/ 0 w 94"/>
                <a:gd name="T19" fmla="*/ 177 h 200"/>
                <a:gd name="T20" fmla="*/ 3 w 94"/>
                <a:gd name="T21" fmla="*/ 178 h 200"/>
                <a:gd name="T22" fmla="*/ 15 w 94"/>
                <a:gd name="T23" fmla="*/ 185 h 200"/>
                <a:gd name="T24" fmla="*/ 20 w 94"/>
                <a:gd name="T25" fmla="*/ 200 h 200"/>
                <a:gd name="T26" fmla="*/ 21 w 94"/>
                <a:gd name="T27" fmla="*/ 199 h 200"/>
                <a:gd name="T28" fmla="*/ 21 w 94"/>
                <a:gd name="T29" fmla="*/ 199 h 200"/>
                <a:gd name="T30" fmla="*/ 53 w 94"/>
                <a:gd name="T31" fmla="*/ 199 h 200"/>
                <a:gd name="T32" fmla="*/ 66 w 94"/>
                <a:gd name="T33" fmla="*/ 199 h 200"/>
                <a:gd name="T34" fmla="*/ 93 w 94"/>
                <a:gd name="T35" fmla="*/ 6 h 200"/>
                <a:gd name="T36" fmla="*/ 93 w 94"/>
                <a:gd name="T37" fmla="*/ 6 h 200"/>
                <a:gd name="T38" fmla="*/ 94 w 94"/>
                <a:gd name="T39" fmla="*/ 5 h 200"/>
                <a:gd name="T40" fmla="*/ 68 w 94"/>
                <a:gd name="T41" fmla="*/ 0 h 200"/>
                <a:gd name="T42" fmla="*/ 70 w 94"/>
                <a:gd name="T43" fmla="*/ 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4" h="200">
                  <a:moveTo>
                    <a:pt x="70" y="6"/>
                  </a:moveTo>
                  <a:cubicBezTo>
                    <a:pt x="70" y="6"/>
                    <a:pt x="70" y="6"/>
                    <a:pt x="70" y="6"/>
                  </a:cubicBezTo>
                  <a:cubicBezTo>
                    <a:pt x="46" y="178"/>
                    <a:pt x="46" y="178"/>
                    <a:pt x="46" y="178"/>
                  </a:cubicBezTo>
                  <a:cubicBezTo>
                    <a:pt x="25" y="178"/>
                    <a:pt x="25" y="178"/>
                    <a:pt x="25" y="178"/>
                  </a:cubicBezTo>
                  <a:cubicBezTo>
                    <a:pt x="25" y="178"/>
                    <a:pt x="25" y="178"/>
                    <a:pt x="25" y="178"/>
                  </a:cubicBezTo>
                  <a:cubicBezTo>
                    <a:pt x="25" y="178"/>
                    <a:pt x="25" y="178"/>
                    <a:pt x="25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1" y="177"/>
                    <a:pt x="2" y="178"/>
                    <a:pt x="3" y="178"/>
                  </a:cubicBezTo>
                  <a:cubicBezTo>
                    <a:pt x="7" y="180"/>
                    <a:pt x="12" y="182"/>
                    <a:pt x="15" y="185"/>
                  </a:cubicBezTo>
                  <a:cubicBezTo>
                    <a:pt x="19" y="188"/>
                    <a:pt x="20" y="193"/>
                    <a:pt x="20" y="200"/>
                  </a:cubicBezTo>
                  <a:cubicBezTo>
                    <a:pt x="20" y="200"/>
                    <a:pt x="20" y="199"/>
                    <a:pt x="21" y="199"/>
                  </a:cubicBezTo>
                  <a:cubicBezTo>
                    <a:pt x="21" y="199"/>
                    <a:pt x="21" y="199"/>
                    <a:pt x="21" y="199"/>
                  </a:cubicBezTo>
                  <a:cubicBezTo>
                    <a:pt x="53" y="199"/>
                    <a:pt x="53" y="199"/>
                    <a:pt x="53" y="199"/>
                  </a:cubicBezTo>
                  <a:cubicBezTo>
                    <a:pt x="66" y="199"/>
                    <a:pt x="66" y="199"/>
                    <a:pt x="66" y="199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3" y="5"/>
                    <a:pt x="94" y="5"/>
                    <a:pt x="94" y="5"/>
                  </a:cubicBezTo>
                  <a:cubicBezTo>
                    <a:pt x="86" y="5"/>
                    <a:pt x="77" y="4"/>
                    <a:pt x="68" y="0"/>
                  </a:cubicBezTo>
                  <a:cubicBezTo>
                    <a:pt x="69" y="2"/>
                    <a:pt x="69" y="3"/>
                    <a:pt x="7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9"/>
            <p:cNvSpPr>
              <a:spLocks/>
            </p:cNvSpPr>
            <p:nvPr/>
          </p:nvSpPr>
          <p:spPr bwMode="auto">
            <a:xfrm>
              <a:off x="5614988" y="-1163638"/>
              <a:ext cx="1639888" cy="757238"/>
            </a:xfrm>
            <a:custGeom>
              <a:avLst/>
              <a:gdLst>
                <a:gd name="T0" fmla="*/ 436 w 436"/>
                <a:gd name="T1" fmla="*/ 5 h 199"/>
                <a:gd name="T2" fmla="*/ 413 w 436"/>
                <a:gd name="T3" fmla="*/ 6 h 199"/>
                <a:gd name="T4" fmla="*/ 394 w 436"/>
                <a:gd name="T5" fmla="*/ 142 h 199"/>
                <a:gd name="T6" fmla="*/ 331 w 436"/>
                <a:gd name="T7" fmla="*/ 178 h 199"/>
                <a:gd name="T8" fmla="*/ 165 w 436"/>
                <a:gd name="T9" fmla="*/ 155 h 199"/>
                <a:gd name="T10" fmla="*/ 342 w 436"/>
                <a:gd name="T11" fmla="*/ 102 h 199"/>
                <a:gd name="T12" fmla="*/ 171 w 436"/>
                <a:gd name="T13" fmla="*/ 113 h 199"/>
                <a:gd name="T14" fmla="*/ 344 w 436"/>
                <a:gd name="T15" fmla="*/ 88 h 199"/>
                <a:gd name="T16" fmla="*/ 314 w 436"/>
                <a:gd name="T17" fmla="*/ 67 h 199"/>
                <a:gd name="T18" fmla="*/ 334 w 436"/>
                <a:gd name="T19" fmla="*/ 6 h 199"/>
                <a:gd name="T20" fmla="*/ 245 w 436"/>
                <a:gd name="T21" fmla="*/ 67 h 199"/>
                <a:gd name="T22" fmla="*/ 303 w 436"/>
                <a:gd name="T23" fmla="*/ 39 h 199"/>
                <a:gd name="T24" fmla="*/ 252 w 436"/>
                <a:gd name="T25" fmla="*/ 19 h 199"/>
                <a:gd name="T26" fmla="*/ 254 w 436"/>
                <a:gd name="T27" fmla="*/ 6 h 199"/>
                <a:gd name="T28" fmla="*/ 229 w 436"/>
                <a:gd name="T29" fmla="*/ 0 h 199"/>
                <a:gd name="T30" fmla="*/ 231 w 436"/>
                <a:gd name="T31" fmla="*/ 6 h 199"/>
                <a:gd name="T32" fmla="*/ 89 w 436"/>
                <a:gd name="T33" fmla="*/ 19 h 199"/>
                <a:gd name="T34" fmla="*/ 91 w 436"/>
                <a:gd name="T35" fmla="*/ 6 h 199"/>
                <a:gd name="T36" fmla="*/ 67 w 436"/>
                <a:gd name="T37" fmla="*/ 0 h 199"/>
                <a:gd name="T38" fmla="*/ 69 w 436"/>
                <a:gd name="T39" fmla="*/ 6 h 199"/>
                <a:gd name="T40" fmla="*/ 18 w 436"/>
                <a:gd name="T41" fmla="*/ 19 h 199"/>
                <a:gd name="T42" fmla="*/ 64 w 436"/>
                <a:gd name="T43" fmla="*/ 39 h 199"/>
                <a:gd name="T44" fmla="*/ 15 w 436"/>
                <a:gd name="T45" fmla="*/ 77 h 199"/>
                <a:gd name="T46" fmla="*/ 56 w 436"/>
                <a:gd name="T47" fmla="*/ 97 h 199"/>
                <a:gd name="T48" fmla="*/ 26 w 436"/>
                <a:gd name="T49" fmla="*/ 179 h 199"/>
                <a:gd name="T50" fmla="*/ 12 w 436"/>
                <a:gd name="T51" fmla="*/ 118 h 199"/>
                <a:gd name="T52" fmla="*/ 107 w 436"/>
                <a:gd name="T53" fmla="*/ 199 h 199"/>
                <a:gd name="T54" fmla="*/ 95 w 436"/>
                <a:gd name="T55" fmla="*/ 118 h 199"/>
                <a:gd name="T56" fmla="*/ 67 w 436"/>
                <a:gd name="T57" fmla="*/ 179 h 199"/>
                <a:gd name="T58" fmla="*/ 123 w 436"/>
                <a:gd name="T59" fmla="*/ 97 h 199"/>
                <a:gd name="T60" fmla="*/ 81 w 436"/>
                <a:gd name="T61" fmla="*/ 77 h 199"/>
                <a:gd name="T62" fmla="*/ 226 w 436"/>
                <a:gd name="T63" fmla="*/ 39 h 199"/>
                <a:gd name="T64" fmla="*/ 163 w 436"/>
                <a:gd name="T65" fmla="*/ 67 h 199"/>
                <a:gd name="T66" fmla="*/ 148 w 436"/>
                <a:gd name="T67" fmla="*/ 68 h 199"/>
                <a:gd name="T68" fmla="*/ 146 w 436"/>
                <a:gd name="T69" fmla="*/ 88 h 199"/>
                <a:gd name="T70" fmla="*/ 134 w 436"/>
                <a:gd name="T71" fmla="*/ 124 h 199"/>
                <a:gd name="T72" fmla="*/ 144 w 436"/>
                <a:gd name="T73" fmla="*/ 140 h 199"/>
                <a:gd name="T74" fmla="*/ 124 w 436"/>
                <a:gd name="T75" fmla="*/ 163 h 199"/>
                <a:gd name="T76" fmla="*/ 136 w 436"/>
                <a:gd name="T77" fmla="*/ 199 h 199"/>
                <a:gd name="T78" fmla="*/ 360 w 436"/>
                <a:gd name="T79" fmla="*/ 199 h 199"/>
                <a:gd name="T80" fmla="*/ 361 w 436"/>
                <a:gd name="T81" fmla="*/ 199 h 199"/>
                <a:gd name="T82" fmla="*/ 416 w 436"/>
                <a:gd name="T83" fmla="*/ 148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6" h="199">
                  <a:moveTo>
                    <a:pt x="436" y="6"/>
                  </a:moveTo>
                  <a:cubicBezTo>
                    <a:pt x="436" y="5"/>
                    <a:pt x="436" y="5"/>
                    <a:pt x="436" y="5"/>
                  </a:cubicBezTo>
                  <a:cubicBezTo>
                    <a:pt x="429" y="5"/>
                    <a:pt x="420" y="4"/>
                    <a:pt x="411" y="0"/>
                  </a:cubicBezTo>
                  <a:cubicBezTo>
                    <a:pt x="412" y="2"/>
                    <a:pt x="412" y="3"/>
                    <a:pt x="413" y="6"/>
                  </a:cubicBezTo>
                  <a:cubicBezTo>
                    <a:pt x="413" y="6"/>
                    <a:pt x="413" y="6"/>
                    <a:pt x="413" y="6"/>
                  </a:cubicBezTo>
                  <a:cubicBezTo>
                    <a:pt x="394" y="142"/>
                    <a:pt x="394" y="142"/>
                    <a:pt x="394" y="142"/>
                  </a:cubicBezTo>
                  <a:cubicBezTo>
                    <a:pt x="357" y="178"/>
                    <a:pt x="357" y="178"/>
                    <a:pt x="357" y="178"/>
                  </a:cubicBezTo>
                  <a:cubicBezTo>
                    <a:pt x="331" y="178"/>
                    <a:pt x="331" y="178"/>
                    <a:pt x="331" y="178"/>
                  </a:cubicBezTo>
                  <a:cubicBezTo>
                    <a:pt x="162" y="178"/>
                    <a:pt x="162" y="178"/>
                    <a:pt x="162" y="178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339" y="121"/>
                    <a:pt x="339" y="121"/>
                    <a:pt x="339" y="121"/>
                  </a:cubicBezTo>
                  <a:cubicBezTo>
                    <a:pt x="342" y="102"/>
                    <a:pt x="342" y="102"/>
                    <a:pt x="342" y="102"/>
                  </a:cubicBezTo>
                  <a:cubicBezTo>
                    <a:pt x="168" y="135"/>
                    <a:pt x="168" y="135"/>
                    <a:pt x="168" y="135"/>
                  </a:cubicBezTo>
                  <a:cubicBezTo>
                    <a:pt x="171" y="113"/>
                    <a:pt x="171" y="113"/>
                    <a:pt x="171" y="113"/>
                  </a:cubicBezTo>
                  <a:cubicBezTo>
                    <a:pt x="195" y="88"/>
                    <a:pt x="195" y="88"/>
                    <a:pt x="195" y="88"/>
                  </a:cubicBezTo>
                  <a:cubicBezTo>
                    <a:pt x="344" y="88"/>
                    <a:pt x="344" y="88"/>
                    <a:pt x="344" y="88"/>
                  </a:cubicBezTo>
                  <a:cubicBezTo>
                    <a:pt x="346" y="67"/>
                    <a:pt x="346" y="67"/>
                    <a:pt x="346" y="67"/>
                  </a:cubicBezTo>
                  <a:cubicBezTo>
                    <a:pt x="314" y="67"/>
                    <a:pt x="314" y="67"/>
                    <a:pt x="314" y="67"/>
                  </a:cubicBezTo>
                  <a:cubicBezTo>
                    <a:pt x="355" y="11"/>
                    <a:pt x="355" y="11"/>
                    <a:pt x="355" y="11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288" y="67"/>
                    <a:pt x="288" y="67"/>
                    <a:pt x="288" y="67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9" y="39"/>
                    <a:pt x="249" y="39"/>
                    <a:pt x="249" y="39"/>
                  </a:cubicBezTo>
                  <a:cubicBezTo>
                    <a:pt x="303" y="39"/>
                    <a:pt x="303" y="39"/>
                    <a:pt x="303" y="39"/>
                  </a:cubicBezTo>
                  <a:cubicBezTo>
                    <a:pt x="319" y="19"/>
                    <a:pt x="319" y="19"/>
                    <a:pt x="319" y="19"/>
                  </a:cubicBezTo>
                  <a:cubicBezTo>
                    <a:pt x="252" y="19"/>
                    <a:pt x="252" y="19"/>
                    <a:pt x="252" y="19"/>
                  </a:cubicBezTo>
                  <a:cubicBezTo>
                    <a:pt x="254" y="6"/>
                    <a:pt x="254" y="6"/>
                    <a:pt x="254" y="6"/>
                  </a:cubicBezTo>
                  <a:cubicBezTo>
                    <a:pt x="254" y="6"/>
                    <a:pt x="254" y="6"/>
                    <a:pt x="254" y="6"/>
                  </a:cubicBezTo>
                  <a:cubicBezTo>
                    <a:pt x="254" y="5"/>
                    <a:pt x="254" y="5"/>
                    <a:pt x="254" y="5"/>
                  </a:cubicBezTo>
                  <a:cubicBezTo>
                    <a:pt x="247" y="5"/>
                    <a:pt x="238" y="4"/>
                    <a:pt x="229" y="0"/>
                  </a:cubicBezTo>
                  <a:cubicBezTo>
                    <a:pt x="230" y="2"/>
                    <a:pt x="230" y="3"/>
                    <a:pt x="231" y="6"/>
                  </a:cubicBezTo>
                  <a:cubicBezTo>
                    <a:pt x="231" y="6"/>
                    <a:pt x="231" y="6"/>
                    <a:pt x="231" y="6"/>
                  </a:cubicBezTo>
                  <a:cubicBezTo>
                    <a:pt x="229" y="19"/>
                    <a:pt x="229" y="19"/>
                    <a:pt x="229" y="19"/>
                  </a:cubicBezTo>
                  <a:cubicBezTo>
                    <a:pt x="89" y="19"/>
                    <a:pt x="89" y="19"/>
                    <a:pt x="89" y="19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84" y="5"/>
                    <a:pt x="76" y="4"/>
                    <a:pt x="67" y="0"/>
                  </a:cubicBezTo>
                  <a:cubicBezTo>
                    <a:pt x="68" y="2"/>
                    <a:pt x="68" y="3"/>
                    <a:pt x="69" y="6"/>
                  </a:cubicBezTo>
                  <a:cubicBezTo>
                    <a:pt x="69" y="6"/>
                    <a:pt x="69" y="6"/>
                    <a:pt x="69" y="6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56" y="97"/>
                    <a:pt x="56" y="97"/>
                    <a:pt x="56" y="97"/>
                  </a:cubicBezTo>
                  <a:cubicBezTo>
                    <a:pt x="45" y="179"/>
                    <a:pt x="45" y="179"/>
                    <a:pt x="45" y="179"/>
                  </a:cubicBezTo>
                  <a:cubicBezTo>
                    <a:pt x="26" y="179"/>
                    <a:pt x="26" y="179"/>
                    <a:pt x="26" y="179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12" y="118"/>
                    <a:pt x="12" y="118"/>
                    <a:pt x="12" y="118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19" y="118"/>
                    <a:pt x="119" y="118"/>
                    <a:pt x="119" y="118"/>
                  </a:cubicBezTo>
                  <a:cubicBezTo>
                    <a:pt x="95" y="118"/>
                    <a:pt x="95" y="118"/>
                    <a:pt x="95" y="118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67" y="179"/>
                    <a:pt x="67" y="179"/>
                    <a:pt x="67" y="179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123" y="97"/>
                    <a:pt x="123" y="97"/>
                    <a:pt x="123" y="97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81" y="77"/>
                    <a:pt x="81" y="77"/>
                    <a:pt x="81" y="77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22" y="67"/>
                    <a:pt x="222" y="67"/>
                    <a:pt x="222" y="67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58" y="67"/>
                    <a:pt x="153" y="65"/>
                    <a:pt x="147" y="63"/>
                  </a:cubicBezTo>
                  <a:cubicBezTo>
                    <a:pt x="147" y="64"/>
                    <a:pt x="148" y="66"/>
                    <a:pt x="148" y="68"/>
                  </a:cubicBezTo>
                  <a:cubicBezTo>
                    <a:pt x="149" y="68"/>
                    <a:pt x="149" y="68"/>
                    <a:pt x="149" y="68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67" y="88"/>
                    <a:pt x="167" y="88"/>
                    <a:pt x="167" y="88"/>
                  </a:cubicBezTo>
                  <a:cubicBezTo>
                    <a:pt x="134" y="124"/>
                    <a:pt x="134" y="124"/>
                    <a:pt x="134" y="124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4" y="163"/>
                    <a:pt x="124" y="163"/>
                    <a:pt x="124" y="163"/>
                  </a:cubicBezTo>
                  <a:cubicBezTo>
                    <a:pt x="141" y="160"/>
                    <a:pt x="141" y="160"/>
                    <a:pt x="141" y="160"/>
                  </a:cubicBezTo>
                  <a:cubicBezTo>
                    <a:pt x="136" y="199"/>
                    <a:pt x="136" y="199"/>
                    <a:pt x="136" y="199"/>
                  </a:cubicBezTo>
                  <a:cubicBezTo>
                    <a:pt x="328" y="199"/>
                    <a:pt x="328" y="199"/>
                    <a:pt x="328" y="199"/>
                  </a:cubicBezTo>
                  <a:cubicBezTo>
                    <a:pt x="360" y="199"/>
                    <a:pt x="360" y="199"/>
                    <a:pt x="360" y="199"/>
                  </a:cubicBezTo>
                  <a:cubicBezTo>
                    <a:pt x="361" y="199"/>
                    <a:pt x="361" y="199"/>
                    <a:pt x="361" y="199"/>
                  </a:cubicBezTo>
                  <a:cubicBezTo>
                    <a:pt x="361" y="199"/>
                    <a:pt x="361" y="199"/>
                    <a:pt x="361" y="199"/>
                  </a:cubicBezTo>
                  <a:cubicBezTo>
                    <a:pt x="361" y="199"/>
                    <a:pt x="361" y="199"/>
                    <a:pt x="361" y="199"/>
                  </a:cubicBezTo>
                  <a:cubicBezTo>
                    <a:pt x="416" y="148"/>
                    <a:pt x="416" y="148"/>
                    <a:pt x="416" y="148"/>
                  </a:cubicBezTo>
                  <a:cubicBezTo>
                    <a:pt x="436" y="6"/>
                    <a:pt x="436" y="6"/>
                    <a:pt x="43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5803089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3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5" name="组合 34"/>
          <p:cNvGrpSpPr/>
          <p:nvPr userDrawn="1"/>
        </p:nvGrpSpPr>
        <p:grpSpPr>
          <a:xfrm>
            <a:off x="4423955" y="527205"/>
            <a:ext cx="2184927" cy="2639027"/>
            <a:chOff x="5181710" y="1214962"/>
            <a:chExt cx="2184927" cy="2639027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1710" y="1703610"/>
              <a:ext cx="2184927" cy="2150379"/>
            </a:xfrm>
            <a:prstGeom prst="rect">
              <a:avLst/>
            </a:prstGeom>
            <a:blipFill>
              <a:blip r:embed="rId5"/>
              <a:srcRect/>
              <a:stretch>
                <a:fillRect t="-1" b="-4544"/>
              </a:stretch>
            </a:blip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7" name="矩形 36"/>
            <p:cNvSpPr/>
            <p:nvPr/>
          </p:nvSpPr>
          <p:spPr>
            <a:xfrm>
              <a:off x="5951008" y="1214962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defRPr/>
              </a:pPr>
              <a:r>
                <a:rPr lang="zh-CN" altLang="en-US" sz="1800" dirty="0" smtClean="0">
                  <a:solidFill>
                    <a:schemeClr val="bg1"/>
                  </a:solidFill>
                  <a:latin typeface="方正幼线简体" panose="03000509000000000000" pitchFamily="65" charset="-122"/>
                  <a:ea typeface="方正幼线简体" panose="03000509000000000000" pitchFamily="65" charset="-122"/>
                </a:rPr>
                <a:t>微博</a:t>
              </a:r>
              <a:endParaRPr lang="zh-CN" altLang="en-US" sz="1800" dirty="0">
                <a:solidFill>
                  <a:schemeClr val="bg1"/>
                </a:solidFill>
                <a:latin typeface="方正幼线简体" panose="03000509000000000000" pitchFamily="65" charset="-122"/>
                <a:ea typeface="方正幼线简体" panose="03000509000000000000" pitchFamily="65" charset="-122"/>
              </a:endParaRPr>
            </a:p>
          </p:txBody>
        </p:sp>
      </p:grpSp>
      <p:grpSp>
        <p:nvGrpSpPr>
          <p:cNvPr id="38" name="组合 37"/>
          <p:cNvGrpSpPr/>
          <p:nvPr userDrawn="1"/>
        </p:nvGrpSpPr>
        <p:grpSpPr>
          <a:xfrm>
            <a:off x="1824876" y="527205"/>
            <a:ext cx="2150381" cy="2639027"/>
            <a:chOff x="2182176" y="1214962"/>
            <a:chExt cx="2150381" cy="2639027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86" t="3786" r="3786" b="3786"/>
            <a:stretch/>
          </p:blipFill>
          <p:spPr>
            <a:xfrm>
              <a:off x="2182176" y="1703610"/>
              <a:ext cx="2150381" cy="2150379"/>
            </a:xfrm>
            <a:prstGeom prst="rect">
              <a:avLst/>
            </a:prstGeom>
            <a:blipFill>
              <a:blip r:embed="rId5"/>
              <a:srcRect/>
              <a:stretch>
                <a:fillRect t="-1" b="-4544"/>
              </a:stretch>
            </a:blip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0" name="矩形 39"/>
            <p:cNvSpPr/>
            <p:nvPr/>
          </p:nvSpPr>
          <p:spPr>
            <a:xfrm>
              <a:off x="2934201" y="1214962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defRPr/>
              </a:pPr>
              <a:r>
                <a:rPr lang="zh-CN" altLang="en-US" sz="1800" dirty="0" smtClean="0">
                  <a:solidFill>
                    <a:schemeClr val="bg1"/>
                  </a:solidFill>
                  <a:latin typeface="方正幼线简体" panose="03000509000000000000" pitchFamily="65" charset="-122"/>
                  <a:ea typeface="方正幼线简体" panose="03000509000000000000" pitchFamily="65" charset="-122"/>
                </a:rPr>
                <a:t>微信</a:t>
              </a:r>
              <a:endParaRPr lang="zh-CN" altLang="en-US" sz="1800" dirty="0">
                <a:solidFill>
                  <a:schemeClr val="bg1"/>
                </a:solidFill>
                <a:latin typeface="方正幼线简体" panose="03000509000000000000" pitchFamily="65" charset="-122"/>
                <a:ea typeface="方正幼线简体" panose="03000509000000000000" pitchFamily="65" charset="-122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2754393" y="3578430"/>
              <a:ext cx="1005947" cy="133548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28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grpSp>
        <p:nvGrpSpPr>
          <p:cNvPr id="42" name="组合 41"/>
          <p:cNvGrpSpPr/>
          <p:nvPr userDrawn="1"/>
        </p:nvGrpSpPr>
        <p:grpSpPr>
          <a:xfrm>
            <a:off x="2402175" y="3516504"/>
            <a:ext cx="4339650" cy="1234432"/>
            <a:chOff x="3059831" y="3516504"/>
            <a:chExt cx="4339650" cy="1234432"/>
          </a:xfrm>
        </p:grpSpPr>
        <p:sp>
          <p:nvSpPr>
            <p:cNvPr id="43" name="矩形 42"/>
            <p:cNvSpPr/>
            <p:nvPr/>
          </p:nvSpPr>
          <p:spPr>
            <a:xfrm>
              <a:off x="3059831" y="4104605"/>
              <a:ext cx="433965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康娃娃体W5(P)" panose="040B0500000000000000" pitchFamily="82" charset="-122"/>
                  <a:ea typeface="华康娃娃体W5(P)" panose="040B0500000000000000" pitchFamily="82" charset="-122"/>
                  <a:cs typeface="Arial" panose="020B0604020202020204" pitchFamily="34" charset="0"/>
                </a:rPr>
                <a:t>更多教程敬请期待</a:t>
              </a:r>
              <a:r>
                <a:rPr lang="en-US" altLang="zh-CN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康娃娃体W5(P)" panose="040B0500000000000000" pitchFamily="82" charset="-122"/>
                  <a:ea typeface="华康娃娃体W5(P)" panose="040B0500000000000000" pitchFamily="82" charset="-122"/>
                  <a:cs typeface="Arial" panose="020B0604020202020204" pitchFamily="34" charset="0"/>
                </a:rPr>
                <a:t>…</a:t>
              </a:r>
              <a:endPara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娃娃体W5(P)" panose="040B0500000000000000" pitchFamily="82" charset="-122"/>
                <a:ea typeface="华康娃娃体W5(P)" panose="040B0500000000000000" pitchFamily="82" charset="-122"/>
                <a:cs typeface="Arial" panose="020B0604020202020204" pitchFamily="34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3983162" y="3516504"/>
              <a:ext cx="20313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康娃娃体W5(P)" panose="040B0500000000000000" pitchFamily="82" charset="-122"/>
                  <a:ea typeface="华康娃娃体W5(P)" panose="040B0500000000000000" pitchFamily="82" charset="-122"/>
                  <a:cs typeface="Arial" panose="020B0604020202020204" pitchFamily="34" charset="0"/>
                </a:rPr>
                <a:t>小陆老师制作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娃娃体W5(P)" panose="040B0500000000000000" pitchFamily="82" charset="-122"/>
                <a:ea typeface="华康娃娃体W5(P)" panose="040B0500000000000000" pitchFamily="82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4440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 userDrawn="1"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6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Blur radius="59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" name="矩形 36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005024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7" name="组合 146"/>
          <p:cNvGrpSpPr/>
          <p:nvPr userDrawn="1"/>
        </p:nvGrpSpPr>
        <p:grpSpPr>
          <a:xfrm>
            <a:off x="503238" y="0"/>
            <a:ext cx="1367892" cy="142491"/>
            <a:chOff x="431800" y="0"/>
            <a:chExt cx="1475904" cy="142491"/>
          </a:xfrm>
        </p:grpSpPr>
        <p:sp>
          <p:nvSpPr>
            <p:cNvPr id="148" name="矩形 147"/>
            <p:cNvSpPr/>
            <p:nvPr/>
          </p:nvSpPr>
          <p:spPr>
            <a:xfrm>
              <a:off x="431800" y="0"/>
              <a:ext cx="575804" cy="142491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49" name="矩形 148"/>
            <p:cNvSpPr/>
            <p:nvPr/>
          </p:nvSpPr>
          <p:spPr>
            <a:xfrm>
              <a:off x="1007604" y="0"/>
              <a:ext cx="504056" cy="142491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50" name="矩形 149"/>
            <p:cNvSpPr/>
            <p:nvPr/>
          </p:nvSpPr>
          <p:spPr>
            <a:xfrm>
              <a:off x="1511660" y="0"/>
              <a:ext cx="396044" cy="14249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/>
            </a:p>
          </p:txBody>
        </p:sp>
      </p:grpSp>
      <p:sp>
        <p:nvSpPr>
          <p:cNvPr id="38" name="矩形 37"/>
          <p:cNvSpPr/>
          <p:nvPr userDrawn="1"/>
        </p:nvSpPr>
        <p:spPr>
          <a:xfrm>
            <a:off x="8456359" y="4934335"/>
            <a:ext cx="183530" cy="209165"/>
          </a:xfrm>
          <a:prstGeom prst="rect">
            <a:avLst/>
          </a:prstGeom>
          <a:solidFill>
            <a:srgbClr val="232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 userDrawn="1"/>
        </p:nvGrpSpPr>
        <p:grpSpPr>
          <a:xfrm>
            <a:off x="7915691" y="303498"/>
            <a:ext cx="732039" cy="166846"/>
            <a:chOff x="4422775" y="-1163638"/>
            <a:chExt cx="3343275" cy="762000"/>
          </a:xfrm>
          <a:solidFill>
            <a:schemeClr val="bg1"/>
          </a:solidFill>
        </p:grpSpPr>
        <p:sp>
          <p:nvSpPr>
            <p:cNvPr id="40" name="Freeform 14"/>
            <p:cNvSpPr>
              <a:spLocks/>
            </p:cNvSpPr>
            <p:nvPr/>
          </p:nvSpPr>
          <p:spPr bwMode="auto">
            <a:xfrm>
              <a:off x="4422775" y="-1030288"/>
              <a:ext cx="304800" cy="623888"/>
            </a:xfrm>
            <a:custGeom>
              <a:avLst/>
              <a:gdLst>
                <a:gd name="T0" fmla="*/ 142 w 192"/>
                <a:gd name="T1" fmla="*/ 0 h 393"/>
                <a:gd name="T2" fmla="*/ 0 w 192"/>
                <a:gd name="T3" fmla="*/ 376 h 393"/>
                <a:gd name="T4" fmla="*/ 47 w 192"/>
                <a:gd name="T5" fmla="*/ 393 h 393"/>
                <a:gd name="T6" fmla="*/ 192 w 192"/>
                <a:gd name="T7" fmla="*/ 17 h 393"/>
                <a:gd name="T8" fmla="*/ 142 w 192"/>
                <a:gd name="T9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393">
                  <a:moveTo>
                    <a:pt x="142" y="0"/>
                  </a:moveTo>
                  <a:lnTo>
                    <a:pt x="0" y="376"/>
                  </a:lnTo>
                  <a:lnTo>
                    <a:pt x="47" y="393"/>
                  </a:lnTo>
                  <a:lnTo>
                    <a:pt x="192" y="17"/>
                  </a:lnTo>
                  <a:lnTo>
                    <a:pt x="1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5"/>
            <p:cNvSpPr>
              <a:spLocks/>
            </p:cNvSpPr>
            <p:nvPr/>
          </p:nvSpPr>
          <p:spPr bwMode="auto">
            <a:xfrm>
              <a:off x="6927850" y="-1084263"/>
              <a:ext cx="153988" cy="465138"/>
            </a:xfrm>
            <a:custGeom>
              <a:avLst/>
              <a:gdLst>
                <a:gd name="T0" fmla="*/ 56 w 97"/>
                <a:gd name="T1" fmla="*/ 293 h 293"/>
                <a:gd name="T2" fmla="*/ 97 w 97"/>
                <a:gd name="T3" fmla="*/ 0 h 293"/>
                <a:gd name="T4" fmla="*/ 42 w 97"/>
                <a:gd name="T5" fmla="*/ 0 h 293"/>
                <a:gd name="T6" fmla="*/ 0 w 97"/>
                <a:gd name="T7" fmla="*/ 293 h 293"/>
                <a:gd name="T8" fmla="*/ 56 w 97"/>
                <a:gd name="T9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293">
                  <a:moveTo>
                    <a:pt x="56" y="293"/>
                  </a:moveTo>
                  <a:lnTo>
                    <a:pt x="97" y="0"/>
                  </a:lnTo>
                  <a:lnTo>
                    <a:pt x="42" y="0"/>
                  </a:lnTo>
                  <a:lnTo>
                    <a:pt x="0" y="293"/>
                  </a:lnTo>
                  <a:lnTo>
                    <a:pt x="56" y="2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6"/>
            <p:cNvSpPr>
              <a:spLocks/>
            </p:cNvSpPr>
            <p:nvPr/>
          </p:nvSpPr>
          <p:spPr bwMode="auto">
            <a:xfrm>
              <a:off x="5137150" y="-1122363"/>
              <a:ext cx="533400" cy="715963"/>
            </a:xfrm>
            <a:custGeom>
              <a:avLst/>
              <a:gdLst>
                <a:gd name="T0" fmla="*/ 142 w 142"/>
                <a:gd name="T1" fmla="*/ 0 h 188"/>
                <a:gd name="T2" fmla="*/ 63 w 142"/>
                <a:gd name="T3" fmla="*/ 0 h 188"/>
                <a:gd name="T4" fmla="*/ 40 w 142"/>
                <a:gd name="T5" fmla="*/ 167 h 188"/>
                <a:gd name="T6" fmla="*/ 34 w 142"/>
                <a:gd name="T7" fmla="*/ 167 h 188"/>
                <a:gd name="T8" fmla="*/ 23 w 142"/>
                <a:gd name="T9" fmla="*/ 24 h 188"/>
                <a:gd name="T10" fmla="*/ 0 w 142"/>
                <a:gd name="T11" fmla="*/ 32 h 188"/>
                <a:gd name="T12" fmla="*/ 12 w 142"/>
                <a:gd name="T13" fmla="*/ 188 h 188"/>
                <a:gd name="T14" fmla="*/ 13 w 142"/>
                <a:gd name="T15" fmla="*/ 188 h 188"/>
                <a:gd name="T16" fmla="*/ 13 w 142"/>
                <a:gd name="T17" fmla="*/ 188 h 188"/>
                <a:gd name="T18" fmla="*/ 37 w 142"/>
                <a:gd name="T19" fmla="*/ 188 h 188"/>
                <a:gd name="T20" fmla="*/ 40 w 142"/>
                <a:gd name="T21" fmla="*/ 188 h 188"/>
                <a:gd name="T22" fmla="*/ 60 w 142"/>
                <a:gd name="T23" fmla="*/ 188 h 188"/>
                <a:gd name="T24" fmla="*/ 84 w 142"/>
                <a:gd name="T25" fmla="*/ 21 h 188"/>
                <a:gd name="T26" fmla="*/ 113 w 142"/>
                <a:gd name="T27" fmla="*/ 21 h 188"/>
                <a:gd name="T28" fmla="*/ 91 w 142"/>
                <a:gd name="T29" fmla="*/ 75 h 188"/>
                <a:gd name="T30" fmla="*/ 101 w 142"/>
                <a:gd name="T31" fmla="*/ 82 h 188"/>
                <a:gd name="T32" fmla="*/ 91 w 142"/>
                <a:gd name="T33" fmla="*/ 158 h 188"/>
                <a:gd name="T34" fmla="*/ 88 w 142"/>
                <a:gd name="T35" fmla="*/ 158 h 188"/>
                <a:gd name="T36" fmla="*/ 68 w 142"/>
                <a:gd name="T37" fmla="*/ 158 h 188"/>
                <a:gd name="T38" fmla="*/ 71 w 142"/>
                <a:gd name="T39" fmla="*/ 159 h 188"/>
                <a:gd name="T40" fmla="*/ 83 w 142"/>
                <a:gd name="T41" fmla="*/ 165 h 188"/>
                <a:gd name="T42" fmla="*/ 87 w 142"/>
                <a:gd name="T43" fmla="*/ 179 h 188"/>
                <a:gd name="T44" fmla="*/ 88 w 142"/>
                <a:gd name="T45" fmla="*/ 179 h 188"/>
                <a:gd name="T46" fmla="*/ 111 w 142"/>
                <a:gd name="T47" fmla="*/ 179 h 188"/>
                <a:gd name="T48" fmla="*/ 125 w 142"/>
                <a:gd name="T49" fmla="*/ 82 h 188"/>
                <a:gd name="T50" fmla="*/ 110 w 142"/>
                <a:gd name="T51" fmla="*/ 82 h 188"/>
                <a:gd name="T52" fmla="*/ 142 w 142"/>
                <a:gd name="T53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2" h="188">
                  <a:moveTo>
                    <a:pt x="142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40" y="167"/>
                    <a:pt x="40" y="167"/>
                    <a:pt x="40" y="167"/>
                  </a:cubicBezTo>
                  <a:cubicBezTo>
                    <a:pt x="34" y="167"/>
                    <a:pt x="34" y="167"/>
                    <a:pt x="34" y="167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188"/>
                    <a:pt x="12" y="188"/>
                    <a:pt x="12" y="188"/>
                  </a:cubicBezTo>
                  <a:cubicBezTo>
                    <a:pt x="13" y="188"/>
                    <a:pt x="13" y="188"/>
                    <a:pt x="13" y="188"/>
                  </a:cubicBezTo>
                  <a:cubicBezTo>
                    <a:pt x="13" y="188"/>
                    <a:pt x="13" y="188"/>
                    <a:pt x="13" y="188"/>
                  </a:cubicBezTo>
                  <a:cubicBezTo>
                    <a:pt x="37" y="188"/>
                    <a:pt x="37" y="188"/>
                    <a:pt x="37" y="188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60" y="188"/>
                    <a:pt x="60" y="188"/>
                    <a:pt x="60" y="188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91" y="75"/>
                    <a:pt x="91" y="75"/>
                    <a:pt x="91" y="7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91" y="158"/>
                    <a:pt x="91" y="158"/>
                    <a:pt x="91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69" y="158"/>
                    <a:pt x="70" y="158"/>
                    <a:pt x="71" y="159"/>
                  </a:cubicBezTo>
                  <a:cubicBezTo>
                    <a:pt x="76" y="160"/>
                    <a:pt x="79" y="162"/>
                    <a:pt x="83" y="165"/>
                  </a:cubicBezTo>
                  <a:cubicBezTo>
                    <a:pt x="86" y="168"/>
                    <a:pt x="88" y="173"/>
                    <a:pt x="87" y="179"/>
                  </a:cubicBezTo>
                  <a:cubicBezTo>
                    <a:pt x="87" y="179"/>
                    <a:pt x="88" y="179"/>
                    <a:pt x="88" y="179"/>
                  </a:cubicBezTo>
                  <a:cubicBezTo>
                    <a:pt x="111" y="179"/>
                    <a:pt x="111" y="179"/>
                    <a:pt x="111" y="179"/>
                  </a:cubicBezTo>
                  <a:cubicBezTo>
                    <a:pt x="125" y="82"/>
                    <a:pt x="125" y="82"/>
                    <a:pt x="125" y="82"/>
                  </a:cubicBezTo>
                  <a:cubicBezTo>
                    <a:pt x="110" y="82"/>
                    <a:pt x="110" y="82"/>
                    <a:pt x="110" y="82"/>
                  </a:cubicBezTo>
                  <a:lnTo>
                    <a:pt x="1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7"/>
            <p:cNvSpPr>
              <a:spLocks/>
            </p:cNvSpPr>
            <p:nvPr/>
          </p:nvSpPr>
          <p:spPr bwMode="auto">
            <a:xfrm>
              <a:off x="7239000" y="-1144588"/>
              <a:ext cx="527050" cy="738188"/>
            </a:xfrm>
            <a:custGeom>
              <a:avLst/>
              <a:gdLst>
                <a:gd name="T0" fmla="*/ 137 w 140"/>
                <a:gd name="T1" fmla="*/ 26 h 194"/>
                <a:gd name="T2" fmla="*/ 140 w 140"/>
                <a:gd name="T3" fmla="*/ 5 h 194"/>
                <a:gd name="T4" fmla="*/ 46 w 140"/>
                <a:gd name="T5" fmla="*/ 5 h 194"/>
                <a:gd name="T6" fmla="*/ 23 w 140"/>
                <a:gd name="T7" fmla="*/ 0 h 194"/>
                <a:gd name="T8" fmla="*/ 24 w 140"/>
                <a:gd name="T9" fmla="*/ 6 h 194"/>
                <a:gd name="T10" fmla="*/ 24 w 140"/>
                <a:gd name="T11" fmla="*/ 6 h 194"/>
                <a:gd name="T12" fmla="*/ 22 w 140"/>
                <a:gd name="T13" fmla="*/ 26 h 194"/>
                <a:gd name="T14" fmla="*/ 67 w 140"/>
                <a:gd name="T15" fmla="*/ 26 h 194"/>
                <a:gd name="T16" fmla="*/ 64 w 140"/>
                <a:gd name="T17" fmla="*/ 47 h 194"/>
                <a:gd name="T18" fmla="*/ 19 w 140"/>
                <a:gd name="T19" fmla="*/ 47 h 194"/>
                <a:gd name="T20" fmla="*/ 0 w 140"/>
                <a:gd name="T21" fmla="*/ 182 h 194"/>
                <a:gd name="T22" fmla="*/ 23 w 140"/>
                <a:gd name="T23" fmla="*/ 182 h 194"/>
                <a:gd name="T24" fmla="*/ 39 w 140"/>
                <a:gd name="T25" fmla="*/ 67 h 194"/>
                <a:gd name="T26" fmla="*/ 62 w 140"/>
                <a:gd name="T27" fmla="*/ 67 h 194"/>
                <a:gd name="T28" fmla="*/ 44 w 140"/>
                <a:gd name="T29" fmla="*/ 194 h 194"/>
                <a:gd name="T30" fmla="*/ 67 w 140"/>
                <a:gd name="T31" fmla="*/ 194 h 194"/>
                <a:gd name="T32" fmla="*/ 85 w 140"/>
                <a:gd name="T33" fmla="*/ 67 h 194"/>
                <a:gd name="T34" fmla="*/ 108 w 140"/>
                <a:gd name="T35" fmla="*/ 67 h 194"/>
                <a:gd name="T36" fmla="*/ 94 w 140"/>
                <a:gd name="T37" fmla="*/ 162 h 194"/>
                <a:gd name="T38" fmla="*/ 72 w 140"/>
                <a:gd name="T39" fmla="*/ 161 h 194"/>
                <a:gd name="T40" fmla="*/ 75 w 140"/>
                <a:gd name="T41" fmla="*/ 162 h 194"/>
                <a:gd name="T42" fmla="*/ 86 w 140"/>
                <a:gd name="T43" fmla="*/ 168 h 194"/>
                <a:gd name="T44" fmla="*/ 91 w 140"/>
                <a:gd name="T45" fmla="*/ 182 h 194"/>
                <a:gd name="T46" fmla="*/ 91 w 140"/>
                <a:gd name="T47" fmla="*/ 182 h 194"/>
                <a:gd name="T48" fmla="*/ 115 w 140"/>
                <a:gd name="T49" fmla="*/ 182 h 194"/>
                <a:gd name="T50" fmla="*/ 134 w 140"/>
                <a:gd name="T51" fmla="*/ 47 h 194"/>
                <a:gd name="T52" fmla="*/ 88 w 140"/>
                <a:gd name="T53" fmla="*/ 47 h 194"/>
                <a:gd name="T54" fmla="*/ 91 w 140"/>
                <a:gd name="T55" fmla="*/ 26 h 194"/>
                <a:gd name="T56" fmla="*/ 137 w 140"/>
                <a:gd name="T57" fmla="*/ 2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0" h="194">
                  <a:moveTo>
                    <a:pt x="137" y="26"/>
                  </a:moveTo>
                  <a:cubicBezTo>
                    <a:pt x="140" y="5"/>
                    <a:pt x="140" y="5"/>
                    <a:pt x="140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39" y="5"/>
                    <a:pt x="31" y="3"/>
                    <a:pt x="23" y="0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23" y="182"/>
                    <a:pt x="23" y="182"/>
                    <a:pt x="23" y="18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44" y="194"/>
                    <a:pt x="44" y="194"/>
                    <a:pt x="44" y="194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94" y="162"/>
                    <a:pt x="94" y="162"/>
                    <a:pt x="94" y="162"/>
                  </a:cubicBezTo>
                  <a:cubicBezTo>
                    <a:pt x="72" y="161"/>
                    <a:pt x="72" y="161"/>
                    <a:pt x="72" y="161"/>
                  </a:cubicBezTo>
                  <a:cubicBezTo>
                    <a:pt x="73" y="161"/>
                    <a:pt x="74" y="162"/>
                    <a:pt x="75" y="162"/>
                  </a:cubicBezTo>
                  <a:cubicBezTo>
                    <a:pt x="79" y="164"/>
                    <a:pt x="83" y="166"/>
                    <a:pt x="86" y="168"/>
                  </a:cubicBezTo>
                  <a:cubicBezTo>
                    <a:pt x="90" y="171"/>
                    <a:pt x="92" y="176"/>
                    <a:pt x="91" y="182"/>
                  </a:cubicBezTo>
                  <a:cubicBezTo>
                    <a:pt x="91" y="182"/>
                    <a:pt x="91" y="182"/>
                    <a:pt x="91" y="182"/>
                  </a:cubicBezTo>
                  <a:cubicBezTo>
                    <a:pt x="115" y="182"/>
                    <a:pt x="115" y="182"/>
                    <a:pt x="115" y="182"/>
                  </a:cubicBezTo>
                  <a:cubicBezTo>
                    <a:pt x="134" y="47"/>
                    <a:pt x="134" y="47"/>
                    <a:pt x="134" y="47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1" y="26"/>
                    <a:pt x="91" y="26"/>
                    <a:pt x="91" y="26"/>
                  </a:cubicBezTo>
                  <a:lnTo>
                    <a:pt x="13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8"/>
            <p:cNvSpPr>
              <a:spLocks/>
            </p:cNvSpPr>
            <p:nvPr/>
          </p:nvSpPr>
          <p:spPr bwMode="auto">
            <a:xfrm>
              <a:off x="4654550" y="-1163638"/>
              <a:ext cx="354013" cy="762000"/>
            </a:xfrm>
            <a:custGeom>
              <a:avLst/>
              <a:gdLst>
                <a:gd name="T0" fmla="*/ 70 w 94"/>
                <a:gd name="T1" fmla="*/ 6 h 200"/>
                <a:gd name="T2" fmla="*/ 70 w 94"/>
                <a:gd name="T3" fmla="*/ 6 h 200"/>
                <a:gd name="T4" fmla="*/ 46 w 94"/>
                <a:gd name="T5" fmla="*/ 178 h 200"/>
                <a:gd name="T6" fmla="*/ 25 w 94"/>
                <a:gd name="T7" fmla="*/ 178 h 200"/>
                <a:gd name="T8" fmla="*/ 25 w 94"/>
                <a:gd name="T9" fmla="*/ 178 h 200"/>
                <a:gd name="T10" fmla="*/ 25 w 94"/>
                <a:gd name="T11" fmla="*/ 178 h 200"/>
                <a:gd name="T12" fmla="*/ 24 w 94"/>
                <a:gd name="T13" fmla="*/ 178 h 200"/>
                <a:gd name="T14" fmla="*/ 24 w 94"/>
                <a:gd name="T15" fmla="*/ 178 h 200"/>
                <a:gd name="T16" fmla="*/ 24 w 94"/>
                <a:gd name="T17" fmla="*/ 178 h 200"/>
                <a:gd name="T18" fmla="*/ 0 w 94"/>
                <a:gd name="T19" fmla="*/ 177 h 200"/>
                <a:gd name="T20" fmla="*/ 3 w 94"/>
                <a:gd name="T21" fmla="*/ 178 h 200"/>
                <a:gd name="T22" fmla="*/ 15 w 94"/>
                <a:gd name="T23" fmla="*/ 185 h 200"/>
                <a:gd name="T24" fmla="*/ 20 w 94"/>
                <a:gd name="T25" fmla="*/ 200 h 200"/>
                <a:gd name="T26" fmla="*/ 21 w 94"/>
                <a:gd name="T27" fmla="*/ 199 h 200"/>
                <a:gd name="T28" fmla="*/ 21 w 94"/>
                <a:gd name="T29" fmla="*/ 199 h 200"/>
                <a:gd name="T30" fmla="*/ 53 w 94"/>
                <a:gd name="T31" fmla="*/ 199 h 200"/>
                <a:gd name="T32" fmla="*/ 66 w 94"/>
                <a:gd name="T33" fmla="*/ 199 h 200"/>
                <a:gd name="T34" fmla="*/ 93 w 94"/>
                <a:gd name="T35" fmla="*/ 6 h 200"/>
                <a:gd name="T36" fmla="*/ 93 w 94"/>
                <a:gd name="T37" fmla="*/ 6 h 200"/>
                <a:gd name="T38" fmla="*/ 94 w 94"/>
                <a:gd name="T39" fmla="*/ 5 h 200"/>
                <a:gd name="T40" fmla="*/ 68 w 94"/>
                <a:gd name="T41" fmla="*/ 0 h 200"/>
                <a:gd name="T42" fmla="*/ 70 w 94"/>
                <a:gd name="T43" fmla="*/ 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4" h="200">
                  <a:moveTo>
                    <a:pt x="70" y="6"/>
                  </a:moveTo>
                  <a:cubicBezTo>
                    <a:pt x="70" y="6"/>
                    <a:pt x="70" y="6"/>
                    <a:pt x="70" y="6"/>
                  </a:cubicBezTo>
                  <a:cubicBezTo>
                    <a:pt x="46" y="178"/>
                    <a:pt x="46" y="178"/>
                    <a:pt x="46" y="178"/>
                  </a:cubicBezTo>
                  <a:cubicBezTo>
                    <a:pt x="25" y="178"/>
                    <a:pt x="25" y="178"/>
                    <a:pt x="25" y="178"/>
                  </a:cubicBezTo>
                  <a:cubicBezTo>
                    <a:pt x="25" y="178"/>
                    <a:pt x="25" y="178"/>
                    <a:pt x="25" y="178"/>
                  </a:cubicBezTo>
                  <a:cubicBezTo>
                    <a:pt x="25" y="178"/>
                    <a:pt x="25" y="178"/>
                    <a:pt x="25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1" y="177"/>
                    <a:pt x="2" y="178"/>
                    <a:pt x="3" y="178"/>
                  </a:cubicBezTo>
                  <a:cubicBezTo>
                    <a:pt x="7" y="180"/>
                    <a:pt x="12" y="182"/>
                    <a:pt x="15" y="185"/>
                  </a:cubicBezTo>
                  <a:cubicBezTo>
                    <a:pt x="19" y="188"/>
                    <a:pt x="20" y="193"/>
                    <a:pt x="20" y="200"/>
                  </a:cubicBezTo>
                  <a:cubicBezTo>
                    <a:pt x="20" y="200"/>
                    <a:pt x="20" y="199"/>
                    <a:pt x="21" y="199"/>
                  </a:cubicBezTo>
                  <a:cubicBezTo>
                    <a:pt x="21" y="199"/>
                    <a:pt x="21" y="199"/>
                    <a:pt x="21" y="199"/>
                  </a:cubicBezTo>
                  <a:cubicBezTo>
                    <a:pt x="53" y="199"/>
                    <a:pt x="53" y="199"/>
                    <a:pt x="53" y="199"/>
                  </a:cubicBezTo>
                  <a:cubicBezTo>
                    <a:pt x="66" y="199"/>
                    <a:pt x="66" y="199"/>
                    <a:pt x="66" y="199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3" y="5"/>
                    <a:pt x="94" y="5"/>
                    <a:pt x="94" y="5"/>
                  </a:cubicBezTo>
                  <a:cubicBezTo>
                    <a:pt x="86" y="5"/>
                    <a:pt x="77" y="4"/>
                    <a:pt x="68" y="0"/>
                  </a:cubicBezTo>
                  <a:cubicBezTo>
                    <a:pt x="69" y="2"/>
                    <a:pt x="69" y="3"/>
                    <a:pt x="7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9"/>
            <p:cNvSpPr>
              <a:spLocks/>
            </p:cNvSpPr>
            <p:nvPr/>
          </p:nvSpPr>
          <p:spPr bwMode="auto">
            <a:xfrm>
              <a:off x="5614988" y="-1163638"/>
              <a:ext cx="1639888" cy="757238"/>
            </a:xfrm>
            <a:custGeom>
              <a:avLst/>
              <a:gdLst>
                <a:gd name="T0" fmla="*/ 436 w 436"/>
                <a:gd name="T1" fmla="*/ 5 h 199"/>
                <a:gd name="T2" fmla="*/ 413 w 436"/>
                <a:gd name="T3" fmla="*/ 6 h 199"/>
                <a:gd name="T4" fmla="*/ 394 w 436"/>
                <a:gd name="T5" fmla="*/ 142 h 199"/>
                <a:gd name="T6" fmla="*/ 331 w 436"/>
                <a:gd name="T7" fmla="*/ 178 h 199"/>
                <a:gd name="T8" fmla="*/ 165 w 436"/>
                <a:gd name="T9" fmla="*/ 155 h 199"/>
                <a:gd name="T10" fmla="*/ 342 w 436"/>
                <a:gd name="T11" fmla="*/ 102 h 199"/>
                <a:gd name="T12" fmla="*/ 171 w 436"/>
                <a:gd name="T13" fmla="*/ 113 h 199"/>
                <a:gd name="T14" fmla="*/ 344 w 436"/>
                <a:gd name="T15" fmla="*/ 88 h 199"/>
                <a:gd name="T16" fmla="*/ 314 w 436"/>
                <a:gd name="T17" fmla="*/ 67 h 199"/>
                <a:gd name="T18" fmla="*/ 334 w 436"/>
                <a:gd name="T19" fmla="*/ 6 h 199"/>
                <a:gd name="T20" fmla="*/ 245 w 436"/>
                <a:gd name="T21" fmla="*/ 67 h 199"/>
                <a:gd name="T22" fmla="*/ 303 w 436"/>
                <a:gd name="T23" fmla="*/ 39 h 199"/>
                <a:gd name="T24" fmla="*/ 252 w 436"/>
                <a:gd name="T25" fmla="*/ 19 h 199"/>
                <a:gd name="T26" fmla="*/ 254 w 436"/>
                <a:gd name="T27" fmla="*/ 6 h 199"/>
                <a:gd name="T28" fmla="*/ 229 w 436"/>
                <a:gd name="T29" fmla="*/ 0 h 199"/>
                <a:gd name="T30" fmla="*/ 231 w 436"/>
                <a:gd name="T31" fmla="*/ 6 h 199"/>
                <a:gd name="T32" fmla="*/ 89 w 436"/>
                <a:gd name="T33" fmla="*/ 19 h 199"/>
                <a:gd name="T34" fmla="*/ 91 w 436"/>
                <a:gd name="T35" fmla="*/ 6 h 199"/>
                <a:gd name="T36" fmla="*/ 67 w 436"/>
                <a:gd name="T37" fmla="*/ 0 h 199"/>
                <a:gd name="T38" fmla="*/ 69 w 436"/>
                <a:gd name="T39" fmla="*/ 6 h 199"/>
                <a:gd name="T40" fmla="*/ 18 w 436"/>
                <a:gd name="T41" fmla="*/ 19 h 199"/>
                <a:gd name="T42" fmla="*/ 64 w 436"/>
                <a:gd name="T43" fmla="*/ 39 h 199"/>
                <a:gd name="T44" fmla="*/ 15 w 436"/>
                <a:gd name="T45" fmla="*/ 77 h 199"/>
                <a:gd name="T46" fmla="*/ 56 w 436"/>
                <a:gd name="T47" fmla="*/ 97 h 199"/>
                <a:gd name="T48" fmla="*/ 26 w 436"/>
                <a:gd name="T49" fmla="*/ 179 h 199"/>
                <a:gd name="T50" fmla="*/ 12 w 436"/>
                <a:gd name="T51" fmla="*/ 118 h 199"/>
                <a:gd name="T52" fmla="*/ 107 w 436"/>
                <a:gd name="T53" fmla="*/ 199 h 199"/>
                <a:gd name="T54" fmla="*/ 95 w 436"/>
                <a:gd name="T55" fmla="*/ 118 h 199"/>
                <a:gd name="T56" fmla="*/ 67 w 436"/>
                <a:gd name="T57" fmla="*/ 179 h 199"/>
                <a:gd name="T58" fmla="*/ 123 w 436"/>
                <a:gd name="T59" fmla="*/ 97 h 199"/>
                <a:gd name="T60" fmla="*/ 81 w 436"/>
                <a:gd name="T61" fmla="*/ 77 h 199"/>
                <a:gd name="T62" fmla="*/ 226 w 436"/>
                <a:gd name="T63" fmla="*/ 39 h 199"/>
                <a:gd name="T64" fmla="*/ 163 w 436"/>
                <a:gd name="T65" fmla="*/ 67 h 199"/>
                <a:gd name="T66" fmla="*/ 148 w 436"/>
                <a:gd name="T67" fmla="*/ 68 h 199"/>
                <a:gd name="T68" fmla="*/ 146 w 436"/>
                <a:gd name="T69" fmla="*/ 88 h 199"/>
                <a:gd name="T70" fmla="*/ 134 w 436"/>
                <a:gd name="T71" fmla="*/ 124 h 199"/>
                <a:gd name="T72" fmla="*/ 144 w 436"/>
                <a:gd name="T73" fmla="*/ 140 h 199"/>
                <a:gd name="T74" fmla="*/ 124 w 436"/>
                <a:gd name="T75" fmla="*/ 163 h 199"/>
                <a:gd name="T76" fmla="*/ 136 w 436"/>
                <a:gd name="T77" fmla="*/ 199 h 199"/>
                <a:gd name="T78" fmla="*/ 360 w 436"/>
                <a:gd name="T79" fmla="*/ 199 h 199"/>
                <a:gd name="T80" fmla="*/ 361 w 436"/>
                <a:gd name="T81" fmla="*/ 199 h 199"/>
                <a:gd name="T82" fmla="*/ 416 w 436"/>
                <a:gd name="T83" fmla="*/ 148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6" h="199">
                  <a:moveTo>
                    <a:pt x="436" y="6"/>
                  </a:moveTo>
                  <a:cubicBezTo>
                    <a:pt x="436" y="5"/>
                    <a:pt x="436" y="5"/>
                    <a:pt x="436" y="5"/>
                  </a:cubicBezTo>
                  <a:cubicBezTo>
                    <a:pt x="429" y="5"/>
                    <a:pt x="420" y="4"/>
                    <a:pt x="411" y="0"/>
                  </a:cubicBezTo>
                  <a:cubicBezTo>
                    <a:pt x="412" y="2"/>
                    <a:pt x="412" y="3"/>
                    <a:pt x="413" y="6"/>
                  </a:cubicBezTo>
                  <a:cubicBezTo>
                    <a:pt x="413" y="6"/>
                    <a:pt x="413" y="6"/>
                    <a:pt x="413" y="6"/>
                  </a:cubicBezTo>
                  <a:cubicBezTo>
                    <a:pt x="394" y="142"/>
                    <a:pt x="394" y="142"/>
                    <a:pt x="394" y="142"/>
                  </a:cubicBezTo>
                  <a:cubicBezTo>
                    <a:pt x="357" y="178"/>
                    <a:pt x="357" y="178"/>
                    <a:pt x="357" y="178"/>
                  </a:cubicBezTo>
                  <a:cubicBezTo>
                    <a:pt x="331" y="178"/>
                    <a:pt x="331" y="178"/>
                    <a:pt x="331" y="178"/>
                  </a:cubicBezTo>
                  <a:cubicBezTo>
                    <a:pt x="162" y="178"/>
                    <a:pt x="162" y="178"/>
                    <a:pt x="162" y="178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339" y="121"/>
                    <a:pt x="339" y="121"/>
                    <a:pt x="339" y="121"/>
                  </a:cubicBezTo>
                  <a:cubicBezTo>
                    <a:pt x="342" y="102"/>
                    <a:pt x="342" y="102"/>
                    <a:pt x="342" y="102"/>
                  </a:cubicBezTo>
                  <a:cubicBezTo>
                    <a:pt x="168" y="135"/>
                    <a:pt x="168" y="135"/>
                    <a:pt x="168" y="135"/>
                  </a:cubicBezTo>
                  <a:cubicBezTo>
                    <a:pt x="171" y="113"/>
                    <a:pt x="171" y="113"/>
                    <a:pt x="171" y="113"/>
                  </a:cubicBezTo>
                  <a:cubicBezTo>
                    <a:pt x="195" y="88"/>
                    <a:pt x="195" y="88"/>
                    <a:pt x="195" y="88"/>
                  </a:cubicBezTo>
                  <a:cubicBezTo>
                    <a:pt x="344" y="88"/>
                    <a:pt x="344" y="88"/>
                    <a:pt x="344" y="88"/>
                  </a:cubicBezTo>
                  <a:cubicBezTo>
                    <a:pt x="346" y="67"/>
                    <a:pt x="346" y="67"/>
                    <a:pt x="346" y="67"/>
                  </a:cubicBezTo>
                  <a:cubicBezTo>
                    <a:pt x="314" y="67"/>
                    <a:pt x="314" y="67"/>
                    <a:pt x="314" y="67"/>
                  </a:cubicBezTo>
                  <a:cubicBezTo>
                    <a:pt x="355" y="11"/>
                    <a:pt x="355" y="11"/>
                    <a:pt x="355" y="11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288" y="67"/>
                    <a:pt x="288" y="67"/>
                    <a:pt x="288" y="67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9" y="39"/>
                    <a:pt x="249" y="39"/>
                    <a:pt x="249" y="39"/>
                  </a:cubicBezTo>
                  <a:cubicBezTo>
                    <a:pt x="303" y="39"/>
                    <a:pt x="303" y="39"/>
                    <a:pt x="303" y="39"/>
                  </a:cubicBezTo>
                  <a:cubicBezTo>
                    <a:pt x="319" y="19"/>
                    <a:pt x="319" y="19"/>
                    <a:pt x="319" y="19"/>
                  </a:cubicBezTo>
                  <a:cubicBezTo>
                    <a:pt x="252" y="19"/>
                    <a:pt x="252" y="19"/>
                    <a:pt x="252" y="19"/>
                  </a:cubicBezTo>
                  <a:cubicBezTo>
                    <a:pt x="254" y="6"/>
                    <a:pt x="254" y="6"/>
                    <a:pt x="254" y="6"/>
                  </a:cubicBezTo>
                  <a:cubicBezTo>
                    <a:pt x="254" y="6"/>
                    <a:pt x="254" y="6"/>
                    <a:pt x="254" y="6"/>
                  </a:cubicBezTo>
                  <a:cubicBezTo>
                    <a:pt x="254" y="5"/>
                    <a:pt x="254" y="5"/>
                    <a:pt x="254" y="5"/>
                  </a:cubicBezTo>
                  <a:cubicBezTo>
                    <a:pt x="247" y="5"/>
                    <a:pt x="238" y="4"/>
                    <a:pt x="229" y="0"/>
                  </a:cubicBezTo>
                  <a:cubicBezTo>
                    <a:pt x="230" y="2"/>
                    <a:pt x="230" y="3"/>
                    <a:pt x="231" y="6"/>
                  </a:cubicBezTo>
                  <a:cubicBezTo>
                    <a:pt x="231" y="6"/>
                    <a:pt x="231" y="6"/>
                    <a:pt x="231" y="6"/>
                  </a:cubicBezTo>
                  <a:cubicBezTo>
                    <a:pt x="229" y="19"/>
                    <a:pt x="229" y="19"/>
                    <a:pt x="229" y="19"/>
                  </a:cubicBezTo>
                  <a:cubicBezTo>
                    <a:pt x="89" y="19"/>
                    <a:pt x="89" y="19"/>
                    <a:pt x="89" y="19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84" y="5"/>
                    <a:pt x="76" y="4"/>
                    <a:pt x="67" y="0"/>
                  </a:cubicBezTo>
                  <a:cubicBezTo>
                    <a:pt x="68" y="2"/>
                    <a:pt x="68" y="3"/>
                    <a:pt x="69" y="6"/>
                  </a:cubicBezTo>
                  <a:cubicBezTo>
                    <a:pt x="69" y="6"/>
                    <a:pt x="69" y="6"/>
                    <a:pt x="69" y="6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56" y="97"/>
                    <a:pt x="56" y="97"/>
                    <a:pt x="56" y="97"/>
                  </a:cubicBezTo>
                  <a:cubicBezTo>
                    <a:pt x="45" y="179"/>
                    <a:pt x="45" y="179"/>
                    <a:pt x="45" y="179"/>
                  </a:cubicBezTo>
                  <a:cubicBezTo>
                    <a:pt x="26" y="179"/>
                    <a:pt x="26" y="179"/>
                    <a:pt x="26" y="179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12" y="118"/>
                    <a:pt x="12" y="118"/>
                    <a:pt x="12" y="118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19" y="118"/>
                    <a:pt x="119" y="118"/>
                    <a:pt x="119" y="118"/>
                  </a:cubicBezTo>
                  <a:cubicBezTo>
                    <a:pt x="95" y="118"/>
                    <a:pt x="95" y="118"/>
                    <a:pt x="95" y="118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67" y="179"/>
                    <a:pt x="67" y="179"/>
                    <a:pt x="67" y="179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123" y="97"/>
                    <a:pt x="123" y="97"/>
                    <a:pt x="123" y="97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81" y="77"/>
                    <a:pt x="81" y="77"/>
                    <a:pt x="81" y="77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22" y="67"/>
                    <a:pt x="222" y="67"/>
                    <a:pt x="222" y="67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58" y="67"/>
                    <a:pt x="153" y="65"/>
                    <a:pt x="147" y="63"/>
                  </a:cubicBezTo>
                  <a:cubicBezTo>
                    <a:pt x="147" y="64"/>
                    <a:pt x="148" y="66"/>
                    <a:pt x="148" y="68"/>
                  </a:cubicBezTo>
                  <a:cubicBezTo>
                    <a:pt x="149" y="68"/>
                    <a:pt x="149" y="68"/>
                    <a:pt x="149" y="68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67" y="88"/>
                    <a:pt x="167" y="88"/>
                    <a:pt x="167" y="88"/>
                  </a:cubicBezTo>
                  <a:cubicBezTo>
                    <a:pt x="134" y="124"/>
                    <a:pt x="134" y="124"/>
                    <a:pt x="134" y="124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4" y="163"/>
                    <a:pt x="124" y="163"/>
                    <a:pt x="124" y="163"/>
                  </a:cubicBezTo>
                  <a:cubicBezTo>
                    <a:pt x="141" y="160"/>
                    <a:pt x="141" y="160"/>
                    <a:pt x="141" y="160"/>
                  </a:cubicBezTo>
                  <a:cubicBezTo>
                    <a:pt x="136" y="199"/>
                    <a:pt x="136" y="199"/>
                    <a:pt x="136" y="199"/>
                  </a:cubicBezTo>
                  <a:cubicBezTo>
                    <a:pt x="328" y="199"/>
                    <a:pt x="328" y="199"/>
                    <a:pt x="328" y="199"/>
                  </a:cubicBezTo>
                  <a:cubicBezTo>
                    <a:pt x="360" y="199"/>
                    <a:pt x="360" y="199"/>
                    <a:pt x="360" y="199"/>
                  </a:cubicBezTo>
                  <a:cubicBezTo>
                    <a:pt x="361" y="199"/>
                    <a:pt x="361" y="199"/>
                    <a:pt x="361" y="199"/>
                  </a:cubicBezTo>
                  <a:cubicBezTo>
                    <a:pt x="361" y="199"/>
                    <a:pt x="361" y="199"/>
                    <a:pt x="361" y="199"/>
                  </a:cubicBezTo>
                  <a:cubicBezTo>
                    <a:pt x="361" y="199"/>
                    <a:pt x="361" y="199"/>
                    <a:pt x="361" y="199"/>
                  </a:cubicBezTo>
                  <a:cubicBezTo>
                    <a:pt x="416" y="148"/>
                    <a:pt x="416" y="148"/>
                    <a:pt x="416" y="148"/>
                  </a:cubicBezTo>
                  <a:cubicBezTo>
                    <a:pt x="436" y="6"/>
                    <a:pt x="436" y="6"/>
                    <a:pt x="43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50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 userDrawn="1"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6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Blur radius="59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" name="矩形 36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005024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835973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>
            <a:spLocks noChangeArrowheads="1"/>
          </p:cNvSpPr>
          <p:nvPr userDrawn="1"/>
        </p:nvSpPr>
        <p:spPr bwMode="auto">
          <a:xfrm>
            <a:off x="403098" y="98480"/>
            <a:ext cx="130682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en-US" altLang="zh-CN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7863595" y="208317"/>
            <a:ext cx="800100" cy="233204"/>
            <a:chOff x="1557338" y="52387"/>
            <a:chExt cx="4057650" cy="1182688"/>
          </a:xfrm>
          <a:solidFill>
            <a:schemeClr val="bg1"/>
          </a:solidFill>
        </p:grpSpPr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3243263" y="941388"/>
              <a:ext cx="255588" cy="287338"/>
            </a:xfrm>
            <a:custGeom>
              <a:avLst/>
              <a:gdLst>
                <a:gd name="T0" fmla="*/ 130 w 161"/>
                <a:gd name="T1" fmla="*/ 74 h 181"/>
                <a:gd name="T2" fmla="*/ 35 w 161"/>
                <a:gd name="T3" fmla="*/ 74 h 181"/>
                <a:gd name="T4" fmla="*/ 43 w 161"/>
                <a:gd name="T5" fmla="*/ 0 h 181"/>
                <a:gd name="T6" fmla="*/ 19 w 161"/>
                <a:gd name="T7" fmla="*/ 0 h 181"/>
                <a:gd name="T8" fmla="*/ 0 w 161"/>
                <a:gd name="T9" fmla="*/ 181 h 181"/>
                <a:gd name="T10" fmla="*/ 24 w 161"/>
                <a:gd name="T11" fmla="*/ 181 h 181"/>
                <a:gd name="T12" fmla="*/ 33 w 161"/>
                <a:gd name="T13" fmla="*/ 96 h 181"/>
                <a:gd name="T14" fmla="*/ 127 w 161"/>
                <a:gd name="T15" fmla="*/ 96 h 181"/>
                <a:gd name="T16" fmla="*/ 119 w 161"/>
                <a:gd name="T17" fmla="*/ 181 h 181"/>
                <a:gd name="T18" fmla="*/ 142 w 161"/>
                <a:gd name="T19" fmla="*/ 181 h 181"/>
                <a:gd name="T20" fmla="*/ 161 w 161"/>
                <a:gd name="T21" fmla="*/ 0 h 181"/>
                <a:gd name="T22" fmla="*/ 138 w 161"/>
                <a:gd name="T23" fmla="*/ 0 h 181"/>
                <a:gd name="T24" fmla="*/ 130 w 161"/>
                <a:gd name="T25" fmla="*/ 74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1" h="181">
                  <a:moveTo>
                    <a:pt x="130" y="74"/>
                  </a:moveTo>
                  <a:lnTo>
                    <a:pt x="35" y="74"/>
                  </a:lnTo>
                  <a:lnTo>
                    <a:pt x="43" y="0"/>
                  </a:lnTo>
                  <a:lnTo>
                    <a:pt x="19" y="0"/>
                  </a:lnTo>
                  <a:lnTo>
                    <a:pt x="0" y="181"/>
                  </a:lnTo>
                  <a:lnTo>
                    <a:pt x="24" y="181"/>
                  </a:lnTo>
                  <a:lnTo>
                    <a:pt x="33" y="96"/>
                  </a:lnTo>
                  <a:lnTo>
                    <a:pt x="127" y="96"/>
                  </a:lnTo>
                  <a:lnTo>
                    <a:pt x="119" y="181"/>
                  </a:lnTo>
                  <a:lnTo>
                    <a:pt x="142" y="181"/>
                  </a:lnTo>
                  <a:lnTo>
                    <a:pt x="161" y="0"/>
                  </a:lnTo>
                  <a:lnTo>
                    <a:pt x="138" y="0"/>
                  </a:lnTo>
                  <a:lnTo>
                    <a:pt x="13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3633790" y="941387"/>
              <a:ext cx="68263" cy="287338"/>
            </a:xfrm>
            <a:custGeom>
              <a:avLst/>
              <a:gdLst>
                <a:gd name="T0" fmla="*/ 0 w 43"/>
                <a:gd name="T1" fmla="*/ 181 h 181"/>
                <a:gd name="T2" fmla="*/ 24 w 43"/>
                <a:gd name="T3" fmla="*/ 181 h 181"/>
                <a:gd name="T4" fmla="*/ 43 w 43"/>
                <a:gd name="T5" fmla="*/ 0 h 181"/>
                <a:gd name="T6" fmla="*/ 20 w 43"/>
                <a:gd name="T7" fmla="*/ 0 h 181"/>
                <a:gd name="T8" fmla="*/ 0 w 43"/>
                <a:gd name="T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81">
                  <a:moveTo>
                    <a:pt x="0" y="181"/>
                  </a:moveTo>
                  <a:lnTo>
                    <a:pt x="24" y="181"/>
                  </a:lnTo>
                  <a:lnTo>
                    <a:pt x="43" y="0"/>
                  </a:lnTo>
                  <a:lnTo>
                    <a:pt x="20" y="0"/>
                  </a:lnTo>
                  <a:lnTo>
                    <a:pt x="0" y="1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9"/>
            <p:cNvSpPr>
              <a:spLocks noEditPoints="1"/>
            </p:cNvSpPr>
            <p:nvPr/>
          </p:nvSpPr>
          <p:spPr bwMode="auto">
            <a:xfrm>
              <a:off x="3932232" y="941387"/>
              <a:ext cx="255587" cy="287338"/>
            </a:xfrm>
            <a:custGeom>
              <a:avLst/>
              <a:gdLst>
                <a:gd name="T0" fmla="*/ 212 w 246"/>
                <a:gd name="T1" fmla="*/ 24 h 276"/>
                <a:gd name="T2" fmla="*/ 173 w 246"/>
                <a:gd name="T3" fmla="*/ 4 h 276"/>
                <a:gd name="T4" fmla="*/ 124 w 246"/>
                <a:gd name="T5" fmla="*/ 0 h 276"/>
                <a:gd name="T6" fmla="*/ 29 w 246"/>
                <a:gd name="T7" fmla="*/ 0 h 276"/>
                <a:gd name="T8" fmla="*/ 0 w 246"/>
                <a:gd name="T9" fmla="*/ 276 h 276"/>
                <a:gd name="T10" fmla="*/ 100 w 246"/>
                <a:gd name="T11" fmla="*/ 276 h 276"/>
                <a:gd name="T12" fmla="*/ 145 w 246"/>
                <a:gd name="T13" fmla="*/ 271 h 276"/>
                <a:gd name="T14" fmla="*/ 179 w 246"/>
                <a:gd name="T15" fmla="*/ 258 h 276"/>
                <a:gd name="T16" fmla="*/ 207 w 246"/>
                <a:gd name="T17" fmla="*/ 232 h 276"/>
                <a:gd name="T18" fmla="*/ 230 w 246"/>
                <a:gd name="T19" fmla="*/ 192 h 276"/>
                <a:gd name="T20" fmla="*/ 243 w 246"/>
                <a:gd name="T21" fmla="*/ 136 h 276"/>
                <a:gd name="T22" fmla="*/ 239 w 246"/>
                <a:gd name="T23" fmla="*/ 71 h 276"/>
                <a:gd name="T24" fmla="*/ 212 w 246"/>
                <a:gd name="T25" fmla="*/ 24 h 276"/>
                <a:gd name="T26" fmla="*/ 206 w 246"/>
                <a:gd name="T27" fmla="*/ 136 h 276"/>
                <a:gd name="T28" fmla="*/ 193 w 246"/>
                <a:gd name="T29" fmla="*/ 189 h 276"/>
                <a:gd name="T30" fmla="*/ 169 w 246"/>
                <a:gd name="T31" fmla="*/ 224 h 276"/>
                <a:gd name="T32" fmla="*/ 142 w 246"/>
                <a:gd name="T33" fmla="*/ 238 h 276"/>
                <a:gd name="T34" fmla="*/ 99 w 246"/>
                <a:gd name="T35" fmla="*/ 244 h 276"/>
                <a:gd name="T36" fmla="*/ 40 w 246"/>
                <a:gd name="T37" fmla="*/ 244 h 276"/>
                <a:gd name="T38" fmla="*/ 62 w 246"/>
                <a:gd name="T39" fmla="*/ 32 h 276"/>
                <a:gd name="T40" fmla="*/ 120 w 246"/>
                <a:gd name="T41" fmla="*/ 32 h 276"/>
                <a:gd name="T42" fmla="*/ 167 w 246"/>
                <a:gd name="T43" fmla="*/ 38 h 276"/>
                <a:gd name="T44" fmla="*/ 198 w 246"/>
                <a:gd name="T45" fmla="*/ 69 h 276"/>
                <a:gd name="T46" fmla="*/ 206 w 246"/>
                <a:gd name="T47" fmla="*/ 13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6" h="276">
                  <a:moveTo>
                    <a:pt x="212" y="24"/>
                  </a:moveTo>
                  <a:cubicBezTo>
                    <a:pt x="201" y="14"/>
                    <a:pt x="189" y="7"/>
                    <a:pt x="173" y="4"/>
                  </a:cubicBezTo>
                  <a:cubicBezTo>
                    <a:pt x="162" y="1"/>
                    <a:pt x="146" y="0"/>
                    <a:pt x="12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100" y="276"/>
                    <a:pt x="100" y="276"/>
                    <a:pt x="100" y="276"/>
                  </a:cubicBezTo>
                  <a:cubicBezTo>
                    <a:pt x="116" y="276"/>
                    <a:pt x="131" y="275"/>
                    <a:pt x="145" y="271"/>
                  </a:cubicBezTo>
                  <a:cubicBezTo>
                    <a:pt x="158" y="268"/>
                    <a:pt x="169" y="264"/>
                    <a:pt x="179" y="258"/>
                  </a:cubicBezTo>
                  <a:cubicBezTo>
                    <a:pt x="189" y="252"/>
                    <a:pt x="198" y="243"/>
                    <a:pt x="207" y="232"/>
                  </a:cubicBezTo>
                  <a:cubicBezTo>
                    <a:pt x="216" y="222"/>
                    <a:pt x="223" y="208"/>
                    <a:pt x="230" y="192"/>
                  </a:cubicBezTo>
                  <a:cubicBezTo>
                    <a:pt x="237" y="176"/>
                    <a:pt x="241" y="157"/>
                    <a:pt x="243" y="136"/>
                  </a:cubicBezTo>
                  <a:cubicBezTo>
                    <a:pt x="246" y="112"/>
                    <a:pt x="244" y="90"/>
                    <a:pt x="239" y="71"/>
                  </a:cubicBezTo>
                  <a:cubicBezTo>
                    <a:pt x="234" y="52"/>
                    <a:pt x="225" y="36"/>
                    <a:pt x="212" y="24"/>
                  </a:cubicBezTo>
                  <a:close/>
                  <a:moveTo>
                    <a:pt x="206" y="136"/>
                  </a:moveTo>
                  <a:cubicBezTo>
                    <a:pt x="203" y="157"/>
                    <a:pt x="199" y="175"/>
                    <a:pt x="193" y="189"/>
                  </a:cubicBezTo>
                  <a:cubicBezTo>
                    <a:pt x="186" y="204"/>
                    <a:pt x="178" y="215"/>
                    <a:pt x="169" y="224"/>
                  </a:cubicBezTo>
                  <a:cubicBezTo>
                    <a:pt x="162" y="230"/>
                    <a:pt x="153" y="235"/>
                    <a:pt x="142" y="238"/>
                  </a:cubicBezTo>
                  <a:cubicBezTo>
                    <a:pt x="132" y="242"/>
                    <a:pt x="117" y="244"/>
                    <a:pt x="99" y="244"/>
                  </a:cubicBezTo>
                  <a:cubicBezTo>
                    <a:pt x="40" y="244"/>
                    <a:pt x="40" y="244"/>
                    <a:pt x="40" y="244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42" y="32"/>
                    <a:pt x="158" y="34"/>
                    <a:pt x="167" y="38"/>
                  </a:cubicBezTo>
                  <a:cubicBezTo>
                    <a:pt x="180" y="43"/>
                    <a:pt x="190" y="54"/>
                    <a:pt x="198" y="69"/>
                  </a:cubicBezTo>
                  <a:cubicBezTo>
                    <a:pt x="206" y="85"/>
                    <a:pt x="209" y="107"/>
                    <a:pt x="206" y="1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4242749" y="941387"/>
              <a:ext cx="236535" cy="287338"/>
            </a:xfrm>
            <a:custGeom>
              <a:avLst/>
              <a:gdLst>
                <a:gd name="T0" fmla="*/ 0 w 149"/>
                <a:gd name="T1" fmla="*/ 181 h 181"/>
                <a:gd name="T2" fmla="*/ 135 w 149"/>
                <a:gd name="T3" fmla="*/ 181 h 181"/>
                <a:gd name="T4" fmla="*/ 137 w 149"/>
                <a:gd name="T5" fmla="*/ 160 h 181"/>
                <a:gd name="T6" fmla="*/ 26 w 149"/>
                <a:gd name="T7" fmla="*/ 160 h 181"/>
                <a:gd name="T8" fmla="*/ 32 w 149"/>
                <a:gd name="T9" fmla="*/ 98 h 181"/>
                <a:gd name="T10" fmla="*/ 132 w 149"/>
                <a:gd name="T11" fmla="*/ 98 h 181"/>
                <a:gd name="T12" fmla="*/ 135 w 149"/>
                <a:gd name="T13" fmla="*/ 77 h 181"/>
                <a:gd name="T14" fmla="*/ 35 w 149"/>
                <a:gd name="T15" fmla="*/ 77 h 181"/>
                <a:gd name="T16" fmla="*/ 40 w 149"/>
                <a:gd name="T17" fmla="*/ 21 h 181"/>
                <a:gd name="T18" fmla="*/ 147 w 149"/>
                <a:gd name="T19" fmla="*/ 21 h 181"/>
                <a:gd name="T20" fmla="*/ 149 w 149"/>
                <a:gd name="T21" fmla="*/ 0 h 181"/>
                <a:gd name="T22" fmla="*/ 19 w 149"/>
                <a:gd name="T23" fmla="*/ 0 h 181"/>
                <a:gd name="T24" fmla="*/ 0 w 149"/>
                <a:gd name="T2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9" h="181">
                  <a:moveTo>
                    <a:pt x="0" y="181"/>
                  </a:moveTo>
                  <a:lnTo>
                    <a:pt x="135" y="181"/>
                  </a:lnTo>
                  <a:lnTo>
                    <a:pt x="137" y="160"/>
                  </a:lnTo>
                  <a:lnTo>
                    <a:pt x="26" y="160"/>
                  </a:lnTo>
                  <a:lnTo>
                    <a:pt x="32" y="98"/>
                  </a:lnTo>
                  <a:lnTo>
                    <a:pt x="132" y="98"/>
                  </a:lnTo>
                  <a:lnTo>
                    <a:pt x="135" y="77"/>
                  </a:lnTo>
                  <a:lnTo>
                    <a:pt x="35" y="77"/>
                  </a:lnTo>
                  <a:lnTo>
                    <a:pt x="40" y="21"/>
                  </a:lnTo>
                  <a:lnTo>
                    <a:pt x="147" y="21"/>
                  </a:lnTo>
                  <a:lnTo>
                    <a:pt x="149" y="0"/>
                  </a:lnTo>
                  <a:lnTo>
                    <a:pt x="19" y="0"/>
                  </a:lnTo>
                  <a:lnTo>
                    <a:pt x="0" y="1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4534215" y="936625"/>
              <a:ext cx="236535" cy="298450"/>
            </a:xfrm>
            <a:custGeom>
              <a:avLst/>
              <a:gdLst>
                <a:gd name="T0" fmla="*/ 182 w 226"/>
                <a:gd name="T1" fmla="*/ 10 h 286"/>
                <a:gd name="T2" fmla="*/ 129 w 226"/>
                <a:gd name="T3" fmla="*/ 0 h 286"/>
                <a:gd name="T4" fmla="*/ 78 w 226"/>
                <a:gd name="T5" fmla="*/ 10 h 286"/>
                <a:gd name="T6" fmla="*/ 40 w 226"/>
                <a:gd name="T7" fmla="*/ 37 h 286"/>
                <a:gd name="T8" fmla="*/ 24 w 226"/>
                <a:gd name="T9" fmla="*/ 76 h 286"/>
                <a:gd name="T10" fmla="*/ 30 w 226"/>
                <a:gd name="T11" fmla="*/ 111 h 286"/>
                <a:gd name="T12" fmla="*/ 57 w 226"/>
                <a:gd name="T13" fmla="*/ 136 h 286"/>
                <a:gd name="T14" fmla="*/ 108 w 226"/>
                <a:gd name="T15" fmla="*/ 154 h 286"/>
                <a:gd name="T16" fmla="*/ 156 w 226"/>
                <a:gd name="T17" fmla="*/ 167 h 286"/>
                <a:gd name="T18" fmla="*/ 179 w 226"/>
                <a:gd name="T19" fmla="*/ 183 h 286"/>
                <a:gd name="T20" fmla="*/ 185 w 226"/>
                <a:gd name="T21" fmla="*/ 206 h 286"/>
                <a:gd name="T22" fmla="*/ 174 w 226"/>
                <a:gd name="T23" fmla="*/ 230 h 286"/>
                <a:gd name="T24" fmla="*/ 149 w 226"/>
                <a:gd name="T25" fmla="*/ 247 h 286"/>
                <a:gd name="T26" fmla="*/ 111 w 226"/>
                <a:gd name="T27" fmla="*/ 253 h 286"/>
                <a:gd name="T28" fmla="*/ 69 w 226"/>
                <a:gd name="T29" fmla="*/ 245 h 286"/>
                <a:gd name="T30" fmla="*/ 44 w 226"/>
                <a:gd name="T31" fmla="*/ 223 h 286"/>
                <a:gd name="T32" fmla="*/ 36 w 226"/>
                <a:gd name="T33" fmla="*/ 189 h 286"/>
                <a:gd name="T34" fmla="*/ 1 w 226"/>
                <a:gd name="T35" fmla="*/ 192 h 286"/>
                <a:gd name="T36" fmla="*/ 11 w 226"/>
                <a:gd name="T37" fmla="*/ 242 h 286"/>
                <a:gd name="T38" fmla="*/ 47 w 226"/>
                <a:gd name="T39" fmla="*/ 275 h 286"/>
                <a:gd name="T40" fmla="*/ 109 w 226"/>
                <a:gd name="T41" fmla="*/ 286 h 286"/>
                <a:gd name="T42" fmla="*/ 164 w 226"/>
                <a:gd name="T43" fmla="*/ 275 h 286"/>
                <a:gd name="T44" fmla="*/ 203 w 226"/>
                <a:gd name="T45" fmla="*/ 245 h 286"/>
                <a:gd name="T46" fmla="*/ 220 w 226"/>
                <a:gd name="T47" fmla="*/ 203 h 286"/>
                <a:gd name="T48" fmla="*/ 213 w 226"/>
                <a:gd name="T49" fmla="*/ 164 h 286"/>
                <a:gd name="T50" fmla="*/ 180 w 226"/>
                <a:gd name="T51" fmla="*/ 136 h 286"/>
                <a:gd name="T52" fmla="*/ 121 w 226"/>
                <a:gd name="T53" fmla="*/ 118 h 286"/>
                <a:gd name="T54" fmla="*/ 68 w 226"/>
                <a:gd name="T55" fmla="*/ 98 h 286"/>
                <a:gd name="T56" fmla="*/ 59 w 226"/>
                <a:gd name="T57" fmla="*/ 74 h 286"/>
                <a:gd name="T58" fmla="*/ 78 w 226"/>
                <a:gd name="T59" fmla="*/ 44 h 286"/>
                <a:gd name="T60" fmla="*/ 127 w 226"/>
                <a:gd name="T61" fmla="*/ 32 h 286"/>
                <a:gd name="T62" fmla="*/ 174 w 226"/>
                <a:gd name="T63" fmla="*/ 46 h 286"/>
                <a:gd name="T64" fmla="*/ 189 w 226"/>
                <a:gd name="T65" fmla="*/ 85 h 286"/>
                <a:gd name="T66" fmla="*/ 224 w 226"/>
                <a:gd name="T67" fmla="*/ 83 h 286"/>
                <a:gd name="T68" fmla="*/ 215 w 226"/>
                <a:gd name="T69" fmla="*/ 39 h 286"/>
                <a:gd name="T70" fmla="*/ 182 w 226"/>
                <a:gd name="T71" fmla="*/ 1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6" h="286">
                  <a:moveTo>
                    <a:pt x="182" y="10"/>
                  </a:moveTo>
                  <a:cubicBezTo>
                    <a:pt x="167" y="3"/>
                    <a:pt x="150" y="0"/>
                    <a:pt x="129" y="0"/>
                  </a:cubicBezTo>
                  <a:cubicBezTo>
                    <a:pt x="111" y="0"/>
                    <a:pt x="93" y="3"/>
                    <a:pt x="78" y="10"/>
                  </a:cubicBezTo>
                  <a:cubicBezTo>
                    <a:pt x="62" y="16"/>
                    <a:pt x="49" y="25"/>
                    <a:pt x="40" y="37"/>
                  </a:cubicBezTo>
                  <a:cubicBezTo>
                    <a:pt x="31" y="49"/>
                    <a:pt x="25" y="62"/>
                    <a:pt x="24" y="76"/>
                  </a:cubicBezTo>
                  <a:cubicBezTo>
                    <a:pt x="23" y="89"/>
                    <a:pt x="25" y="100"/>
                    <a:pt x="30" y="111"/>
                  </a:cubicBezTo>
                  <a:cubicBezTo>
                    <a:pt x="35" y="121"/>
                    <a:pt x="44" y="129"/>
                    <a:pt x="57" y="136"/>
                  </a:cubicBezTo>
                  <a:cubicBezTo>
                    <a:pt x="66" y="142"/>
                    <a:pt x="84" y="148"/>
                    <a:pt x="108" y="154"/>
                  </a:cubicBezTo>
                  <a:cubicBezTo>
                    <a:pt x="133" y="160"/>
                    <a:pt x="149" y="164"/>
                    <a:pt x="156" y="167"/>
                  </a:cubicBezTo>
                  <a:cubicBezTo>
                    <a:pt x="167" y="172"/>
                    <a:pt x="175" y="177"/>
                    <a:pt x="179" y="183"/>
                  </a:cubicBezTo>
                  <a:cubicBezTo>
                    <a:pt x="184" y="190"/>
                    <a:pt x="185" y="197"/>
                    <a:pt x="185" y="206"/>
                  </a:cubicBezTo>
                  <a:cubicBezTo>
                    <a:pt x="184" y="215"/>
                    <a:pt x="180" y="223"/>
                    <a:pt x="174" y="230"/>
                  </a:cubicBezTo>
                  <a:cubicBezTo>
                    <a:pt x="168" y="237"/>
                    <a:pt x="160" y="243"/>
                    <a:pt x="149" y="247"/>
                  </a:cubicBezTo>
                  <a:cubicBezTo>
                    <a:pt x="137" y="251"/>
                    <a:pt x="125" y="253"/>
                    <a:pt x="111" y="253"/>
                  </a:cubicBezTo>
                  <a:cubicBezTo>
                    <a:pt x="95" y="253"/>
                    <a:pt x="81" y="250"/>
                    <a:pt x="69" y="245"/>
                  </a:cubicBezTo>
                  <a:cubicBezTo>
                    <a:pt x="57" y="239"/>
                    <a:pt x="49" y="232"/>
                    <a:pt x="44" y="223"/>
                  </a:cubicBezTo>
                  <a:cubicBezTo>
                    <a:pt x="39" y="215"/>
                    <a:pt x="36" y="203"/>
                    <a:pt x="36" y="189"/>
                  </a:cubicBezTo>
                  <a:cubicBezTo>
                    <a:pt x="1" y="192"/>
                    <a:pt x="1" y="192"/>
                    <a:pt x="1" y="192"/>
                  </a:cubicBezTo>
                  <a:cubicBezTo>
                    <a:pt x="0" y="211"/>
                    <a:pt x="3" y="227"/>
                    <a:pt x="11" y="242"/>
                  </a:cubicBezTo>
                  <a:cubicBezTo>
                    <a:pt x="19" y="257"/>
                    <a:pt x="31" y="268"/>
                    <a:pt x="47" y="275"/>
                  </a:cubicBezTo>
                  <a:cubicBezTo>
                    <a:pt x="64" y="282"/>
                    <a:pt x="84" y="286"/>
                    <a:pt x="109" y="286"/>
                  </a:cubicBezTo>
                  <a:cubicBezTo>
                    <a:pt x="129" y="286"/>
                    <a:pt x="147" y="282"/>
                    <a:pt x="164" y="275"/>
                  </a:cubicBezTo>
                  <a:cubicBezTo>
                    <a:pt x="180" y="268"/>
                    <a:pt x="193" y="258"/>
                    <a:pt x="203" y="245"/>
                  </a:cubicBezTo>
                  <a:cubicBezTo>
                    <a:pt x="213" y="232"/>
                    <a:pt x="219" y="218"/>
                    <a:pt x="220" y="203"/>
                  </a:cubicBezTo>
                  <a:cubicBezTo>
                    <a:pt x="222" y="188"/>
                    <a:pt x="219" y="175"/>
                    <a:pt x="213" y="164"/>
                  </a:cubicBezTo>
                  <a:cubicBezTo>
                    <a:pt x="206" y="152"/>
                    <a:pt x="195" y="143"/>
                    <a:pt x="180" y="136"/>
                  </a:cubicBezTo>
                  <a:cubicBezTo>
                    <a:pt x="170" y="131"/>
                    <a:pt x="150" y="125"/>
                    <a:pt x="121" y="118"/>
                  </a:cubicBezTo>
                  <a:cubicBezTo>
                    <a:pt x="92" y="111"/>
                    <a:pt x="74" y="105"/>
                    <a:pt x="68" y="98"/>
                  </a:cubicBezTo>
                  <a:cubicBezTo>
                    <a:pt x="61" y="92"/>
                    <a:pt x="58" y="84"/>
                    <a:pt x="59" y="74"/>
                  </a:cubicBezTo>
                  <a:cubicBezTo>
                    <a:pt x="61" y="62"/>
                    <a:pt x="67" y="53"/>
                    <a:pt x="78" y="44"/>
                  </a:cubicBezTo>
                  <a:cubicBezTo>
                    <a:pt x="89" y="36"/>
                    <a:pt x="105" y="32"/>
                    <a:pt x="127" y="32"/>
                  </a:cubicBezTo>
                  <a:cubicBezTo>
                    <a:pt x="149" y="32"/>
                    <a:pt x="164" y="37"/>
                    <a:pt x="174" y="46"/>
                  </a:cubicBezTo>
                  <a:cubicBezTo>
                    <a:pt x="184" y="55"/>
                    <a:pt x="189" y="68"/>
                    <a:pt x="189" y="85"/>
                  </a:cubicBezTo>
                  <a:cubicBezTo>
                    <a:pt x="224" y="83"/>
                    <a:pt x="224" y="83"/>
                    <a:pt x="224" y="83"/>
                  </a:cubicBezTo>
                  <a:cubicBezTo>
                    <a:pt x="226" y="66"/>
                    <a:pt x="223" y="52"/>
                    <a:pt x="215" y="39"/>
                  </a:cubicBezTo>
                  <a:cubicBezTo>
                    <a:pt x="208" y="26"/>
                    <a:pt x="197" y="17"/>
                    <a:pt x="18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4825680" y="941387"/>
              <a:ext cx="68263" cy="287338"/>
            </a:xfrm>
            <a:custGeom>
              <a:avLst/>
              <a:gdLst>
                <a:gd name="T0" fmla="*/ 0 w 43"/>
                <a:gd name="T1" fmla="*/ 181 h 181"/>
                <a:gd name="T2" fmla="*/ 24 w 43"/>
                <a:gd name="T3" fmla="*/ 181 h 181"/>
                <a:gd name="T4" fmla="*/ 43 w 43"/>
                <a:gd name="T5" fmla="*/ 0 h 181"/>
                <a:gd name="T6" fmla="*/ 19 w 43"/>
                <a:gd name="T7" fmla="*/ 0 h 181"/>
                <a:gd name="T8" fmla="*/ 0 w 43"/>
                <a:gd name="T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81">
                  <a:moveTo>
                    <a:pt x="0" y="181"/>
                  </a:moveTo>
                  <a:lnTo>
                    <a:pt x="24" y="181"/>
                  </a:lnTo>
                  <a:lnTo>
                    <a:pt x="43" y="0"/>
                  </a:lnTo>
                  <a:lnTo>
                    <a:pt x="19" y="0"/>
                  </a:lnTo>
                  <a:lnTo>
                    <a:pt x="0" y="1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4948873" y="936625"/>
              <a:ext cx="271461" cy="298450"/>
            </a:xfrm>
            <a:custGeom>
              <a:avLst/>
              <a:gdLst>
                <a:gd name="T0" fmla="*/ 58 w 261"/>
                <a:gd name="T1" fmla="*/ 86 h 286"/>
                <a:gd name="T2" fmla="*/ 78 w 261"/>
                <a:gd name="T3" fmla="*/ 59 h 286"/>
                <a:gd name="T4" fmla="*/ 109 w 261"/>
                <a:gd name="T5" fmla="*/ 39 h 286"/>
                <a:gd name="T6" fmla="*/ 154 w 261"/>
                <a:gd name="T7" fmla="*/ 31 h 286"/>
                <a:gd name="T8" fmla="*/ 191 w 261"/>
                <a:gd name="T9" fmla="*/ 39 h 286"/>
                <a:gd name="T10" fmla="*/ 215 w 261"/>
                <a:gd name="T11" fmla="*/ 58 h 286"/>
                <a:gd name="T12" fmla="*/ 227 w 261"/>
                <a:gd name="T13" fmla="*/ 91 h 286"/>
                <a:gd name="T14" fmla="*/ 261 w 261"/>
                <a:gd name="T15" fmla="*/ 82 h 286"/>
                <a:gd name="T16" fmla="*/ 245 w 261"/>
                <a:gd name="T17" fmla="*/ 37 h 286"/>
                <a:gd name="T18" fmla="*/ 210 w 261"/>
                <a:gd name="T19" fmla="*/ 10 h 286"/>
                <a:gd name="T20" fmla="*/ 157 w 261"/>
                <a:gd name="T21" fmla="*/ 0 h 286"/>
                <a:gd name="T22" fmla="*/ 82 w 261"/>
                <a:gd name="T23" fmla="*/ 17 h 286"/>
                <a:gd name="T24" fmla="*/ 28 w 261"/>
                <a:gd name="T25" fmla="*/ 69 h 286"/>
                <a:gd name="T26" fmla="*/ 3 w 261"/>
                <a:gd name="T27" fmla="*/ 144 h 286"/>
                <a:gd name="T28" fmla="*/ 12 w 261"/>
                <a:gd name="T29" fmla="*/ 218 h 286"/>
                <a:gd name="T30" fmla="*/ 57 w 261"/>
                <a:gd name="T31" fmla="*/ 268 h 286"/>
                <a:gd name="T32" fmla="*/ 130 w 261"/>
                <a:gd name="T33" fmla="*/ 286 h 286"/>
                <a:gd name="T34" fmla="*/ 189 w 261"/>
                <a:gd name="T35" fmla="*/ 275 h 286"/>
                <a:gd name="T36" fmla="*/ 248 w 261"/>
                <a:gd name="T37" fmla="*/ 243 h 286"/>
                <a:gd name="T38" fmla="*/ 259 w 261"/>
                <a:gd name="T39" fmla="*/ 140 h 286"/>
                <a:gd name="T40" fmla="*/ 142 w 261"/>
                <a:gd name="T41" fmla="*/ 140 h 286"/>
                <a:gd name="T42" fmla="*/ 139 w 261"/>
                <a:gd name="T43" fmla="*/ 173 h 286"/>
                <a:gd name="T44" fmla="*/ 220 w 261"/>
                <a:gd name="T45" fmla="*/ 173 h 286"/>
                <a:gd name="T46" fmla="*/ 215 w 261"/>
                <a:gd name="T47" fmla="*/ 224 h 286"/>
                <a:gd name="T48" fmla="*/ 178 w 261"/>
                <a:gd name="T49" fmla="*/ 244 h 286"/>
                <a:gd name="T50" fmla="*/ 131 w 261"/>
                <a:gd name="T51" fmla="*/ 253 h 286"/>
                <a:gd name="T52" fmla="*/ 81 w 261"/>
                <a:gd name="T53" fmla="*/ 241 h 286"/>
                <a:gd name="T54" fmla="*/ 47 w 261"/>
                <a:gd name="T55" fmla="*/ 204 h 286"/>
                <a:gd name="T56" fmla="*/ 41 w 261"/>
                <a:gd name="T57" fmla="*/ 142 h 286"/>
                <a:gd name="T58" fmla="*/ 58 w 261"/>
                <a:gd name="T59" fmla="*/ 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1" h="286">
                  <a:moveTo>
                    <a:pt x="58" y="86"/>
                  </a:moveTo>
                  <a:cubicBezTo>
                    <a:pt x="63" y="76"/>
                    <a:pt x="70" y="67"/>
                    <a:pt x="78" y="59"/>
                  </a:cubicBezTo>
                  <a:cubicBezTo>
                    <a:pt x="86" y="51"/>
                    <a:pt x="97" y="44"/>
                    <a:pt x="109" y="39"/>
                  </a:cubicBezTo>
                  <a:cubicBezTo>
                    <a:pt x="122" y="34"/>
                    <a:pt x="137" y="31"/>
                    <a:pt x="154" y="31"/>
                  </a:cubicBezTo>
                  <a:cubicBezTo>
                    <a:pt x="168" y="31"/>
                    <a:pt x="180" y="34"/>
                    <a:pt x="191" y="39"/>
                  </a:cubicBezTo>
                  <a:cubicBezTo>
                    <a:pt x="202" y="43"/>
                    <a:pt x="210" y="50"/>
                    <a:pt x="215" y="58"/>
                  </a:cubicBezTo>
                  <a:cubicBezTo>
                    <a:pt x="221" y="66"/>
                    <a:pt x="225" y="77"/>
                    <a:pt x="227" y="91"/>
                  </a:cubicBezTo>
                  <a:cubicBezTo>
                    <a:pt x="261" y="82"/>
                    <a:pt x="261" y="82"/>
                    <a:pt x="261" y="82"/>
                  </a:cubicBezTo>
                  <a:cubicBezTo>
                    <a:pt x="258" y="64"/>
                    <a:pt x="253" y="48"/>
                    <a:pt x="245" y="37"/>
                  </a:cubicBezTo>
                  <a:cubicBezTo>
                    <a:pt x="237" y="25"/>
                    <a:pt x="225" y="16"/>
                    <a:pt x="210" y="10"/>
                  </a:cubicBezTo>
                  <a:cubicBezTo>
                    <a:pt x="194" y="3"/>
                    <a:pt x="177" y="0"/>
                    <a:pt x="157" y="0"/>
                  </a:cubicBezTo>
                  <a:cubicBezTo>
                    <a:pt x="129" y="0"/>
                    <a:pt x="104" y="6"/>
                    <a:pt x="82" y="17"/>
                  </a:cubicBezTo>
                  <a:cubicBezTo>
                    <a:pt x="60" y="28"/>
                    <a:pt x="42" y="46"/>
                    <a:pt x="28" y="69"/>
                  </a:cubicBezTo>
                  <a:cubicBezTo>
                    <a:pt x="14" y="92"/>
                    <a:pt x="6" y="117"/>
                    <a:pt x="3" y="144"/>
                  </a:cubicBezTo>
                  <a:cubicBezTo>
                    <a:pt x="0" y="171"/>
                    <a:pt x="3" y="196"/>
                    <a:pt x="12" y="218"/>
                  </a:cubicBezTo>
                  <a:cubicBezTo>
                    <a:pt x="21" y="240"/>
                    <a:pt x="36" y="257"/>
                    <a:pt x="57" y="268"/>
                  </a:cubicBezTo>
                  <a:cubicBezTo>
                    <a:pt x="78" y="280"/>
                    <a:pt x="102" y="286"/>
                    <a:pt x="130" y="286"/>
                  </a:cubicBezTo>
                  <a:cubicBezTo>
                    <a:pt x="150" y="286"/>
                    <a:pt x="170" y="282"/>
                    <a:pt x="189" y="275"/>
                  </a:cubicBezTo>
                  <a:cubicBezTo>
                    <a:pt x="209" y="268"/>
                    <a:pt x="229" y="257"/>
                    <a:pt x="248" y="243"/>
                  </a:cubicBezTo>
                  <a:cubicBezTo>
                    <a:pt x="259" y="140"/>
                    <a:pt x="259" y="140"/>
                    <a:pt x="259" y="140"/>
                  </a:cubicBezTo>
                  <a:cubicBezTo>
                    <a:pt x="142" y="140"/>
                    <a:pt x="142" y="140"/>
                    <a:pt x="142" y="140"/>
                  </a:cubicBezTo>
                  <a:cubicBezTo>
                    <a:pt x="139" y="173"/>
                    <a:pt x="139" y="173"/>
                    <a:pt x="139" y="173"/>
                  </a:cubicBezTo>
                  <a:cubicBezTo>
                    <a:pt x="220" y="173"/>
                    <a:pt x="220" y="173"/>
                    <a:pt x="220" y="173"/>
                  </a:cubicBezTo>
                  <a:cubicBezTo>
                    <a:pt x="215" y="224"/>
                    <a:pt x="215" y="224"/>
                    <a:pt x="215" y="224"/>
                  </a:cubicBezTo>
                  <a:cubicBezTo>
                    <a:pt x="206" y="231"/>
                    <a:pt x="194" y="238"/>
                    <a:pt x="178" y="244"/>
                  </a:cubicBezTo>
                  <a:cubicBezTo>
                    <a:pt x="163" y="250"/>
                    <a:pt x="147" y="253"/>
                    <a:pt x="131" y="253"/>
                  </a:cubicBezTo>
                  <a:cubicBezTo>
                    <a:pt x="113" y="253"/>
                    <a:pt x="96" y="249"/>
                    <a:pt x="81" y="241"/>
                  </a:cubicBezTo>
                  <a:cubicBezTo>
                    <a:pt x="65" y="233"/>
                    <a:pt x="54" y="220"/>
                    <a:pt x="47" y="204"/>
                  </a:cubicBezTo>
                  <a:cubicBezTo>
                    <a:pt x="41" y="187"/>
                    <a:pt x="39" y="167"/>
                    <a:pt x="41" y="142"/>
                  </a:cubicBezTo>
                  <a:cubicBezTo>
                    <a:pt x="43" y="122"/>
                    <a:pt x="49" y="103"/>
                    <a:pt x="58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5275263" y="941388"/>
              <a:ext cx="257175" cy="287338"/>
            </a:xfrm>
            <a:custGeom>
              <a:avLst/>
              <a:gdLst>
                <a:gd name="T0" fmla="*/ 139 w 162"/>
                <a:gd name="T1" fmla="*/ 0 h 181"/>
                <a:gd name="T2" fmla="*/ 124 w 162"/>
                <a:gd name="T3" fmla="*/ 143 h 181"/>
                <a:gd name="T4" fmla="*/ 44 w 162"/>
                <a:gd name="T5" fmla="*/ 0 h 181"/>
                <a:gd name="T6" fmla="*/ 19 w 162"/>
                <a:gd name="T7" fmla="*/ 0 h 181"/>
                <a:gd name="T8" fmla="*/ 0 w 162"/>
                <a:gd name="T9" fmla="*/ 181 h 181"/>
                <a:gd name="T10" fmla="*/ 23 w 162"/>
                <a:gd name="T11" fmla="*/ 181 h 181"/>
                <a:gd name="T12" fmla="*/ 38 w 162"/>
                <a:gd name="T13" fmla="*/ 39 h 181"/>
                <a:gd name="T14" fmla="*/ 118 w 162"/>
                <a:gd name="T15" fmla="*/ 181 h 181"/>
                <a:gd name="T16" fmla="*/ 143 w 162"/>
                <a:gd name="T17" fmla="*/ 181 h 181"/>
                <a:gd name="T18" fmla="*/ 162 w 162"/>
                <a:gd name="T19" fmla="*/ 0 h 181"/>
                <a:gd name="T20" fmla="*/ 139 w 162"/>
                <a:gd name="T21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2" h="181">
                  <a:moveTo>
                    <a:pt x="139" y="0"/>
                  </a:moveTo>
                  <a:lnTo>
                    <a:pt x="124" y="143"/>
                  </a:lnTo>
                  <a:lnTo>
                    <a:pt x="44" y="0"/>
                  </a:lnTo>
                  <a:lnTo>
                    <a:pt x="19" y="0"/>
                  </a:lnTo>
                  <a:lnTo>
                    <a:pt x="0" y="181"/>
                  </a:lnTo>
                  <a:lnTo>
                    <a:pt x="23" y="181"/>
                  </a:lnTo>
                  <a:lnTo>
                    <a:pt x="38" y="39"/>
                  </a:lnTo>
                  <a:lnTo>
                    <a:pt x="118" y="181"/>
                  </a:lnTo>
                  <a:lnTo>
                    <a:pt x="143" y="181"/>
                  </a:lnTo>
                  <a:lnTo>
                    <a:pt x="162" y="0"/>
                  </a:lnTo>
                  <a:lnTo>
                    <a:pt x="1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1557338" y="80963"/>
              <a:ext cx="603250" cy="1131888"/>
            </a:xfrm>
            <a:custGeom>
              <a:avLst/>
              <a:gdLst>
                <a:gd name="T0" fmla="*/ 579 w 579"/>
                <a:gd name="T1" fmla="*/ 563 h 1085"/>
                <a:gd name="T2" fmla="*/ 405 w 579"/>
                <a:gd name="T3" fmla="*/ 414 h 1085"/>
                <a:gd name="T4" fmla="*/ 447 w 579"/>
                <a:gd name="T5" fmla="*/ 0 h 1085"/>
                <a:gd name="T6" fmla="*/ 267 w 579"/>
                <a:gd name="T7" fmla="*/ 0 h 1085"/>
                <a:gd name="T8" fmla="*/ 243 w 579"/>
                <a:gd name="T9" fmla="*/ 0 h 1085"/>
                <a:gd name="T10" fmla="*/ 95 w 579"/>
                <a:gd name="T11" fmla="*/ 126 h 1085"/>
                <a:gd name="T12" fmla="*/ 91 w 579"/>
                <a:gd name="T13" fmla="*/ 163 h 1085"/>
                <a:gd name="T14" fmla="*/ 91 w 579"/>
                <a:gd name="T15" fmla="*/ 166 h 1085"/>
                <a:gd name="T16" fmla="*/ 0 w 579"/>
                <a:gd name="T17" fmla="*/ 1085 h 1085"/>
                <a:gd name="T18" fmla="*/ 313 w 579"/>
                <a:gd name="T19" fmla="*/ 1085 h 1085"/>
                <a:gd name="T20" fmla="*/ 325 w 579"/>
                <a:gd name="T21" fmla="*/ 1085 h 1085"/>
                <a:gd name="T22" fmla="*/ 339 w 579"/>
                <a:gd name="T23" fmla="*/ 1073 h 1085"/>
                <a:gd name="T24" fmla="*/ 341 w 579"/>
                <a:gd name="T25" fmla="*/ 1061 h 1085"/>
                <a:gd name="T26" fmla="*/ 380 w 579"/>
                <a:gd name="T27" fmla="*/ 670 h 1085"/>
                <a:gd name="T28" fmla="*/ 579 w 579"/>
                <a:gd name="T29" fmla="*/ 563 h 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9" h="1085">
                  <a:moveTo>
                    <a:pt x="579" y="563"/>
                  </a:moveTo>
                  <a:cubicBezTo>
                    <a:pt x="405" y="414"/>
                    <a:pt x="405" y="414"/>
                    <a:pt x="405" y="414"/>
                  </a:cubicBezTo>
                  <a:cubicBezTo>
                    <a:pt x="447" y="0"/>
                    <a:pt x="447" y="0"/>
                    <a:pt x="447" y="0"/>
                  </a:cubicBezTo>
                  <a:cubicBezTo>
                    <a:pt x="267" y="0"/>
                    <a:pt x="267" y="0"/>
                    <a:pt x="267" y="0"/>
                  </a:cubicBezTo>
                  <a:cubicBezTo>
                    <a:pt x="243" y="0"/>
                    <a:pt x="243" y="0"/>
                    <a:pt x="243" y="0"/>
                  </a:cubicBezTo>
                  <a:cubicBezTo>
                    <a:pt x="170" y="5"/>
                    <a:pt x="111" y="57"/>
                    <a:pt x="95" y="126"/>
                  </a:cubicBezTo>
                  <a:cubicBezTo>
                    <a:pt x="93" y="138"/>
                    <a:pt x="91" y="150"/>
                    <a:pt x="91" y="163"/>
                  </a:cubicBezTo>
                  <a:cubicBezTo>
                    <a:pt x="91" y="164"/>
                    <a:pt x="91" y="165"/>
                    <a:pt x="91" y="166"/>
                  </a:cubicBezTo>
                  <a:cubicBezTo>
                    <a:pt x="0" y="1085"/>
                    <a:pt x="0" y="1085"/>
                    <a:pt x="0" y="1085"/>
                  </a:cubicBezTo>
                  <a:cubicBezTo>
                    <a:pt x="313" y="1085"/>
                    <a:pt x="313" y="1085"/>
                    <a:pt x="313" y="1085"/>
                  </a:cubicBezTo>
                  <a:cubicBezTo>
                    <a:pt x="325" y="1085"/>
                    <a:pt x="325" y="1085"/>
                    <a:pt x="325" y="1085"/>
                  </a:cubicBezTo>
                  <a:cubicBezTo>
                    <a:pt x="332" y="1083"/>
                    <a:pt x="337" y="1079"/>
                    <a:pt x="339" y="1073"/>
                  </a:cubicBezTo>
                  <a:cubicBezTo>
                    <a:pt x="341" y="1061"/>
                    <a:pt x="341" y="1061"/>
                    <a:pt x="341" y="1061"/>
                  </a:cubicBezTo>
                  <a:cubicBezTo>
                    <a:pt x="380" y="670"/>
                    <a:pt x="380" y="670"/>
                    <a:pt x="380" y="670"/>
                  </a:cubicBezTo>
                  <a:lnTo>
                    <a:pt x="579" y="5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2068513" y="80963"/>
              <a:ext cx="465138" cy="1131888"/>
            </a:xfrm>
            <a:custGeom>
              <a:avLst/>
              <a:gdLst>
                <a:gd name="T0" fmla="*/ 243 w 447"/>
                <a:gd name="T1" fmla="*/ 0 h 1085"/>
                <a:gd name="T2" fmla="*/ 96 w 447"/>
                <a:gd name="T3" fmla="*/ 126 h 1085"/>
                <a:gd name="T4" fmla="*/ 91 w 447"/>
                <a:gd name="T5" fmla="*/ 163 h 1085"/>
                <a:gd name="T6" fmla="*/ 92 w 447"/>
                <a:gd name="T7" fmla="*/ 166 h 1085"/>
                <a:gd name="T8" fmla="*/ 57 w 447"/>
                <a:gd name="T9" fmla="*/ 509 h 1085"/>
                <a:gd name="T10" fmla="*/ 125 w 447"/>
                <a:gd name="T11" fmla="*/ 567 h 1085"/>
                <a:gd name="T12" fmla="*/ 47 w 447"/>
                <a:gd name="T13" fmla="*/ 609 h 1085"/>
                <a:gd name="T14" fmla="*/ 0 w 447"/>
                <a:gd name="T15" fmla="*/ 1085 h 1085"/>
                <a:gd name="T16" fmla="*/ 313 w 447"/>
                <a:gd name="T17" fmla="*/ 1085 h 1085"/>
                <a:gd name="T18" fmla="*/ 326 w 447"/>
                <a:gd name="T19" fmla="*/ 1085 h 1085"/>
                <a:gd name="T20" fmla="*/ 340 w 447"/>
                <a:gd name="T21" fmla="*/ 1073 h 1085"/>
                <a:gd name="T22" fmla="*/ 341 w 447"/>
                <a:gd name="T23" fmla="*/ 1061 h 1085"/>
                <a:gd name="T24" fmla="*/ 447 w 447"/>
                <a:gd name="T25" fmla="*/ 0 h 1085"/>
                <a:gd name="T26" fmla="*/ 268 w 447"/>
                <a:gd name="T27" fmla="*/ 0 h 1085"/>
                <a:gd name="T28" fmla="*/ 243 w 447"/>
                <a:gd name="T29" fmla="*/ 0 h 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7" h="1085">
                  <a:moveTo>
                    <a:pt x="243" y="0"/>
                  </a:moveTo>
                  <a:cubicBezTo>
                    <a:pt x="171" y="5"/>
                    <a:pt x="111" y="57"/>
                    <a:pt x="96" y="126"/>
                  </a:cubicBezTo>
                  <a:cubicBezTo>
                    <a:pt x="93" y="138"/>
                    <a:pt x="91" y="150"/>
                    <a:pt x="91" y="163"/>
                  </a:cubicBezTo>
                  <a:cubicBezTo>
                    <a:pt x="91" y="164"/>
                    <a:pt x="92" y="165"/>
                    <a:pt x="92" y="166"/>
                  </a:cubicBezTo>
                  <a:cubicBezTo>
                    <a:pt x="57" y="509"/>
                    <a:pt x="57" y="509"/>
                    <a:pt x="57" y="509"/>
                  </a:cubicBezTo>
                  <a:cubicBezTo>
                    <a:pt x="125" y="567"/>
                    <a:pt x="125" y="567"/>
                    <a:pt x="125" y="567"/>
                  </a:cubicBezTo>
                  <a:cubicBezTo>
                    <a:pt x="47" y="609"/>
                    <a:pt x="47" y="609"/>
                    <a:pt x="47" y="609"/>
                  </a:cubicBezTo>
                  <a:cubicBezTo>
                    <a:pt x="0" y="1085"/>
                    <a:pt x="0" y="1085"/>
                    <a:pt x="0" y="1085"/>
                  </a:cubicBezTo>
                  <a:cubicBezTo>
                    <a:pt x="313" y="1085"/>
                    <a:pt x="313" y="1085"/>
                    <a:pt x="313" y="1085"/>
                  </a:cubicBezTo>
                  <a:cubicBezTo>
                    <a:pt x="326" y="1085"/>
                    <a:pt x="326" y="1085"/>
                    <a:pt x="326" y="1085"/>
                  </a:cubicBezTo>
                  <a:cubicBezTo>
                    <a:pt x="332" y="1083"/>
                    <a:pt x="337" y="1079"/>
                    <a:pt x="340" y="1073"/>
                  </a:cubicBezTo>
                  <a:cubicBezTo>
                    <a:pt x="341" y="1061"/>
                    <a:pt x="341" y="1061"/>
                    <a:pt x="341" y="1061"/>
                  </a:cubicBezTo>
                  <a:cubicBezTo>
                    <a:pt x="447" y="0"/>
                    <a:pt x="447" y="0"/>
                    <a:pt x="447" y="0"/>
                  </a:cubicBezTo>
                  <a:cubicBezTo>
                    <a:pt x="268" y="0"/>
                    <a:pt x="268" y="0"/>
                    <a:pt x="268" y="0"/>
                  </a:cubicBezTo>
                  <a:lnTo>
                    <a:pt x="2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2579688" y="80963"/>
              <a:ext cx="465138" cy="1131888"/>
            </a:xfrm>
            <a:custGeom>
              <a:avLst/>
              <a:gdLst>
                <a:gd name="T0" fmla="*/ 268 w 447"/>
                <a:gd name="T1" fmla="*/ 0 h 1085"/>
                <a:gd name="T2" fmla="*/ 244 w 447"/>
                <a:gd name="T3" fmla="*/ 0 h 1085"/>
                <a:gd name="T4" fmla="*/ 96 w 447"/>
                <a:gd name="T5" fmla="*/ 126 h 1085"/>
                <a:gd name="T6" fmla="*/ 92 w 447"/>
                <a:gd name="T7" fmla="*/ 163 h 1085"/>
                <a:gd name="T8" fmla="*/ 92 w 447"/>
                <a:gd name="T9" fmla="*/ 166 h 1085"/>
                <a:gd name="T10" fmla="*/ 0 w 447"/>
                <a:gd name="T11" fmla="*/ 1085 h 1085"/>
                <a:gd name="T12" fmla="*/ 314 w 447"/>
                <a:gd name="T13" fmla="*/ 1085 h 1085"/>
                <a:gd name="T14" fmla="*/ 326 w 447"/>
                <a:gd name="T15" fmla="*/ 1085 h 1085"/>
                <a:gd name="T16" fmla="*/ 340 w 447"/>
                <a:gd name="T17" fmla="*/ 1073 h 1085"/>
                <a:gd name="T18" fmla="*/ 341 w 447"/>
                <a:gd name="T19" fmla="*/ 1061 h 1085"/>
                <a:gd name="T20" fmla="*/ 447 w 447"/>
                <a:gd name="T21" fmla="*/ 0 h 1085"/>
                <a:gd name="T22" fmla="*/ 268 w 447"/>
                <a:gd name="T23" fmla="*/ 0 h 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7" h="1085">
                  <a:moveTo>
                    <a:pt x="268" y="0"/>
                  </a:moveTo>
                  <a:cubicBezTo>
                    <a:pt x="244" y="0"/>
                    <a:pt x="244" y="0"/>
                    <a:pt x="244" y="0"/>
                  </a:cubicBezTo>
                  <a:cubicBezTo>
                    <a:pt x="171" y="5"/>
                    <a:pt x="112" y="57"/>
                    <a:pt x="96" y="126"/>
                  </a:cubicBezTo>
                  <a:cubicBezTo>
                    <a:pt x="93" y="138"/>
                    <a:pt x="92" y="150"/>
                    <a:pt x="92" y="163"/>
                  </a:cubicBezTo>
                  <a:cubicBezTo>
                    <a:pt x="92" y="164"/>
                    <a:pt x="92" y="165"/>
                    <a:pt x="92" y="166"/>
                  </a:cubicBezTo>
                  <a:cubicBezTo>
                    <a:pt x="0" y="1085"/>
                    <a:pt x="0" y="1085"/>
                    <a:pt x="0" y="1085"/>
                  </a:cubicBezTo>
                  <a:cubicBezTo>
                    <a:pt x="314" y="1085"/>
                    <a:pt x="314" y="1085"/>
                    <a:pt x="314" y="1085"/>
                  </a:cubicBezTo>
                  <a:cubicBezTo>
                    <a:pt x="326" y="1085"/>
                    <a:pt x="326" y="1085"/>
                    <a:pt x="326" y="1085"/>
                  </a:cubicBezTo>
                  <a:cubicBezTo>
                    <a:pt x="332" y="1083"/>
                    <a:pt x="337" y="1079"/>
                    <a:pt x="340" y="1073"/>
                  </a:cubicBezTo>
                  <a:cubicBezTo>
                    <a:pt x="341" y="1061"/>
                    <a:pt x="341" y="1061"/>
                    <a:pt x="341" y="1061"/>
                  </a:cubicBezTo>
                  <a:cubicBezTo>
                    <a:pt x="447" y="0"/>
                    <a:pt x="447" y="0"/>
                    <a:pt x="447" y="0"/>
                  </a:cubicBezTo>
                  <a:lnTo>
                    <a:pt x="2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8"/>
            <p:cNvSpPr>
              <a:spLocks noEditPoints="1"/>
            </p:cNvSpPr>
            <p:nvPr/>
          </p:nvSpPr>
          <p:spPr bwMode="auto">
            <a:xfrm>
              <a:off x="3241675" y="71438"/>
              <a:ext cx="306388" cy="744538"/>
            </a:xfrm>
            <a:custGeom>
              <a:avLst/>
              <a:gdLst>
                <a:gd name="T0" fmla="*/ 152 w 294"/>
                <a:gd name="T1" fmla="*/ 0 h 713"/>
                <a:gd name="T2" fmla="*/ 64 w 294"/>
                <a:gd name="T3" fmla="*/ 80 h 713"/>
                <a:gd name="T4" fmla="*/ 26 w 294"/>
                <a:gd name="T5" fmla="*/ 445 h 713"/>
                <a:gd name="T6" fmla="*/ 0 w 294"/>
                <a:gd name="T7" fmla="*/ 713 h 713"/>
                <a:gd name="T8" fmla="*/ 219 w 294"/>
                <a:gd name="T9" fmla="*/ 713 h 713"/>
                <a:gd name="T10" fmla="*/ 294 w 294"/>
                <a:gd name="T11" fmla="*/ 0 h 713"/>
                <a:gd name="T12" fmla="*/ 152 w 294"/>
                <a:gd name="T13" fmla="*/ 0 h 713"/>
                <a:gd name="T14" fmla="*/ 137 w 294"/>
                <a:gd name="T15" fmla="*/ 613 h 713"/>
                <a:gd name="T16" fmla="*/ 92 w 294"/>
                <a:gd name="T17" fmla="*/ 613 h 713"/>
                <a:gd name="T18" fmla="*/ 144 w 294"/>
                <a:gd name="T19" fmla="*/ 116 h 713"/>
                <a:gd name="T20" fmla="*/ 154 w 294"/>
                <a:gd name="T21" fmla="*/ 106 h 713"/>
                <a:gd name="T22" fmla="*/ 189 w 294"/>
                <a:gd name="T23" fmla="*/ 106 h 713"/>
                <a:gd name="T24" fmla="*/ 137 w 294"/>
                <a:gd name="T25" fmla="*/ 613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4" h="713">
                  <a:moveTo>
                    <a:pt x="152" y="0"/>
                  </a:moveTo>
                  <a:cubicBezTo>
                    <a:pt x="103" y="6"/>
                    <a:pt x="73" y="33"/>
                    <a:pt x="64" y="80"/>
                  </a:cubicBezTo>
                  <a:cubicBezTo>
                    <a:pt x="26" y="445"/>
                    <a:pt x="26" y="445"/>
                    <a:pt x="26" y="445"/>
                  </a:cubicBezTo>
                  <a:cubicBezTo>
                    <a:pt x="0" y="713"/>
                    <a:pt x="0" y="713"/>
                    <a:pt x="0" y="713"/>
                  </a:cubicBezTo>
                  <a:cubicBezTo>
                    <a:pt x="219" y="713"/>
                    <a:pt x="219" y="713"/>
                    <a:pt x="219" y="713"/>
                  </a:cubicBezTo>
                  <a:cubicBezTo>
                    <a:pt x="294" y="0"/>
                    <a:pt x="294" y="0"/>
                    <a:pt x="294" y="0"/>
                  </a:cubicBezTo>
                  <a:lnTo>
                    <a:pt x="152" y="0"/>
                  </a:lnTo>
                  <a:close/>
                  <a:moveTo>
                    <a:pt x="137" y="613"/>
                  </a:moveTo>
                  <a:cubicBezTo>
                    <a:pt x="92" y="613"/>
                    <a:pt x="92" y="613"/>
                    <a:pt x="92" y="613"/>
                  </a:cubicBezTo>
                  <a:cubicBezTo>
                    <a:pt x="144" y="116"/>
                    <a:pt x="144" y="116"/>
                    <a:pt x="144" y="116"/>
                  </a:cubicBezTo>
                  <a:cubicBezTo>
                    <a:pt x="144" y="107"/>
                    <a:pt x="148" y="104"/>
                    <a:pt x="154" y="106"/>
                  </a:cubicBezTo>
                  <a:cubicBezTo>
                    <a:pt x="189" y="106"/>
                    <a:pt x="189" y="106"/>
                    <a:pt x="189" y="106"/>
                  </a:cubicBezTo>
                  <a:lnTo>
                    <a:pt x="137" y="6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3692525" y="71438"/>
              <a:ext cx="349250" cy="160338"/>
            </a:xfrm>
            <a:custGeom>
              <a:avLst/>
              <a:gdLst>
                <a:gd name="T0" fmla="*/ 105 w 334"/>
                <a:gd name="T1" fmla="*/ 37 h 154"/>
                <a:gd name="T2" fmla="*/ 108 w 334"/>
                <a:gd name="T3" fmla="*/ 0 h 154"/>
                <a:gd name="T4" fmla="*/ 15 w 334"/>
                <a:gd name="T5" fmla="*/ 0 h 154"/>
                <a:gd name="T6" fmla="*/ 0 w 334"/>
                <a:gd name="T7" fmla="*/ 154 h 154"/>
                <a:gd name="T8" fmla="*/ 86 w 334"/>
                <a:gd name="T9" fmla="*/ 154 h 154"/>
                <a:gd name="T10" fmla="*/ 89 w 334"/>
                <a:gd name="T11" fmla="*/ 154 h 154"/>
                <a:gd name="T12" fmla="*/ 93 w 334"/>
                <a:gd name="T13" fmla="*/ 150 h 154"/>
                <a:gd name="T14" fmla="*/ 94 w 334"/>
                <a:gd name="T15" fmla="*/ 147 h 154"/>
                <a:gd name="T16" fmla="*/ 95 w 334"/>
                <a:gd name="T17" fmla="*/ 136 h 154"/>
                <a:gd name="T18" fmla="*/ 324 w 334"/>
                <a:gd name="T19" fmla="*/ 136 h 154"/>
                <a:gd name="T20" fmla="*/ 334 w 334"/>
                <a:gd name="T21" fmla="*/ 37 h 154"/>
                <a:gd name="T22" fmla="*/ 105 w 334"/>
                <a:gd name="T23" fmla="*/ 37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4" h="154">
                  <a:moveTo>
                    <a:pt x="105" y="37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86" y="154"/>
                    <a:pt x="86" y="154"/>
                    <a:pt x="86" y="154"/>
                  </a:cubicBezTo>
                  <a:cubicBezTo>
                    <a:pt x="89" y="154"/>
                    <a:pt x="89" y="154"/>
                    <a:pt x="89" y="154"/>
                  </a:cubicBezTo>
                  <a:cubicBezTo>
                    <a:pt x="91" y="153"/>
                    <a:pt x="93" y="152"/>
                    <a:pt x="93" y="150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5" y="136"/>
                    <a:pt x="95" y="136"/>
                    <a:pt x="95" y="136"/>
                  </a:cubicBezTo>
                  <a:cubicBezTo>
                    <a:pt x="324" y="136"/>
                    <a:pt x="324" y="136"/>
                    <a:pt x="324" y="136"/>
                  </a:cubicBezTo>
                  <a:cubicBezTo>
                    <a:pt x="334" y="37"/>
                    <a:pt x="334" y="37"/>
                    <a:pt x="334" y="37"/>
                  </a:cubicBezTo>
                  <a:lnTo>
                    <a:pt x="105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3511550" y="493713"/>
              <a:ext cx="131763" cy="322263"/>
            </a:xfrm>
            <a:custGeom>
              <a:avLst/>
              <a:gdLst>
                <a:gd name="T0" fmla="*/ 76 w 127"/>
                <a:gd name="T1" fmla="*/ 0 h 309"/>
                <a:gd name="T2" fmla="*/ 69 w 127"/>
                <a:gd name="T3" fmla="*/ 0 h 309"/>
                <a:gd name="T4" fmla="*/ 27 w 127"/>
                <a:gd name="T5" fmla="*/ 36 h 309"/>
                <a:gd name="T6" fmla="*/ 26 w 127"/>
                <a:gd name="T7" fmla="*/ 47 h 309"/>
                <a:gd name="T8" fmla="*/ 26 w 127"/>
                <a:gd name="T9" fmla="*/ 47 h 309"/>
                <a:gd name="T10" fmla="*/ 0 w 127"/>
                <a:gd name="T11" fmla="*/ 309 h 309"/>
                <a:gd name="T12" fmla="*/ 89 w 127"/>
                <a:gd name="T13" fmla="*/ 309 h 309"/>
                <a:gd name="T14" fmla="*/ 92 w 127"/>
                <a:gd name="T15" fmla="*/ 309 h 309"/>
                <a:gd name="T16" fmla="*/ 96 w 127"/>
                <a:gd name="T17" fmla="*/ 305 h 309"/>
                <a:gd name="T18" fmla="*/ 96 w 127"/>
                <a:gd name="T19" fmla="*/ 302 h 309"/>
                <a:gd name="T20" fmla="*/ 127 w 127"/>
                <a:gd name="T21" fmla="*/ 0 h 309"/>
                <a:gd name="T22" fmla="*/ 76 w 127"/>
                <a:gd name="T23" fmla="*/ 0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7" h="309">
                  <a:moveTo>
                    <a:pt x="76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48" y="2"/>
                    <a:pt x="31" y="17"/>
                    <a:pt x="27" y="36"/>
                  </a:cubicBezTo>
                  <a:cubicBezTo>
                    <a:pt x="26" y="40"/>
                    <a:pt x="26" y="43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0" y="309"/>
                    <a:pt x="0" y="309"/>
                    <a:pt x="0" y="309"/>
                  </a:cubicBezTo>
                  <a:cubicBezTo>
                    <a:pt x="89" y="309"/>
                    <a:pt x="89" y="309"/>
                    <a:pt x="89" y="309"/>
                  </a:cubicBezTo>
                  <a:cubicBezTo>
                    <a:pt x="92" y="309"/>
                    <a:pt x="92" y="309"/>
                    <a:pt x="92" y="309"/>
                  </a:cubicBezTo>
                  <a:cubicBezTo>
                    <a:pt x="94" y="308"/>
                    <a:pt x="95" y="307"/>
                    <a:pt x="96" y="305"/>
                  </a:cubicBezTo>
                  <a:cubicBezTo>
                    <a:pt x="96" y="302"/>
                    <a:pt x="96" y="302"/>
                    <a:pt x="96" y="302"/>
                  </a:cubicBezTo>
                  <a:cubicBezTo>
                    <a:pt x="127" y="0"/>
                    <a:pt x="127" y="0"/>
                    <a:pt x="127" y="0"/>
                  </a:cubicBez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3552825" y="71438"/>
              <a:ext cx="128588" cy="174625"/>
            </a:xfrm>
            <a:custGeom>
              <a:avLst/>
              <a:gdLst>
                <a:gd name="T0" fmla="*/ 2 w 123"/>
                <a:gd name="T1" fmla="*/ 9 h 167"/>
                <a:gd name="T2" fmla="*/ 36 w 123"/>
                <a:gd name="T3" fmla="*/ 134 h 167"/>
                <a:gd name="T4" fmla="*/ 75 w 123"/>
                <a:gd name="T5" fmla="*/ 163 h 167"/>
                <a:gd name="T6" fmla="*/ 113 w 123"/>
                <a:gd name="T7" fmla="*/ 163 h 167"/>
                <a:gd name="T8" fmla="*/ 123 w 123"/>
                <a:gd name="T9" fmla="*/ 54 h 167"/>
                <a:gd name="T10" fmla="*/ 108 w 123"/>
                <a:gd name="T11" fmla="*/ 54 h 167"/>
                <a:gd name="T12" fmla="*/ 100 w 123"/>
                <a:gd name="T13" fmla="*/ 51 h 167"/>
                <a:gd name="T14" fmla="*/ 100 w 123"/>
                <a:gd name="T15" fmla="*/ 48 h 167"/>
                <a:gd name="T16" fmla="*/ 87 w 123"/>
                <a:gd name="T17" fmla="*/ 0 h 167"/>
                <a:gd name="T18" fmla="*/ 1 w 123"/>
                <a:gd name="T19" fmla="*/ 0 h 167"/>
                <a:gd name="T20" fmla="*/ 0 w 123"/>
                <a:gd name="T21" fmla="*/ 2 h 167"/>
                <a:gd name="T22" fmla="*/ 1 w 123"/>
                <a:gd name="T23" fmla="*/ 10 h 167"/>
                <a:gd name="T24" fmla="*/ 2 w 123"/>
                <a:gd name="T25" fmla="*/ 9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167">
                  <a:moveTo>
                    <a:pt x="2" y="9"/>
                  </a:moveTo>
                  <a:cubicBezTo>
                    <a:pt x="36" y="134"/>
                    <a:pt x="36" y="134"/>
                    <a:pt x="36" y="134"/>
                  </a:cubicBezTo>
                  <a:cubicBezTo>
                    <a:pt x="40" y="158"/>
                    <a:pt x="53" y="167"/>
                    <a:pt x="75" y="163"/>
                  </a:cubicBezTo>
                  <a:cubicBezTo>
                    <a:pt x="113" y="163"/>
                    <a:pt x="113" y="163"/>
                    <a:pt x="113" y="163"/>
                  </a:cubicBezTo>
                  <a:cubicBezTo>
                    <a:pt x="123" y="54"/>
                    <a:pt x="123" y="54"/>
                    <a:pt x="123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4" y="56"/>
                    <a:pt x="101" y="55"/>
                    <a:pt x="100" y="51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0"/>
                    <a:pt x="1" y="10"/>
                    <a:pt x="1" y="10"/>
                  </a:cubicBezTo>
                  <a:lnTo>
                    <a:pt x="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auto">
            <a:xfrm>
              <a:off x="3533775" y="277813"/>
              <a:ext cx="127000" cy="174625"/>
            </a:xfrm>
            <a:custGeom>
              <a:avLst/>
              <a:gdLst>
                <a:gd name="T0" fmla="*/ 87 w 122"/>
                <a:gd name="T1" fmla="*/ 0 h 168"/>
                <a:gd name="T2" fmla="*/ 0 w 122"/>
                <a:gd name="T3" fmla="*/ 0 h 168"/>
                <a:gd name="T4" fmla="*/ 0 w 122"/>
                <a:gd name="T5" fmla="*/ 3 h 168"/>
                <a:gd name="T6" fmla="*/ 1 w 122"/>
                <a:gd name="T7" fmla="*/ 11 h 168"/>
                <a:gd name="T8" fmla="*/ 1 w 122"/>
                <a:gd name="T9" fmla="*/ 10 h 168"/>
                <a:gd name="T10" fmla="*/ 36 w 122"/>
                <a:gd name="T11" fmla="*/ 135 h 168"/>
                <a:gd name="T12" fmla="*/ 74 w 122"/>
                <a:gd name="T13" fmla="*/ 164 h 168"/>
                <a:gd name="T14" fmla="*/ 112 w 122"/>
                <a:gd name="T15" fmla="*/ 164 h 168"/>
                <a:gd name="T16" fmla="*/ 122 w 122"/>
                <a:gd name="T17" fmla="*/ 55 h 168"/>
                <a:gd name="T18" fmla="*/ 108 w 122"/>
                <a:gd name="T19" fmla="*/ 55 h 168"/>
                <a:gd name="T20" fmla="*/ 99 w 122"/>
                <a:gd name="T21" fmla="*/ 52 h 168"/>
                <a:gd name="T22" fmla="*/ 99 w 122"/>
                <a:gd name="T23" fmla="*/ 48 h 168"/>
                <a:gd name="T24" fmla="*/ 87 w 122"/>
                <a:gd name="T2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2" h="168">
                  <a:moveTo>
                    <a:pt x="8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9" y="158"/>
                    <a:pt x="52" y="168"/>
                    <a:pt x="74" y="164"/>
                  </a:cubicBezTo>
                  <a:cubicBezTo>
                    <a:pt x="112" y="164"/>
                    <a:pt x="112" y="164"/>
                    <a:pt x="112" y="164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3" y="57"/>
                    <a:pt x="101" y="56"/>
                    <a:pt x="99" y="52"/>
                  </a:cubicBezTo>
                  <a:cubicBezTo>
                    <a:pt x="99" y="48"/>
                    <a:pt x="99" y="48"/>
                    <a:pt x="99" y="48"/>
                  </a:cubicBezTo>
                  <a:lnTo>
                    <a:pt x="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3"/>
            <p:cNvSpPr>
              <a:spLocks noEditPoints="1"/>
            </p:cNvSpPr>
            <p:nvPr/>
          </p:nvSpPr>
          <p:spPr bwMode="auto">
            <a:xfrm>
              <a:off x="3633788" y="242888"/>
              <a:ext cx="390525" cy="573088"/>
            </a:xfrm>
            <a:custGeom>
              <a:avLst/>
              <a:gdLst>
                <a:gd name="T0" fmla="*/ 105 w 375"/>
                <a:gd name="T1" fmla="*/ 0 h 549"/>
                <a:gd name="T2" fmla="*/ 49 w 375"/>
                <a:gd name="T3" fmla="*/ 63 h 549"/>
                <a:gd name="T4" fmla="*/ 30 w 375"/>
                <a:gd name="T5" fmla="*/ 238 h 549"/>
                <a:gd name="T6" fmla="*/ 21 w 375"/>
                <a:gd name="T7" fmla="*/ 238 h 549"/>
                <a:gd name="T8" fmla="*/ 10 w 375"/>
                <a:gd name="T9" fmla="*/ 338 h 549"/>
                <a:gd name="T10" fmla="*/ 20 w 375"/>
                <a:gd name="T11" fmla="*/ 338 h 549"/>
                <a:gd name="T12" fmla="*/ 0 w 375"/>
                <a:gd name="T13" fmla="*/ 528 h 549"/>
                <a:gd name="T14" fmla="*/ 224 w 375"/>
                <a:gd name="T15" fmla="*/ 528 h 549"/>
                <a:gd name="T16" fmla="*/ 222 w 375"/>
                <a:gd name="T17" fmla="*/ 549 h 549"/>
                <a:gd name="T18" fmla="*/ 311 w 375"/>
                <a:gd name="T19" fmla="*/ 549 h 549"/>
                <a:gd name="T20" fmla="*/ 315 w 375"/>
                <a:gd name="T21" fmla="*/ 549 h 549"/>
                <a:gd name="T22" fmla="*/ 318 w 375"/>
                <a:gd name="T23" fmla="*/ 545 h 549"/>
                <a:gd name="T24" fmla="*/ 319 w 375"/>
                <a:gd name="T25" fmla="*/ 542 h 549"/>
                <a:gd name="T26" fmla="*/ 326 w 375"/>
                <a:gd name="T27" fmla="*/ 470 h 549"/>
                <a:gd name="T28" fmla="*/ 340 w 375"/>
                <a:gd name="T29" fmla="*/ 338 h 549"/>
                <a:gd name="T30" fmla="*/ 358 w 375"/>
                <a:gd name="T31" fmla="*/ 338 h 549"/>
                <a:gd name="T32" fmla="*/ 368 w 375"/>
                <a:gd name="T33" fmla="*/ 238 h 549"/>
                <a:gd name="T34" fmla="*/ 350 w 375"/>
                <a:gd name="T35" fmla="*/ 238 h 549"/>
                <a:gd name="T36" fmla="*/ 375 w 375"/>
                <a:gd name="T37" fmla="*/ 0 h 549"/>
                <a:gd name="T38" fmla="*/ 105 w 375"/>
                <a:gd name="T39" fmla="*/ 0 h 549"/>
                <a:gd name="T40" fmla="*/ 138 w 375"/>
                <a:gd name="T41" fmla="*/ 108 h 549"/>
                <a:gd name="T42" fmla="*/ 148 w 375"/>
                <a:gd name="T43" fmla="*/ 102 h 549"/>
                <a:gd name="T44" fmla="*/ 268 w 375"/>
                <a:gd name="T45" fmla="*/ 98 h 549"/>
                <a:gd name="T46" fmla="*/ 267 w 375"/>
                <a:gd name="T47" fmla="*/ 100 h 549"/>
                <a:gd name="T48" fmla="*/ 268 w 375"/>
                <a:gd name="T49" fmla="*/ 100 h 549"/>
                <a:gd name="T50" fmla="*/ 253 w 375"/>
                <a:gd name="T51" fmla="*/ 238 h 549"/>
                <a:gd name="T52" fmla="*/ 224 w 375"/>
                <a:gd name="T53" fmla="*/ 238 h 549"/>
                <a:gd name="T54" fmla="*/ 234 w 375"/>
                <a:gd name="T55" fmla="*/ 141 h 549"/>
                <a:gd name="T56" fmla="*/ 199 w 375"/>
                <a:gd name="T57" fmla="*/ 141 h 549"/>
                <a:gd name="T58" fmla="*/ 194 w 375"/>
                <a:gd name="T59" fmla="*/ 141 h 549"/>
                <a:gd name="T60" fmla="*/ 165 w 375"/>
                <a:gd name="T61" fmla="*/ 166 h 549"/>
                <a:gd name="T62" fmla="*/ 164 w 375"/>
                <a:gd name="T63" fmla="*/ 173 h 549"/>
                <a:gd name="T64" fmla="*/ 164 w 375"/>
                <a:gd name="T65" fmla="*/ 174 h 549"/>
                <a:gd name="T66" fmla="*/ 158 w 375"/>
                <a:gd name="T67" fmla="*/ 238 h 549"/>
                <a:gd name="T68" fmla="*/ 124 w 375"/>
                <a:gd name="T69" fmla="*/ 238 h 549"/>
                <a:gd name="T70" fmla="*/ 138 w 375"/>
                <a:gd name="T71" fmla="*/ 108 h 549"/>
                <a:gd name="T72" fmla="*/ 114 w 375"/>
                <a:gd name="T73" fmla="*/ 338 h 549"/>
                <a:gd name="T74" fmla="*/ 142 w 375"/>
                <a:gd name="T75" fmla="*/ 338 h 549"/>
                <a:gd name="T76" fmla="*/ 147 w 375"/>
                <a:gd name="T77" fmla="*/ 338 h 549"/>
                <a:gd name="T78" fmla="*/ 139 w 375"/>
                <a:gd name="T79" fmla="*/ 415 h 549"/>
                <a:gd name="T80" fmla="*/ 201 w 375"/>
                <a:gd name="T81" fmla="*/ 415 h 549"/>
                <a:gd name="T82" fmla="*/ 204 w 375"/>
                <a:gd name="T83" fmla="*/ 415 h 549"/>
                <a:gd name="T84" fmla="*/ 206 w 375"/>
                <a:gd name="T85" fmla="*/ 413 h 549"/>
                <a:gd name="T86" fmla="*/ 207 w 375"/>
                <a:gd name="T87" fmla="*/ 411 h 549"/>
                <a:gd name="T88" fmla="*/ 214 w 375"/>
                <a:gd name="T89" fmla="*/ 338 h 549"/>
                <a:gd name="T90" fmla="*/ 214 w 375"/>
                <a:gd name="T91" fmla="*/ 338 h 549"/>
                <a:gd name="T92" fmla="*/ 243 w 375"/>
                <a:gd name="T93" fmla="*/ 338 h 549"/>
                <a:gd name="T94" fmla="*/ 232 w 375"/>
                <a:gd name="T95" fmla="*/ 438 h 549"/>
                <a:gd name="T96" fmla="*/ 103 w 375"/>
                <a:gd name="T97" fmla="*/ 438 h 549"/>
                <a:gd name="T98" fmla="*/ 114 w 375"/>
                <a:gd name="T99" fmla="*/ 33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75" h="549">
                  <a:moveTo>
                    <a:pt x="105" y="0"/>
                  </a:moveTo>
                  <a:cubicBezTo>
                    <a:pt x="72" y="0"/>
                    <a:pt x="53" y="21"/>
                    <a:pt x="49" y="63"/>
                  </a:cubicBezTo>
                  <a:cubicBezTo>
                    <a:pt x="30" y="238"/>
                    <a:pt x="30" y="238"/>
                    <a:pt x="30" y="238"/>
                  </a:cubicBezTo>
                  <a:cubicBezTo>
                    <a:pt x="21" y="238"/>
                    <a:pt x="21" y="238"/>
                    <a:pt x="21" y="238"/>
                  </a:cubicBezTo>
                  <a:cubicBezTo>
                    <a:pt x="10" y="338"/>
                    <a:pt x="10" y="338"/>
                    <a:pt x="10" y="338"/>
                  </a:cubicBezTo>
                  <a:cubicBezTo>
                    <a:pt x="20" y="338"/>
                    <a:pt x="20" y="338"/>
                    <a:pt x="20" y="338"/>
                  </a:cubicBezTo>
                  <a:cubicBezTo>
                    <a:pt x="0" y="528"/>
                    <a:pt x="0" y="528"/>
                    <a:pt x="0" y="528"/>
                  </a:cubicBezTo>
                  <a:cubicBezTo>
                    <a:pt x="224" y="528"/>
                    <a:pt x="224" y="528"/>
                    <a:pt x="224" y="528"/>
                  </a:cubicBezTo>
                  <a:cubicBezTo>
                    <a:pt x="222" y="549"/>
                    <a:pt x="222" y="549"/>
                    <a:pt x="222" y="549"/>
                  </a:cubicBezTo>
                  <a:cubicBezTo>
                    <a:pt x="311" y="549"/>
                    <a:pt x="311" y="549"/>
                    <a:pt x="311" y="549"/>
                  </a:cubicBezTo>
                  <a:cubicBezTo>
                    <a:pt x="315" y="549"/>
                    <a:pt x="315" y="549"/>
                    <a:pt x="315" y="549"/>
                  </a:cubicBezTo>
                  <a:cubicBezTo>
                    <a:pt x="316" y="548"/>
                    <a:pt x="318" y="547"/>
                    <a:pt x="318" y="545"/>
                  </a:cubicBezTo>
                  <a:cubicBezTo>
                    <a:pt x="319" y="542"/>
                    <a:pt x="319" y="542"/>
                    <a:pt x="319" y="542"/>
                  </a:cubicBezTo>
                  <a:cubicBezTo>
                    <a:pt x="326" y="470"/>
                    <a:pt x="326" y="470"/>
                    <a:pt x="326" y="470"/>
                  </a:cubicBezTo>
                  <a:cubicBezTo>
                    <a:pt x="340" y="338"/>
                    <a:pt x="340" y="338"/>
                    <a:pt x="340" y="338"/>
                  </a:cubicBezTo>
                  <a:cubicBezTo>
                    <a:pt x="358" y="338"/>
                    <a:pt x="358" y="338"/>
                    <a:pt x="358" y="338"/>
                  </a:cubicBezTo>
                  <a:cubicBezTo>
                    <a:pt x="368" y="238"/>
                    <a:pt x="368" y="238"/>
                    <a:pt x="368" y="238"/>
                  </a:cubicBezTo>
                  <a:cubicBezTo>
                    <a:pt x="350" y="238"/>
                    <a:pt x="350" y="238"/>
                    <a:pt x="350" y="238"/>
                  </a:cubicBezTo>
                  <a:cubicBezTo>
                    <a:pt x="375" y="0"/>
                    <a:pt x="375" y="0"/>
                    <a:pt x="375" y="0"/>
                  </a:cubicBezTo>
                  <a:lnTo>
                    <a:pt x="105" y="0"/>
                  </a:lnTo>
                  <a:close/>
                  <a:moveTo>
                    <a:pt x="138" y="108"/>
                  </a:moveTo>
                  <a:cubicBezTo>
                    <a:pt x="138" y="108"/>
                    <a:pt x="139" y="99"/>
                    <a:pt x="148" y="102"/>
                  </a:cubicBezTo>
                  <a:cubicBezTo>
                    <a:pt x="268" y="98"/>
                    <a:pt x="268" y="98"/>
                    <a:pt x="268" y="98"/>
                  </a:cubicBezTo>
                  <a:cubicBezTo>
                    <a:pt x="267" y="100"/>
                    <a:pt x="267" y="100"/>
                    <a:pt x="267" y="100"/>
                  </a:cubicBezTo>
                  <a:cubicBezTo>
                    <a:pt x="268" y="100"/>
                    <a:pt x="268" y="100"/>
                    <a:pt x="268" y="100"/>
                  </a:cubicBezTo>
                  <a:cubicBezTo>
                    <a:pt x="253" y="238"/>
                    <a:pt x="253" y="238"/>
                    <a:pt x="253" y="238"/>
                  </a:cubicBezTo>
                  <a:cubicBezTo>
                    <a:pt x="224" y="238"/>
                    <a:pt x="224" y="238"/>
                    <a:pt x="224" y="238"/>
                  </a:cubicBezTo>
                  <a:cubicBezTo>
                    <a:pt x="234" y="141"/>
                    <a:pt x="234" y="141"/>
                    <a:pt x="234" y="141"/>
                  </a:cubicBezTo>
                  <a:cubicBezTo>
                    <a:pt x="199" y="141"/>
                    <a:pt x="199" y="141"/>
                    <a:pt x="199" y="141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80" y="142"/>
                    <a:pt x="168" y="152"/>
                    <a:pt x="165" y="166"/>
                  </a:cubicBezTo>
                  <a:cubicBezTo>
                    <a:pt x="164" y="168"/>
                    <a:pt x="164" y="171"/>
                    <a:pt x="164" y="173"/>
                  </a:cubicBezTo>
                  <a:cubicBezTo>
                    <a:pt x="164" y="173"/>
                    <a:pt x="164" y="173"/>
                    <a:pt x="164" y="174"/>
                  </a:cubicBezTo>
                  <a:cubicBezTo>
                    <a:pt x="158" y="238"/>
                    <a:pt x="158" y="238"/>
                    <a:pt x="158" y="238"/>
                  </a:cubicBezTo>
                  <a:cubicBezTo>
                    <a:pt x="124" y="238"/>
                    <a:pt x="124" y="238"/>
                    <a:pt x="124" y="238"/>
                  </a:cubicBezTo>
                  <a:lnTo>
                    <a:pt x="138" y="108"/>
                  </a:lnTo>
                  <a:close/>
                  <a:moveTo>
                    <a:pt x="114" y="338"/>
                  </a:moveTo>
                  <a:cubicBezTo>
                    <a:pt x="142" y="338"/>
                    <a:pt x="142" y="338"/>
                    <a:pt x="142" y="338"/>
                  </a:cubicBezTo>
                  <a:cubicBezTo>
                    <a:pt x="147" y="338"/>
                    <a:pt x="147" y="338"/>
                    <a:pt x="147" y="338"/>
                  </a:cubicBezTo>
                  <a:cubicBezTo>
                    <a:pt x="139" y="415"/>
                    <a:pt x="139" y="415"/>
                    <a:pt x="139" y="415"/>
                  </a:cubicBezTo>
                  <a:cubicBezTo>
                    <a:pt x="201" y="415"/>
                    <a:pt x="201" y="415"/>
                    <a:pt x="201" y="415"/>
                  </a:cubicBezTo>
                  <a:cubicBezTo>
                    <a:pt x="204" y="415"/>
                    <a:pt x="204" y="415"/>
                    <a:pt x="204" y="415"/>
                  </a:cubicBezTo>
                  <a:cubicBezTo>
                    <a:pt x="205" y="415"/>
                    <a:pt x="206" y="414"/>
                    <a:pt x="206" y="413"/>
                  </a:cubicBezTo>
                  <a:cubicBezTo>
                    <a:pt x="207" y="411"/>
                    <a:pt x="207" y="411"/>
                    <a:pt x="207" y="411"/>
                  </a:cubicBezTo>
                  <a:cubicBezTo>
                    <a:pt x="214" y="338"/>
                    <a:pt x="214" y="338"/>
                    <a:pt x="214" y="338"/>
                  </a:cubicBezTo>
                  <a:cubicBezTo>
                    <a:pt x="214" y="338"/>
                    <a:pt x="214" y="338"/>
                    <a:pt x="214" y="338"/>
                  </a:cubicBezTo>
                  <a:cubicBezTo>
                    <a:pt x="243" y="338"/>
                    <a:pt x="243" y="338"/>
                    <a:pt x="243" y="338"/>
                  </a:cubicBezTo>
                  <a:cubicBezTo>
                    <a:pt x="232" y="438"/>
                    <a:pt x="232" y="438"/>
                    <a:pt x="232" y="438"/>
                  </a:cubicBezTo>
                  <a:cubicBezTo>
                    <a:pt x="103" y="438"/>
                    <a:pt x="103" y="438"/>
                    <a:pt x="103" y="438"/>
                  </a:cubicBezTo>
                  <a:lnTo>
                    <a:pt x="114" y="3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4329113" y="71438"/>
              <a:ext cx="479425" cy="303213"/>
            </a:xfrm>
            <a:custGeom>
              <a:avLst/>
              <a:gdLst>
                <a:gd name="T0" fmla="*/ 428 w 459"/>
                <a:gd name="T1" fmla="*/ 191 h 290"/>
                <a:gd name="T2" fmla="*/ 448 w 459"/>
                <a:gd name="T3" fmla="*/ 0 h 290"/>
                <a:gd name="T4" fmla="*/ 110 w 459"/>
                <a:gd name="T5" fmla="*/ 0 h 290"/>
                <a:gd name="T6" fmla="*/ 54 w 459"/>
                <a:gd name="T7" fmla="*/ 62 h 290"/>
                <a:gd name="T8" fmla="*/ 40 w 459"/>
                <a:gd name="T9" fmla="*/ 191 h 290"/>
                <a:gd name="T10" fmla="*/ 11 w 459"/>
                <a:gd name="T11" fmla="*/ 191 h 290"/>
                <a:gd name="T12" fmla="*/ 0 w 459"/>
                <a:gd name="T13" fmla="*/ 290 h 290"/>
                <a:gd name="T14" fmla="*/ 29 w 459"/>
                <a:gd name="T15" fmla="*/ 290 h 290"/>
                <a:gd name="T16" fmla="*/ 100 w 459"/>
                <a:gd name="T17" fmla="*/ 290 h 290"/>
                <a:gd name="T18" fmla="*/ 123 w 459"/>
                <a:gd name="T19" fmla="*/ 290 h 290"/>
                <a:gd name="T20" fmla="*/ 143 w 459"/>
                <a:gd name="T21" fmla="*/ 107 h 290"/>
                <a:gd name="T22" fmla="*/ 153 w 459"/>
                <a:gd name="T23" fmla="*/ 101 h 290"/>
                <a:gd name="T24" fmla="*/ 340 w 459"/>
                <a:gd name="T25" fmla="*/ 98 h 290"/>
                <a:gd name="T26" fmla="*/ 340 w 459"/>
                <a:gd name="T27" fmla="*/ 100 h 290"/>
                <a:gd name="T28" fmla="*/ 340 w 459"/>
                <a:gd name="T29" fmla="*/ 100 h 290"/>
                <a:gd name="T30" fmla="*/ 320 w 459"/>
                <a:gd name="T31" fmla="*/ 290 h 290"/>
                <a:gd name="T32" fmla="*/ 350 w 459"/>
                <a:gd name="T33" fmla="*/ 290 h 290"/>
                <a:gd name="T34" fmla="*/ 417 w 459"/>
                <a:gd name="T35" fmla="*/ 290 h 290"/>
                <a:gd name="T36" fmla="*/ 449 w 459"/>
                <a:gd name="T37" fmla="*/ 290 h 290"/>
                <a:gd name="T38" fmla="*/ 459 w 459"/>
                <a:gd name="T39" fmla="*/ 191 h 290"/>
                <a:gd name="T40" fmla="*/ 428 w 459"/>
                <a:gd name="T41" fmla="*/ 19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9" h="290">
                  <a:moveTo>
                    <a:pt x="428" y="191"/>
                  </a:moveTo>
                  <a:cubicBezTo>
                    <a:pt x="448" y="0"/>
                    <a:pt x="448" y="0"/>
                    <a:pt x="448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77" y="0"/>
                    <a:pt x="58" y="20"/>
                    <a:pt x="54" y="62"/>
                  </a:cubicBezTo>
                  <a:cubicBezTo>
                    <a:pt x="40" y="191"/>
                    <a:pt x="40" y="191"/>
                    <a:pt x="40" y="191"/>
                  </a:cubicBezTo>
                  <a:cubicBezTo>
                    <a:pt x="11" y="191"/>
                    <a:pt x="11" y="191"/>
                    <a:pt x="11" y="191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29" y="290"/>
                    <a:pt x="29" y="290"/>
                    <a:pt x="29" y="290"/>
                  </a:cubicBezTo>
                  <a:cubicBezTo>
                    <a:pt x="100" y="290"/>
                    <a:pt x="100" y="290"/>
                    <a:pt x="100" y="290"/>
                  </a:cubicBezTo>
                  <a:cubicBezTo>
                    <a:pt x="123" y="290"/>
                    <a:pt x="123" y="290"/>
                    <a:pt x="123" y="290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43" y="107"/>
                    <a:pt x="144" y="98"/>
                    <a:pt x="153" y="101"/>
                  </a:cubicBezTo>
                  <a:cubicBezTo>
                    <a:pt x="340" y="98"/>
                    <a:pt x="340" y="98"/>
                    <a:pt x="340" y="98"/>
                  </a:cubicBezTo>
                  <a:cubicBezTo>
                    <a:pt x="340" y="100"/>
                    <a:pt x="340" y="100"/>
                    <a:pt x="340" y="100"/>
                  </a:cubicBezTo>
                  <a:cubicBezTo>
                    <a:pt x="340" y="100"/>
                    <a:pt x="340" y="100"/>
                    <a:pt x="340" y="100"/>
                  </a:cubicBezTo>
                  <a:cubicBezTo>
                    <a:pt x="320" y="290"/>
                    <a:pt x="320" y="290"/>
                    <a:pt x="320" y="290"/>
                  </a:cubicBezTo>
                  <a:cubicBezTo>
                    <a:pt x="350" y="290"/>
                    <a:pt x="350" y="290"/>
                    <a:pt x="350" y="290"/>
                  </a:cubicBezTo>
                  <a:cubicBezTo>
                    <a:pt x="417" y="290"/>
                    <a:pt x="417" y="290"/>
                    <a:pt x="417" y="290"/>
                  </a:cubicBezTo>
                  <a:cubicBezTo>
                    <a:pt x="449" y="290"/>
                    <a:pt x="449" y="290"/>
                    <a:pt x="449" y="290"/>
                  </a:cubicBezTo>
                  <a:cubicBezTo>
                    <a:pt x="459" y="191"/>
                    <a:pt x="459" y="191"/>
                    <a:pt x="459" y="191"/>
                  </a:cubicBezTo>
                  <a:lnTo>
                    <a:pt x="428" y="1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5"/>
            <p:cNvSpPr>
              <a:spLocks/>
            </p:cNvSpPr>
            <p:nvPr/>
          </p:nvSpPr>
          <p:spPr bwMode="auto">
            <a:xfrm>
              <a:off x="4286250" y="398463"/>
              <a:ext cx="508000" cy="415925"/>
            </a:xfrm>
            <a:custGeom>
              <a:avLst/>
              <a:gdLst>
                <a:gd name="T0" fmla="*/ 101 w 488"/>
                <a:gd name="T1" fmla="*/ 0 h 399"/>
                <a:gd name="T2" fmla="*/ 86 w 488"/>
                <a:gd name="T3" fmla="*/ 0 h 399"/>
                <a:gd name="T4" fmla="*/ 79 w 488"/>
                <a:gd name="T5" fmla="*/ 0 h 399"/>
                <a:gd name="T6" fmla="*/ 38 w 488"/>
                <a:gd name="T7" fmla="*/ 36 h 399"/>
                <a:gd name="T8" fmla="*/ 36 w 488"/>
                <a:gd name="T9" fmla="*/ 46 h 399"/>
                <a:gd name="T10" fmla="*/ 36 w 488"/>
                <a:gd name="T11" fmla="*/ 47 h 399"/>
                <a:gd name="T12" fmla="*/ 31 w 488"/>
                <a:gd name="T13" fmla="*/ 105 h 399"/>
                <a:gd name="T14" fmla="*/ 91 w 488"/>
                <a:gd name="T15" fmla="*/ 105 h 399"/>
                <a:gd name="T16" fmla="*/ 127 w 488"/>
                <a:gd name="T17" fmla="*/ 105 h 399"/>
                <a:gd name="T18" fmla="*/ 335 w 488"/>
                <a:gd name="T19" fmla="*/ 105 h 399"/>
                <a:gd name="T20" fmla="*/ 249 w 488"/>
                <a:gd name="T21" fmla="*/ 197 h 399"/>
                <a:gd name="T22" fmla="*/ 198 w 488"/>
                <a:gd name="T23" fmla="*/ 144 h 399"/>
                <a:gd name="T24" fmla="*/ 39 w 488"/>
                <a:gd name="T25" fmla="*/ 144 h 399"/>
                <a:gd name="T26" fmla="*/ 167 w 488"/>
                <a:gd name="T27" fmla="*/ 271 h 399"/>
                <a:gd name="T28" fmla="*/ 137 w 488"/>
                <a:gd name="T29" fmla="*/ 299 h 399"/>
                <a:gd name="T30" fmla="*/ 108 w 488"/>
                <a:gd name="T31" fmla="*/ 309 h 399"/>
                <a:gd name="T32" fmla="*/ 8 w 488"/>
                <a:gd name="T33" fmla="*/ 309 h 399"/>
                <a:gd name="T34" fmla="*/ 0 w 488"/>
                <a:gd name="T35" fmla="*/ 399 h 399"/>
                <a:gd name="T36" fmla="*/ 127 w 488"/>
                <a:gd name="T37" fmla="*/ 399 h 399"/>
                <a:gd name="T38" fmla="*/ 195 w 488"/>
                <a:gd name="T39" fmla="*/ 376 h 399"/>
                <a:gd name="T40" fmla="*/ 243 w 488"/>
                <a:gd name="T41" fmla="*/ 334 h 399"/>
                <a:gd name="T42" fmla="*/ 280 w 488"/>
                <a:gd name="T43" fmla="*/ 373 h 399"/>
                <a:gd name="T44" fmla="*/ 340 w 488"/>
                <a:gd name="T45" fmla="*/ 397 h 399"/>
                <a:gd name="T46" fmla="*/ 445 w 488"/>
                <a:gd name="T47" fmla="*/ 397 h 399"/>
                <a:gd name="T48" fmla="*/ 454 w 488"/>
                <a:gd name="T49" fmla="*/ 309 h 399"/>
                <a:gd name="T50" fmla="*/ 379 w 488"/>
                <a:gd name="T51" fmla="*/ 309 h 399"/>
                <a:gd name="T52" fmla="*/ 352 w 488"/>
                <a:gd name="T53" fmla="*/ 295 h 399"/>
                <a:gd name="T54" fmla="*/ 321 w 488"/>
                <a:gd name="T55" fmla="*/ 264 h 399"/>
                <a:gd name="T56" fmla="*/ 478 w 488"/>
                <a:gd name="T57" fmla="*/ 105 h 399"/>
                <a:gd name="T58" fmla="*/ 488 w 488"/>
                <a:gd name="T59" fmla="*/ 0 h 399"/>
                <a:gd name="T60" fmla="*/ 137 w 488"/>
                <a:gd name="T61" fmla="*/ 0 h 399"/>
                <a:gd name="T62" fmla="*/ 101 w 488"/>
                <a:gd name="T63" fmla="*/ 0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88" h="399">
                  <a:moveTo>
                    <a:pt x="101" y="0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59" y="1"/>
                    <a:pt x="42" y="16"/>
                    <a:pt x="38" y="36"/>
                  </a:cubicBezTo>
                  <a:cubicBezTo>
                    <a:pt x="37" y="39"/>
                    <a:pt x="36" y="42"/>
                    <a:pt x="36" y="46"/>
                  </a:cubicBezTo>
                  <a:cubicBezTo>
                    <a:pt x="36" y="46"/>
                    <a:pt x="36" y="47"/>
                    <a:pt x="36" y="47"/>
                  </a:cubicBezTo>
                  <a:cubicBezTo>
                    <a:pt x="31" y="105"/>
                    <a:pt x="31" y="105"/>
                    <a:pt x="31" y="105"/>
                  </a:cubicBezTo>
                  <a:cubicBezTo>
                    <a:pt x="91" y="105"/>
                    <a:pt x="91" y="105"/>
                    <a:pt x="91" y="105"/>
                  </a:cubicBezTo>
                  <a:cubicBezTo>
                    <a:pt x="127" y="105"/>
                    <a:pt x="127" y="105"/>
                    <a:pt x="127" y="105"/>
                  </a:cubicBezTo>
                  <a:cubicBezTo>
                    <a:pt x="335" y="105"/>
                    <a:pt x="335" y="105"/>
                    <a:pt x="335" y="105"/>
                  </a:cubicBezTo>
                  <a:cubicBezTo>
                    <a:pt x="249" y="197"/>
                    <a:pt x="249" y="197"/>
                    <a:pt x="249" y="197"/>
                  </a:cubicBezTo>
                  <a:cubicBezTo>
                    <a:pt x="198" y="144"/>
                    <a:pt x="198" y="144"/>
                    <a:pt x="198" y="144"/>
                  </a:cubicBezTo>
                  <a:cubicBezTo>
                    <a:pt x="39" y="144"/>
                    <a:pt x="39" y="144"/>
                    <a:pt x="39" y="144"/>
                  </a:cubicBezTo>
                  <a:cubicBezTo>
                    <a:pt x="167" y="271"/>
                    <a:pt x="167" y="271"/>
                    <a:pt x="167" y="271"/>
                  </a:cubicBezTo>
                  <a:cubicBezTo>
                    <a:pt x="137" y="299"/>
                    <a:pt x="137" y="299"/>
                    <a:pt x="137" y="299"/>
                  </a:cubicBezTo>
                  <a:cubicBezTo>
                    <a:pt x="122" y="306"/>
                    <a:pt x="112" y="309"/>
                    <a:pt x="108" y="309"/>
                  </a:cubicBezTo>
                  <a:cubicBezTo>
                    <a:pt x="8" y="309"/>
                    <a:pt x="8" y="309"/>
                    <a:pt x="8" y="309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127" y="399"/>
                    <a:pt x="127" y="399"/>
                    <a:pt x="127" y="399"/>
                  </a:cubicBezTo>
                  <a:cubicBezTo>
                    <a:pt x="156" y="399"/>
                    <a:pt x="179" y="393"/>
                    <a:pt x="195" y="376"/>
                  </a:cubicBezTo>
                  <a:cubicBezTo>
                    <a:pt x="243" y="334"/>
                    <a:pt x="243" y="334"/>
                    <a:pt x="243" y="334"/>
                  </a:cubicBezTo>
                  <a:cubicBezTo>
                    <a:pt x="280" y="373"/>
                    <a:pt x="280" y="373"/>
                    <a:pt x="280" y="373"/>
                  </a:cubicBezTo>
                  <a:cubicBezTo>
                    <a:pt x="293" y="389"/>
                    <a:pt x="313" y="397"/>
                    <a:pt x="340" y="397"/>
                  </a:cubicBezTo>
                  <a:cubicBezTo>
                    <a:pt x="445" y="397"/>
                    <a:pt x="445" y="397"/>
                    <a:pt x="445" y="397"/>
                  </a:cubicBezTo>
                  <a:cubicBezTo>
                    <a:pt x="454" y="309"/>
                    <a:pt x="454" y="309"/>
                    <a:pt x="454" y="309"/>
                  </a:cubicBezTo>
                  <a:cubicBezTo>
                    <a:pt x="379" y="309"/>
                    <a:pt x="379" y="309"/>
                    <a:pt x="379" y="309"/>
                  </a:cubicBezTo>
                  <a:cubicBezTo>
                    <a:pt x="366" y="309"/>
                    <a:pt x="358" y="305"/>
                    <a:pt x="352" y="295"/>
                  </a:cubicBezTo>
                  <a:cubicBezTo>
                    <a:pt x="321" y="264"/>
                    <a:pt x="321" y="264"/>
                    <a:pt x="321" y="264"/>
                  </a:cubicBezTo>
                  <a:cubicBezTo>
                    <a:pt x="478" y="105"/>
                    <a:pt x="478" y="105"/>
                    <a:pt x="478" y="105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137" y="0"/>
                    <a:pt x="137" y="0"/>
                    <a:pt x="137" y="0"/>
                  </a:cubicBez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4100513" y="277813"/>
              <a:ext cx="174625" cy="538163"/>
            </a:xfrm>
            <a:custGeom>
              <a:avLst/>
              <a:gdLst>
                <a:gd name="T0" fmla="*/ 127 w 167"/>
                <a:gd name="T1" fmla="*/ 207 h 516"/>
                <a:gd name="T2" fmla="*/ 127 w 167"/>
                <a:gd name="T3" fmla="*/ 207 h 516"/>
                <a:gd name="T4" fmla="*/ 148 w 167"/>
                <a:gd name="T5" fmla="*/ 0 h 516"/>
                <a:gd name="T6" fmla="*/ 118 w 167"/>
                <a:gd name="T7" fmla="*/ 0 h 516"/>
                <a:gd name="T8" fmla="*/ 97 w 167"/>
                <a:gd name="T9" fmla="*/ 0 h 516"/>
                <a:gd name="T10" fmla="*/ 90 w 167"/>
                <a:gd name="T11" fmla="*/ 0 h 516"/>
                <a:gd name="T12" fmla="*/ 19 w 167"/>
                <a:gd name="T13" fmla="*/ 0 h 516"/>
                <a:gd name="T14" fmla="*/ 8 w 167"/>
                <a:gd name="T15" fmla="*/ 99 h 516"/>
                <a:gd name="T16" fmla="*/ 41 w 167"/>
                <a:gd name="T17" fmla="*/ 99 h 516"/>
                <a:gd name="T18" fmla="*/ 27 w 167"/>
                <a:gd name="T19" fmla="*/ 247 h 516"/>
                <a:gd name="T20" fmla="*/ 26 w 167"/>
                <a:gd name="T21" fmla="*/ 253 h 516"/>
                <a:gd name="T22" fmla="*/ 20 w 167"/>
                <a:gd name="T23" fmla="*/ 309 h 516"/>
                <a:gd name="T24" fmla="*/ 21 w 167"/>
                <a:gd name="T25" fmla="*/ 309 h 516"/>
                <a:gd name="T26" fmla="*/ 0 w 167"/>
                <a:gd name="T27" fmla="*/ 516 h 516"/>
                <a:gd name="T28" fmla="*/ 58 w 167"/>
                <a:gd name="T29" fmla="*/ 516 h 516"/>
                <a:gd name="T30" fmla="*/ 89 w 167"/>
                <a:gd name="T31" fmla="*/ 516 h 516"/>
                <a:gd name="T32" fmla="*/ 93 w 167"/>
                <a:gd name="T33" fmla="*/ 516 h 516"/>
                <a:gd name="T34" fmla="*/ 157 w 167"/>
                <a:gd name="T35" fmla="*/ 516 h 516"/>
                <a:gd name="T36" fmla="*/ 167 w 167"/>
                <a:gd name="T37" fmla="*/ 425 h 516"/>
                <a:gd name="T38" fmla="*/ 105 w 167"/>
                <a:gd name="T39" fmla="*/ 425 h 516"/>
                <a:gd name="T40" fmla="*/ 127 w 167"/>
                <a:gd name="T41" fmla="*/ 207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7" h="516">
                  <a:moveTo>
                    <a:pt x="127" y="207"/>
                  </a:moveTo>
                  <a:cubicBezTo>
                    <a:pt x="127" y="207"/>
                    <a:pt x="127" y="207"/>
                    <a:pt x="127" y="207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41" y="99"/>
                    <a:pt x="41" y="99"/>
                    <a:pt x="41" y="99"/>
                  </a:cubicBezTo>
                  <a:cubicBezTo>
                    <a:pt x="27" y="247"/>
                    <a:pt x="27" y="247"/>
                    <a:pt x="27" y="247"/>
                  </a:cubicBezTo>
                  <a:cubicBezTo>
                    <a:pt x="26" y="249"/>
                    <a:pt x="26" y="251"/>
                    <a:pt x="26" y="253"/>
                  </a:cubicBezTo>
                  <a:cubicBezTo>
                    <a:pt x="20" y="309"/>
                    <a:pt x="20" y="309"/>
                    <a:pt x="20" y="309"/>
                  </a:cubicBezTo>
                  <a:cubicBezTo>
                    <a:pt x="21" y="309"/>
                    <a:pt x="21" y="309"/>
                    <a:pt x="21" y="309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58" y="516"/>
                    <a:pt x="58" y="516"/>
                    <a:pt x="58" y="516"/>
                  </a:cubicBezTo>
                  <a:cubicBezTo>
                    <a:pt x="89" y="516"/>
                    <a:pt x="89" y="516"/>
                    <a:pt x="89" y="516"/>
                  </a:cubicBezTo>
                  <a:cubicBezTo>
                    <a:pt x="93" y="516"/>
                    <a:pt x="93" y="516"/>
                    <a:pt x="93" y="516"/>
                  </a:cubicBezTo>
                  <a:cubicBezTo>
                    <a:pt x="157" y="516"/>
                    <a:pt x="157" y="516"/>
                    <a:pt x="157" y="516"/>
                  </a:cubicBezTo>
                  <a:cubicBezTo>
                    <a:pt x="167" y="425"/>
                    <a:pt x="167" y="425"/>
                    <a:pt x="167" y="425"/>
                  </a:cubicBezTo>
                  <a:cubicBezTo>
                    <a:pt x="105" y="425"/>
                    <a:pt x="105" y="425"/>
                    <a:pt x="105" y="425"/>
                  </a:cubicBezTo>
                  <a:lnTo>
                    <a:pt x="127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4141788" y="71438"/>
              <a:ext cx="128588" cy="174625"/>
            </a:xfrm>
            <a:custGeom>
              <a:avLst/>
              <a:gdLst>
                <a:gd name="T0" fmla="*/ 1 w 123"/>
                <a:gd name="T1" fmla="*/ 9 h 167"/>
                <a:gd name="T2" fmla="*/ 36 w 123"/>
                <a:gd name="T3" fmla="*/ 134 h 167"/>
                <a:gd name="T4" fmla="*/ 74 w 123"/>
                <a:gd name="T5" fmla="*/ 163 h 167"/>
                <a:gd name="T6" fmla="*/ 112 w 123"/>
                <a:gd name="T7" fmla="*/ 163 h 167"/>
                <a:gd name="T8" fmla="*/ 123 w 123"/>
                <a:gd name="T9" fmla="*/ 54 h 167"/>
                <a:gd name="T10" fmla="*/ 108 w 123"/>
                <a:gd name="T11" fmla="*/ 54 h 167"/>
                <a:gd name="T12" fmla="*/ 99 w 123"/>
                <a:gd name="T13" fmla="*/ 51 h 167"/>
                <a:gd name="T14" fmla="*/ 100 w 123"/>
                <a:gd name="T15" fmla="*/ 48 h 167"/>
                <a:gd name="T16" fmla="*/ 87 w 123"/>
                <a:gd name="T17" fmla="*/ 0 h 167"/>
                <a:gd name="T18" fmla="*/ 0 w 123"/>
                <a:gd name="T19" fmla="*/ 0 h 167"/>
                <a:gd name="T20" fmla="*/ 0 w 123"/>
                <a:gd name="T21" fmla="*/ 2 h 167"/>
                <a:gd name="T22" fmla="*/ 1 w 123"/>
                <a:gd name="T23" fmla="*/ 10 h 167"/>
                <a:gd name="T24" fmla="*/ 1 w 123"/>
                <a:gd name="T25" fmla="*/ 9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167">
                  <a:moveTo>
                    <a:pt x="1" y="9"/>
                  </a:moveTo>
                  <a:cubicBezTo>
                    <a:pt x="36" y="134"/>
                    <a:pt x="36" y="134"/>
                    <a:pt x="36" y="134"/>
                  </a:cubicBezTo>
                  <a:cubicBezTo>
                    <a:pt x="40" y="158"/>
                    <a:pt x="52" y="167"/>
                    <a:pt x="74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23" y="54"/>
                    <a:pt x="123" y="54"/>
                    <a:pt x="123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4" y="56"/>
                    <a:pt x="101" y="55"/>
                    <a:pt x="99" y="51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0"/>
                    <a:pt x="1" y="10"/>
                    <a:pt x="1" y="10"/>
                  </a:cubicBezTo>
                  <a:lnTo>
                    <a:pt x="1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4873625" y="277813"/>
              <a:ext cx="174625" cy="538163"/>
            </a:xfrm>
            <a:custGeom>
              <a:avLst/>
              <a:gdLst>
                <a:gd name="T0" fmla="*/ 127 w 168"/>
                <a:gd name="T1" fmla="*/ 207 h 516"/>
                <a:gd name="T2" fmla="*/ 127 w 168"/>
                <a:gd name="T3" fmla="*/ 207 h 516"/>
                <a:gd name="T4" fmla="*/ 148 w 168"/>
                <a:gd name="T5" fmla="*/ 0 h 516"/>
                <a:gd name="T6" fmla="*/ 118 w 168"/>
                <a:gd name="T7" fmla="*/ 0 h 516"/>
                <a:gd name="T8" fmla="*/ 97 w 168"/>
                <a:gd name="T9" fmla="*/ 0 h 516"/>
                <a:gd name="T10" fmla="*/ 90 w 168"/>
                <a:gd name="T11" fmla="*/ 0 h 516"/>
                <a:gd name="T12" fmla="*/ 19 w 168"/>
                <a:gd name="T13" fmla="*/ 0 h 516"/>
                <a:gd name="T14" fmla="*/ 9 w 168"/>
                <a:gd name="T15" fmla="*/ 99 h 516"/>
                <a:gd name="T16" fmla="*/ 42 w 168"/>
                <a:gd name="T17" fmla="*/ 99 h 516"/>
                <a:gd name="T18" fmla="*/ 27 w 168"/>
                <a:gd name="T19" fmla="*/ 246 h 516"/>
                <a:gd name="T20" fmla="*/ 26 w 168"/>
                <a:gd name="T21" fmla="*/ 254 h 516"/>
                <a:gd name="T22" fmla="*/ 26 w 168"/>
                <a:gd name="T23" fmla="*/ 254 h 516"/>
                <a:gd name="T24" fmla="*/ 21 w 168"/>
                <a:gd name="T25" fmla="*/ 309 h 516"/>
                <a:gd name="T26" fmla="*/ 21 w 168"/>
                <a:gd name="T27" fmla="*/ 309 h 516"/>
                <a:gd name="T28" fmla="*/ 0 w 168"/>
                <a:gd name="T29" fmla="*/ 516 h 516"/>
                <a:gd name="T30" fmla="*/ 58 w 168"/>
                <a:gd name="T31" fmla="*/ 516 h 516"/>
                <a:gd name="T32" fmla="*/ 89 w 168"/>
                <a:gd name="T33" fmla="*/ 516 h 516"/>
                <a:gd name="T34" fmla="*/ 93 w 168"/>
                <a:gd name="T35" fmla="*/ 516 h 516"/>
                <a:gd name="T36" fmla="*/ 157 w 168"/>
                <a:gd name="T37" fmla="*/ 516 h 516"/>
                <a:gd name="T38" fmla="*/ 168 w 168"/>
                <a:gd name="T39" fmla="*/ 425 h 516"/>
                <a:gd name="T40" fmla="*/ 106 w 168"/>
                <a:gd name="T41" fmla="*/ 425 h 516"/>
                <a:gd name="T42" fmla="*/ 127 w 168"/>
                <a:gd name="T43" fmla="*/ 207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8" h="516">
                  <a:moveTo>
                    <a:pt x="127" y="207"/>
                  </a:moveTo>
                  <a:cubicBezTo>
                    <a:pt x="127" y="207"/>
                    <a:pt x="127" y="207"/>
                    <a:pt x="127" y="207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9" y="99"/>
                    <a:pt x="9" y="99"/>
                    <a:pt x="9" y="99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27" y="246"/>
                    <a:pt x="27" y="246"/>
                    <a:pt x="27" y="246"/>
                  </a:cubicBezTo>
                  <a:cubicBezTo>
                    <a:pt x="27" y="249"/>
                    <a:pt x="26" y="251"/>
                    <a:pt x="26" y="254"/>
                  </a:cubicBezTo>
                  <a:cubicBezTo>
                    <a:pt x="26" y="254"/>
                    <a:pt x="26" y="254"/>
                    <a:pt x="26" y="254"/>
                  </a:cubicBezTo>
                  <a:cubicBezTo>
                    <a:pt x="21" y="309"/>
                    <a:pt x="21" y="309"/>
                    <a:pt x="21" y="309"/>
                  </a:cubicBezTo>
                  <a:cubicBezTo>
                    <a:pt x="21" y="309"/>
                    <a:pt x="21" y="309"/>
                    <a:pt x="21" y="309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58" y="516"/>
                    <a:pt x="58" y="516"/>
                    <a:pt x="58" y="516"/>
                  </a:cubicBezTo>
                  <a:cubicBezTo>
                    <a:pt x="89" y="516"/>
                    <a:pt x="89" y="516"/>
                    <a:pt x="89" y="516"/>
                  </a:cubicBezTo>
                  <a:cubicBezTo>
                    <a:pt x="93" y="516"/>
                    <a:pt x="93" y="516"/>
                    <a:pt x="93" y="516"/>
                  </a:cubicBezTo>
                  <a:cubicBezTo>
                    <a:pt x="157" y="516"/>
                    <a:pt x="157" y="516"/>
                    <a:pt x="157" y="516"/>
                  </a:cubicBezTo>
                  <a:cubicBezTo>
                    <a:pt x="168" y="425"/>
                    <a:pt x="168" y="425"/>
                    <a:pt x="168" y="425"/>
                  </a:cubicBezTo>
                  <a:cubicBezTo>
                    <a:pt x="106" y="425"/>
                    <a:pt x="106" y="425"/>
                    <a:pt x="106" y="425"/>
                  </a:cubicBezTo>
                  <a:lnTo>
                    <a:pt x="127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4914900" y="71438"/>
              <a:ext cx="128588" cy="174625"/>
            </a:xfrm>
            <a:custGeom>
              <a:avLst/>
              <a:gdLst>
                <a:gd name="T0" fmla="*/ 1 w 123"/>
                <a:gd name="T1" fmla="*/ 9 h 167"/>
                <a:gd name="T2" fmla="*/ 36 w 123"/>
                <a:gd name="T3" fmla="*/ 134 h 167"/>
                <a:gd name="T4" fmla="*/ 74 w 123"/>
                <a:gd name="T5" fmla="*/ 163 h 167"/>
                <a:gd name="T6" fmla="*/ 112 w 123"/>
                <a:gd name="T7" fmla="*/ 163 h 167"/>
                <a:gd name="T8" fmla="*/ 123 w 123"/>
                <a:gd name="T9" fmla="*/ 54 h 167"/>
                <a:gd name="T10" fmla="*/ 108 w 123"/>
                <a:gd name="T11" fmla="*/ 54 h 167"/>
                <a:gd name="T12" fmla="*/ 100 w 123"/>
                <a:gd name="T13" fmla="*/ 51 h 167"/>
                <a:gd name="T14" fmla="*/ 100 w 123"/>
                <a:gd name="T15" fmla="*/ 48 h 167"/>
                <a:gd name="T16" fmla="*/ 87 w 123"/>
                <a:gd name="T17" fmla="*/ 0 h 167"/>
                <a:gd name="T18" fmla="*/ 1 w 123"/>
                <a:gd name="T19" fmla="*/ 0 h 167"/>
                <a:gd name="T20" fmla="*/ 0 w 123"/>
                <a:gd name="T21" fmla="*/ 2 h 167"/>
                <a:gd name="T22" fmla="*/ 1 w 123"/>
                <a:gd name="T23" fmla="*/ 10 h 167"/>
                <a:gd name="T24" fmla="*/ 1 w 123"/>
                <a:gd name="T25" fmla="*/ 9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167">
                  <a:moveTo>
                    <a:pt x="1" y="9"/>
                  </a:moveTo>
                  <a:cubicBezTo>
                    <a:pt x="36" y="134"/>
                    <a:pt x="36" y="134"/>
                    <a:pt x="36" y="134"/>
                  </a:cubicBezTo>
                  <a:cubicBezTo>
                    <a:pt x="40" y="158"/>
                    <a:pt x="53" y="167"/>
                    <a:pt x="74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23" y="54"/>
                    <a:pt x="123" y="54"/>
                    <a:pt x="123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4" y="56"/>
                    <a:pt x="101" y="55"/>
                    <a:pt x="100" y="51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0"/>
                    <a:pt x="1" y="10"/>
                    <a:pt x="1" y="10"/>
                  </a:cubicBezTo>
                  <a:lnTo>
                    <a:pt x="1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5053013" y="52387"/>
              <a:ext cx="561975" cy="763588"/>
            </a:xfrm>
            <a:custGeom>
              <a:avLst/>
              <a:gdLst>
                <a:gd name="T0" fmla="*/ 344 w 539"/>
                <a:gd name="T1" fmla="*/ 224 h 731"/>
                <a:gd name="T2" fmla="*/ 368 w 539"/>
                <a:gd name="T3" fmla="*/ 0 h 731"/>
                <a:gd name="T4" fmla="*/ 336 w 539"/>
                <a:gd name="T5" fmla="*/ 0 h 731"/>
                <a:gd name="T6" fmla="*/ 295 w 539"/>
                <a:gd name="T7" fmla="*/ 0 h 731"/>
                <a:gd name="T8" fmla="*/ 285 w 539"/>
                <a:gd name="T9" fmla="*/ 0 h 731"/>
                <a:gd name="T10" fmla="*/ 278 w 539"/>
                <a:gd name="T11" fmla="*/ 0 h 731"/>
                <a:gd name="T12" fmla="*/ 236 w 539"/>
                <a:gd name="T13" fmla="*/ 36 h 731"/>
                <a:gd name="T14" fmla="*/ 235 w 539"/>
                <a:gd name="T15" fmla="*/ 47 h 731"/>
                <a:gd name="T16" fmla="*/ 235 w 539"/>
                <a:gd name="T17" fmla="*/ 48 h 731"/>
                <a:gd name="T18" fmla="*/ 230 w 539"/>
                <a:gd name="T19" fmla="*/ 95 h 731"/>
                <a:gd name="T20" fmla="*/ 230 w 539"/>
                <a:gd name="T21" fmla="*/ 95 h 731"/>
                <a:gd name="T22" fmla="*/ 216 w 539"/>
                <a:gd name="T23" fmla="*/ 224 h 731"/>
                <a:gd name="T24" fmla="*/ 11 w 539"/>
                <a:gd name="T25" fmla="*/ 224 h 731"/>
                <a:gd name="T26" fmla="*/ 0 w 539"/>
                <a:gd name="T27" fmla="*/ 326 h 731"/>
                <a:gd name="T28" fmla="*/ 205 w 539"/>
                <a:gd name="T29" fmla="*/ 326 h 731"/>
                <a:gd name="T30" fmla="*/ 164 w 539"/>
                <a:gd name="T31" fmla="*/ 731 h 731"/>
                <a:gd name="T32" fmla="*/ 196 w 539"/>
                <a:gd name="T33" fmla="*/ 731 h 731"/>
                <a:gd name="T34" fmla="*/ 209 w 539"/>
                <a:gd name="T35" fmla="*/ 731 h 731"/>
                <a:gd name="T36" fmla="*/ 285 w 539"/>
                <a:gd name="T37" fmla="*/ 731 h 731"/>
                <a:gd name="T38" fmla="*/ 289 w 539"/>
                <a:gd name="T39" fmla="*/ 731 h 731"/>
                <a:gd name="T40" fmla="*/ 293 w 539"/>
                <a:gd name="T41" fmla="*/ 728 h 731"/>
                <a:gd name="T42" fmla="*/ 293 w 539"/>
                <a:gd name="T43" fmla="*/ 724 h 731"/>
                <a:gd name="T44" fmla="*/ 309 w 539"/>
                <a:gd name="T45" fmla="*/ 567 h 731"/>
                <a:gd name="T46" fmla="*/ 309 w 539"/>
                <a:gd name="T47" fmla="*/ 567 h 731"/>
                <a:gd name="T48" fmla="*/ 334 w 539"/>
                <a:gd name="T49" fmla="*/ 326 h 731"/>
                <a:gd name="T50" fmla="*/ 528 w 539"/>
                <a:gd name="T51" fmla="*/ 326 h 731"/>
                <a:gd name="T52" fmla="*/ 539 w 539"/>
                <a:gd name="T53" fmla="*/ 224 h 731"/>
                <a:gd name="T54" fmla="*/ 344 w 539"/>
                <a:gd name="T55" fmla="*/ 224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39" h="731">
                  <a:moveTo>
                    <a:pt x="344" y="224"/>
                  </a:moveTo>
                  <a:cubicBezTo>
                    <a:pt x="368" y="0"/>
                    <a:pt x="368" y="0"/>
                    <a:pt x="368" y="0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257" y="2"/>
                    <a:pt x="240" y="17"/>
                    <a:pt x="236" y="36"/>
                  </a:cubicBezTo>
                  <a:cubicBezTo>
                    <a:pt x="235" y="40"/>
                    <a:pt x="235" y="43"/>
                    <a:pt x="235" y="47"/>
                  </a:cubicBezTo>
                  <a:cubicBezTo>
                    <a:pt x="235" y="47"/>
                    <a:pt x="235" y="47"/>
                    <a:pt x="235" y="48"/>
                  </a:cubicBezTo>
                  <a:cubicBezTo>
                    <a:pt x="230" y="95"/>
                    <a:pt x="230" y="95"/>
                    <a:pt x="230" y="95"/>
                  </a:cubicBezTo>
                  <a:cubicBezTo>
                    <a:pt x="230" y="95"/>
                    <a:pt x="230" y="95"/>
                    <a:pt x="230" y="95"/>
                  </a:cubicBezTo>
                  <a:cubicBezTo>
                    <a:pt x="216" y="224"/>
                    <a:pt x="216" y="224"/>
                    <a:pt x="216" y="224"/>
                  </a:cubicBezTo>
                  <a:cubicBezTo>
                    <a:pt x="11" y="224"/>
                    <a:pt x="11" y="224"/>
                    <a:pt x="11" y="224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205" y="326"/>
                    <a:pt x="205" y="326"/>
                    <a:pt x="205" y="326"/>
                  </a:cubicBezTo>
                  <a:cubicBezTo>
                    <a:pt x="164" y="731"/>
                    <a:pt x="164" y="731"/>
                    <a:pt x="164" y="731"/>
                  </a:cubicBezTo>
                  <a:cubicBezTo>
                    <a:pt x="196" y="731"/>
                    <a:pt x="196" y="731"/>
                    <a:pt x="196" y="731"/>
                  </a:cubicBezTo>
                  <a:cubicBezTo>
                    <a:pt x="209" y="731"/>
                    <a:pt x="209" y="731"/>
                    <a:pt x="209" y="731"/>
                  </a:cubicBezTo>
                  <a:cubicBezTo>
                    <a:pt x="285" y="731"/>
                    <a:pt x="285" y="731"/>
                    <a:pt x="285" y="731"/>
                  </a:cubicBezTo>
                  <a:cubicBezTo>
                    <a:pt x="289" y="731"/>
                    <a:pt x="289" y="731"/>
                    <a:pt x="289" y="731"/>
                  </a:cubicBezTo>
                  <a:cubicBezTo>
                    <a:pt x="290" y="731"/>
                    <a:pt x="292" y="730"/>
                    <a:pt x="293" y="728"/>
                  </a:cubicBezTo>
                  <a:cubicBezTo>
                    <a:pt x="293" y="724"/>
                    <a:pt x="293" y="724"/>
                    <a:pt x="293" y="724"/>
                  </a:cubicBezTo>
                  <a:cubicBezTo>
                    <a:pt x="309" y="567"/>
                    <a:pt x="309" y="567"/>
                    <a:pt x="309" y="567"/>
                  </a:cubicBezTo>
                  <a:cubicBezTo>
                    <a:pt x="309" y="567"/>
                    <a:pt x="309" y="567"/>
                    <a:pt x="309" y="567"/>
                  </a:cubicBezTo>
                  <a:cubicBezTo>
                    <a:pt x="334" y="326"/>
                    <a:pt x="334" y="326"/>
                    <a:pt x="334" y="326"/>
                  </a:cubicBezTo>
                  <a:cubicBezTo>
                    <a:pt x="528" y="326"/>
                    <a:pt x="528" y="326"/>
                    <a:pt x="528" y="326"/>
                  </a:cubicBezTo>
                  <a:cubicBezTo>
                    <a:pt x="539" y="224"/>
                    <a:pt x="539" y="224"/>
                    <a:pt x="539" y="224"/>
                  </a:cubicBezTo>
                  <a:lnTo>
                    <a:pt x="344" y="2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6" name="矩形 35"/>
          <p:cNvSpPr/>
          <p:nvPr userDrawn="1"/>
        </p:nvSpPr>
        <p:spPr>
          <a:xfrm>
            <a:off x="0" y="156066"/>
            <a:ext cx="344081" cy="284983"/>
          </a:xfrm>
          <a:prstGeom prst="rect">
            <a:avLst/>
          </a:prstGeom>
          <a:solidFill>
            <a:srgbClr val="E626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3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07414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8" name="Picture 3" descr="C:\Users\admin\Desktop\shutterstock_167194769 [转换]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Blur radius="1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18" t="33771" r="9567" b="30165"/>
            <a:stretch/>
          </p:blipFill>
          <p:spPr bwMode="auto">
            <a:xfrm>
              <a:off x="1" y="0"/>
              <a:ext cx="9143999" cy="5143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矩形 8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88" name="组合 87"/>
          <p:cNvGrpSpPr/>
          <p:nvPr userDrawn="1"/>
        </p:nvGrpSpPr>
        <p:grpSpPr>
          <a:xfrm>
            <a:off x="503238" y="0"/>
            <a:ext cx="1367892" cy="142491"/>
            <a:chOff x="431800" y="0"/>
            <a:chExt cx="1475904" cy="142491"/>
          </a:xfrm>
        </p:grpSpPr>
        <p:sp>
          <p:nvSpPr>
            <p:cNvPr id="89" name="矩形 88"/>
            <p:cNvSpPr/>
            <p:nvPr/>
          </p:nvSpPr>
          <p:spPr>
            <a:xfrm>
              <a:off x="431800" y="0"/>
              <a:ext cx="575804" cy="142491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矩形 89"/>
            <p:cNvSpPr/>
            <p:nvPr/>
          </p:nvSpPr>
          <p:spPr>
            <a:xfrm>
              <a:off x="1007604" y="0"/>
              <a:ext cx="504056" cy="142491"/>
            </a:xfrm>
            <a:prstGeom prst="rect">
              <a:avLst/>
            </a:prstGeom>
            <a:solidFill>
              <a:srgbClr val="2261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 90"/>
            <p:cNvSpPr/>
            <p:nvPr/>
          </p:nvSpPr>
          <p:spPr>
            <a:xfrm>
              <a:off x="1511660" y="0"/>
              <a:ext cx="396044" cy="142491"/>
            </a:xfrm>
            <a:prstGeom prst="rect">
              <a:avLst/>
            </a:prstGeom>
            <a:solidFill>
              <a:srgbClr val="232E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4" name="矩形 93"/>
          <p:cNvSpPr/>
          <p:nvPr/>
        </p:nvSpPr>
        <p:spPr>
          <a:xfrm>
            <a:off x="8456359" y="4934335"/>
            <a:ext cx="183530" cy="209165"/>
          </a:xfrm>
          <a:prstGeom prst="rect">
            <a:avLst/>
          </a:prstGeom>
          <a:solidFill>
            <a:srgbClr val="232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矩形 94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02</a:t>
            </a:r>
          </a:p>
        </p:txBody>
      </p:sp>
      <p:grpSp>
        <p:nvGrpSpPr>
          <p:cNvPr id="47" name="组合 46"/>
          <p:cNvGrpSpPr/>
          <p:nvPr userDrawn="1"/>
        </p:nvGrpSpPr>
        <p:grpSpPr>
          <a:xfrm>
            <a:off x="7915691" y="303498"/>
            <a:ext cx="732039" cy="166846"/>
            <a:chOff x="4422775" y="-1163638"/>
            <a:chExt cx="3343275" cy="762000"/>
          </a:xfrm>
          <a:solidFill>
            <a:schemeClr val="bg1"/>
          </a:solidFill>
        </p:grpSpPr>
        <p:sp>
          <p:nvSpPr>
            <p:cNvPr id="48" name="Freeform 14"/>
            <p:cNvSpPr>
              <a:spLocks/>
            </p:cNvSpPr>
            <p:nvPr/>
          </p:nvSpPr>
          <p:spPr bwMode="auto">
            <a:xfrm>
              <a:off x="4422775" y="-1030288"/>
              <a:ext cx="304800" cy="623888"/>
            </a:xfrm>
            <a:custGeom>
              <a:avLst/>
              <a:gdLst>
                <a:gd name="T0" fmla="*/ 142 w 192"/>
                <a:gd name="T1" fmla="*/ 0 h 393"/>
                <a:gd name="T2" fmla="*/ 0 w 192"/>
                <a:gd name="T3" fmla="*/ 376 h 393"/>
                <a:gd name="T4" fmla="*/ 47 w 192"/>
                <a:gd name="T5" fmla="*/ 393 h 393"/>
                <a:gd name="T6" fmla="*/ 192 w 192"/>
                <a:gd name="T7" fmla="*/ 17 h 393"/>
                <a:gd name="T8" fmla="*/ 142 w 192"/>
                <a:gd name="T9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393">
                  <a:moveTo>
                    <a:pt x="142" y="0"/>
                  </a:moveTo>
                  <a:lnTo>
                    <a:pt x="0" y="376"/>
                  </a:lnTo>
                  <a:lnTo>
                    <a:pt x="47" y="393"/>
                  </a:lnTo>
                  <a:lnTo>
                    <a:pt x="192" y="17"/>
                  </a:lnTo>
                  <a:lnTo>
                    <a:pt x="1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5"/>
            <p:cNvSpPr>
              <a:spLocks/>
            </p:cNvSpPr>
            <p:nvPr/>
          </p:nvSpPr>
          <p:spPr bwMode="auto">
            <a:xfrm>
              <a:off x="6927850" y="-1084263"/>
              <a:ext cx="153988" cy="465138"/>
            </a:xfrm>
            <a:custGeom>
              <a:avLst/>
              <a:gdLst>
                <a:gd name="T0" fmla="*/ 56 w 97"/>
                <a:gd name="T1" fmla="*/ 293 h 293"/>
                <a:gd name="T2" fmla="*/ 97 w 97"/>
                <a:gd name="T3" fmla="*/ 0 h 293"/>
                <a:gd name="T4" fmla="*/ 42 w 97"/>
                <a:gd name="T5" fmla="*/ 0 h 293"/>
                <a:gd name="T6" fmla="*/ 0 w 97"/>
                <a:gd name="T7" fmla="*/ 293 h 293"/>
                <a:gd name="T8" fmla="*/ 56 w 97"/>
                <a:gd name="T9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293">
                  <a:moveTo>
                    <a:pt x="56" y="293"/>
                  </a:moveTo>
                  <a:lnTo>
                    <a:pt x="97" y="0"/>
                  </a:lnTo>
                  <a:lnTo>
                    <a:pt x="42" y="0"/>
                  </a:lnTo>
                  <a:lnTo>
                    <a:pt x="0" y="293"/>
                  </a:lnTo>
                  <a:lnTo>
                    <a:pt x="56" y="2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6"/>
            <p:cNvSpPr>
              <a:spLocks/>
            </p:cNvSpPr>
            <p:nvPr/>
          </p:nvSpPr>
          <p:spPr bwMode="auto">
            <a:xfrm>
              <a:off x="5137150" y="-1122363"/>
              <a:ext cx="533400" cy="715963"/>
            </a:xfrm>
            <a:custGeom>
              <a:avLst/>
              <a:gdLst>
                <a:gd name="T0" fmla="*/ 142 w 142"/>
                <a:gd name="T1" fmla="*/ 0 h 188"/>
                <a:gd name="T2" fmla="*/ 63 w 142"/>
                <a:gd name="T3" fmla="*/ 0 h 188"/>
                <a:gd name="T4" fmla="*/ 40 w 142"/>
                <a:gd name="T5" fmla="*/ 167 h 188"/>
                <a:gd name="T6" fmla="*/ 34 w 142"/>
                <a:gd name="T7" fmla="*/ 167 h 188"/>
                <a:gd name="T8" fmla="*/ 23 w 142"/>
                <a:gd name="T9" fmla="*/ 24 h 188"/>
                <a:gd name="T10" fmla="*/ 0 w 142"/>
                <a:gd name="T11" fmla="*/ 32 h 188"/>
                <a:gd name="T12" fmla="*/ 12 w 142"/>
                <a:gd name="T13" fmla="*/ 188 h 188"/>
                <a:gd name="T14" fmla="*/ 13 w 142"/>
                <a:gd name="T15" fmla="*/ 188 h 188"/>
                <a:gd name="T16" fmla="*/ 13 w 142"/>
                <a:gd name="T17" fmla="*/ 188 h 188"/>
                <a:gd name="T18" fmla="*/ 37 w 142"/>
                <a:gd name="T19" fmla="*/ 188 h 188"/>
                <a:gd name="T20" fmla="*/ 40 w 142"/>
                <a:gd name="T21" fmla="*/ 188 h 188"/>
                <a:gd name="T22" fmla="*/ 60 w 142"/>
                <a:gd name="T23" fmla="*/ 188 h 188"/>
                <a:gd name="T24" fmla="*/ 84 w 142"/>
                <a:gd name="T25" fmla="*/ 21 h 188"/>
                <a:gd name="T26" fmla="*/ 113 w 142"/>
                <a:gd name="T27" fmla="*/ 21 h 188"/>
                <a:gd name="T28" fmla="*/ 91 w 142"/>
                <a:gd name="T29" fmla="*/ 75 h 188"/>
                <a:gd name="T30" fmla="*/ 101 w 142"/>
                <a:gd name="T31" fmla="*/ 82 h 188"/>
                <a:gd name="T32" fmla="*/ 91 w 142"/>
                <a:gd name="T33" fmla="*/ 158 h 188"/>
                <a:gd name="T34" fmla="*/ 88 w 142"/>
                <a:gd name="T35" fmla="*/ 158 h 188"/>
                <a:gd name="T36" fmla="*/ 68 w 142"/>
                <a:gd name="T37" fmla="*/ 158 h 188"/>
                <a:gd name="T38" fmla="*/ 71 w 142"/>
                <a:gd name="T39" fmla="*/ 159 h 188"/>
                <a:gd name="T40" fmla="*/ 83 w 142"/>
                <a:gd name="T41" fmla="*/ 165 h 188"/>
                <a:gd name="T42" fmla="*/ 87 w 142"/>
                <a:gd name="T43" fmla="*/ 179 h 188"/>
                <a:gd name="T44" fmla="*/ 88 w 142"/>
                <a:gd name="T45" fmla="*/ 179 h 188"/>
                <a:gd name="T46" fmla="*/ 111 w 142"/>
                <a:gd name="T47" fmla="*/ 179 h 188"/>
                <a:gd name="T48" fmla="*/ 125 w 142"/>
                <a:gd name="T49" fmla="*/ 82 h 188"/>
                <a:gd name="T50" fmla="*/ 110 w 142"/>
                <a:gd name="T51" fmla="*/ 82 h 188"/>
                <a:gd name="T52" fmla="*/ 142 w 142"/>
                <a:gd name="T53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2" h="188">
                  <a:moveTo>
                    <a:pt x="142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40" y="167"/>
                    <a:pt x="40" y="167"/>
                    <a:pt x="40" y="167"/>
                  </a:cubicBezTo>
                  <a:cubicBezTo>
                    <a:pt x="34" y="167"/>
                    <a:pt x="34" y="167"/>
                    <a:pt x="34" y="167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188"/>
                    <a:pt x="12" y="188"/>
                    <a:pt x="12" y="188"/>
                  </a:cubicBezTo>
                  <a:cubicBezTo>
                    <a:pt x="13" y="188"/>
                    <a:pt x="13" y="188"/>
                    <a:pt x="13" y="188"/>
                  </a:cubicBezTo>
                  <a:cubicBezTo>
                    <a:pt x="13" y="188"/>
                    <a:pt x="13" y="188"/>
                    <a:pt x="13" y="188"/>
                  </a:cubicBezTo>
                  <a:cubicBezTo>
                    <a:pt x="37" y="188"/>
                    <a:pt x="37" y="188"/>
                    <a:pt x="37" y="188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60" y="188"/>
                    <a:pt x="60" y="188"/>
                    <a:pt x="60" y="188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91" y="75"/>
                    <a:pt x="91" y="75"/>
                    <a:pt x="91" y="7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91" y="158"/>
                    <a:pt x="91" y="158"/>
                    <a:pt x="91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69" y="158"/>
                    <a:pt x="70" y="158"/>
                    <a:pt x="71" y="159"/>
                  </a:cubicBezTo>
                  <a:cubicBezTo>
                    <a:pt x="76" y="160"/>
                    <a:pt x="79" y="162"/>
                    <a:pt x="83" y="165"/>
                  </a:cubicBezTo>
                  <a:cubicBezTo>
                    <a:pt x="86" y="168"/>
                    <a:pt x="88" y="173"/>
                    <a:pt x="87" y="179"/>
                  </a:cubicBezTo>
                  <a:cubicBezTo>
                    <a:pt x="87" y="179"/>
                    <a:pt x="88" y="179"/>
                    <a:pt x="88" y="179"/>
                  </a:cubicBezTo>
                  <a:cubicBezTo>
                    <a:pt x="111" y="179"/>
                    <a:pt x="111" y="179"/>
                    <a:pt x="111" y="179"/>
                  </a:cubicBezTo>
                  <a:cubicBezTo>
                    <a:pt x="125" y="82"/>
                    <a:pt x="125" y="82"/>
                    <a:pt x="125" y="82"/>
                  </a:cubicBezTo>
                  <a:cubicBezTo>
                    <a:pt x="110" y="82"/>
                    <a:pt x="110" y="82"/>
                    <a:pt x="110" y="82"/>
                  </a:cubicBezTo>
                  <a:lnTo>
                    <a:pt x="1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7"/>
            <p:cNvSpPr>
              <a:spLocks/>
            </p:cNvSpPr>
            <p:nvPr/>
          </p:nvSpPr>
          <p:spPr bwMode="auto">
            <a:xfrm>
              <a:off x="7239000" y="-1144588"/>
              <a:ext cx="527050" cy="738188"/>
            </a:xfrm>
            <a:custGeom>
              <a:avLst/>
              <a:gdLst>
                <a:gd name="T0" fmla="*/ 137 w 140"/>
                <a:gd name="T1" fmla="*/ 26 h 194"/>
                <a:gd name="T2" fmla="*/ 140 w 140"/>
                <a:gd name="T3" fmla="*/ 5 h 194"/>
                <a:gd name="T4" fmla="*/ 46 w 140"/>
                <a:gd name="T5" fmla="*/ 5 h 194"/>
                <a:gd name="T6" fmla="*/ 23 w 140"/>
                <a:gd name="T7" fmla="*/ 0 h 194"/>
                <a:gd name="T8" fmla="*/ 24 w 140"/>
                <a:gd name="T9" fmla="*/ 6 h 194"/>
                <a:gd name="T10" fmla="*/ 24 w 140"/>
                <a:gd name="T11" fmla="*/ 6 h 194"/>
                <a:gd name="T12" fmla="*/ 22 w 140"/>
                <a:gd name="T13" fmla="*/ 26 h 194"/>
                <a:gd name="T14" fmla="*/ 67 w 140"/>
                <a:gd name="T15" fmla="*/ 26 h 194"/>
                <a:gd name="T16" fmla="*/ 64 w 140"/>
                <a:gd name="T17" fmla="*/ 47 h 194"/>
                <a:gd name="T18" fmla="*/ 19 w 140"/>
                <a:gd name="T19" fmla="*/ 47 h 194"/>
                <a:gd name="T20" fmla="*/ 0 w 140"/>
                <a:gd name="T21" fmla="*/ 182 h 194"/>
                <a:gd name="T22" fmla="*/ 23 w 140"/>
                <a:gd name="T23" fmla="*/ 182 h 194"/>
                <a:gd name="T24" fmla="*/ 39 w 140"/>
                <a:gd name="T25" fmla="*/ 67 h 194"/>
                <a:gd name="T26" fmla="*/ 62 w 140"/>
                <a:gd name="T27" fmla="*/ 67 h 194"/>
                <a:gd name="T28" fmla="*/ 44 w 140"/>
                <a:gd name="T29" fmla="*/ 194 h 194"/>
                <a:gd name="T30" fmla="*/ 67 w 140"/>
                <a:gd name="T31" fmla="*/ 194 h 194"/>
                <a:gd name="T32" fmla="*/ 85 w 140"/>
                <a:gd name="T33" fmla="*/ 67 h 194"/>
                <a:gd name="T34" fmla="*/ 108 w 140"/>
                <a:gd name="T35" fmla="*/ 67 h 194"/>
                <a:gd name="T36" fmla="*/ 94 w 140"/>
                <a:gd name="T37" fmla="*/ 162 h 194"/>
                <a:gd name="T38" fmla="*/ 72 w 140"/>
                <a:gd name="T39" fmla="*/ 161 h 194"/>
                <a:gd name="T40" fmla="*/ 75 w 140"/>
                <a:gd name="T41" fmla="*/ 162 h 194"/>
                <a:gd name="T42" fmla="*/ 86 w 140"/>
                <a:gd name="T43" fmla="*/ 168 h 194"/>
                <a:gd name="T44" fmla="*/ 91 w 140"/>
                <a:gd name="T45" fmla="*/ 182 h 194"/>
                <a:gd name="T46" fmla="*/ 91 w 140"/>
                <a:gd name="T47" fmla="*/ 182 h 194"/>
                <a:gd name="T48" fmla="*/ 115 w 140"/>
                <a:gd name="T49" fmla="*/ 182 h 194"/>
                <a:gd name="T50" fmla="*/ 134 w 140"/>
                <a:gd name="T51" fmla="*/ 47 h 194"/>
                <a:gd name="T52" fmla="*/ 88 w 140"/>
                <a:gd name="T53" fmla="*/ 47 h 194"/>
                <a:gd name="T54" fmla="*/ 91 w 140"/>
                <a:gd name="T55" fmla="*/ 26 h 194"/>
                <a:gd name="T56" fmla="*/ 137 w 140"/>
                <a:gd name="T57" fmla="*/ 2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0" h="194">
                  <a:moveTo>
                    <a:pt x="137" y="26"/>
                  </a:moveTo>
                  <a:cubicBezTo>
                    <a:pt x="140" y="5"/>
                    <a:pt x="140" y="5"/>
                    <a:pt x="140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39" y="5"/>
                    <a:pt x="31" y="3"/>
                    <a:pt x="23" y="0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23" y="182"/>
                    <a:pt x="23" y="182"/>
                    <a:pt x="23" y="18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44" y="194"/>
                    <a:pt x="44" y="194"/>
                    <a:pt x="44" y="194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94" y="162"/>
                    <a:pt x="94" y="162"/>
                    <a:pt x="94" y="162"/>
                  </a:cubicBezTo>
                  <a:cubicBezTo>
                    <a:pt x="72" y="161"/>
                    <a:pt x="72" y="161"/>
                    <a:pt x="72" y="161"/>
                  </a:cubicBezTo>
                  <a:cubicBezTo>
                    <a:pt x="73" y="161"/>
                    <a:pt x="74" y="162"/>
                    <a:pt x="75" y="162"/>
                  </a:cubicBezTo>
                  <a:cubicBezTo>
                    <a:pt x="79" y="164"/>
                    <a:pt x="83" y="166"/>
                    <a:pt x="86" y="168"/>
                  </a:cubicBezTo>
                  <a:cubicBezTo>
                    <a:pt x="90" y="171"/>
                    <a:pt x="92" y="176"/>
                    <a:pt x="91" y="182"/>
                  </a:cubicBezTo>
                  <a:cubicBezTo>
                    <a:pt x="91" y="182"/>
                    <a:pt x="91" y="182"/>
                    <a:pt x="91" y="182"/>
                  </a:cubicBezTo>
                  <a:cubicBezTo>
                    <a:pt x="115" y="182"/>
                    <a:pt x="115" y="182"/>
                    <a:pt x="115" y="182"/>
                  </a:cubicBezTo>
                  <a:cubicBezTo>
                    <a:pt x="134" y="47"/>
                    <a:pt x="134" y="47"/>
                    <a:pt x="134" y="47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1" y="26"/>
                    <a:pt x="91" y="26"/>
                    <a:pt x="91" y="26"/>
                  </a:cubicBezTo>
                  <a:lnTo>
                    <a:pt x="13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8"/>
            <p:cNvSpPr>
              <a:spLocks/>
            </p:cNvSpPr>
            <p:nvPr/>
          </p:nvSpPr>
          <p:spPr bwMode="auto">
            <a:xfrm>
              <a:off x="4654550" y="-1163638"/>
              <a:ext cx="354013" cy="762000"/>
            </a:xfrm>
            <a:custGeom>
              <a:avLst/>
              <a:gdLst>
                <a:gd name="T0" fmla="*/ 70 w 94"/>
                <a:gd name="T1" fmla="*/ 6 h 200"/>
                <a:gd name="T2" fmla="*/ 70 w 94"/>
                <a:gd name="T3" fmla="*/ 6 h 200"/>
                <a:gd name="T4" fmla="*/ 46 w 94"/>
                <a:gd name="T5" fmla="*/ 178 h 200"/>
                <a:gd name="T6" fmla="*/ 25 w 94"/>
                <a:gd name="T7" fmla="*/ 178 h 200"/>
                <a:gd name="T8" fmla="*/ 25 w 94"/>
                <a:gd name="T9" fmla="*/ 178 h 200"/>
                <a:gd name="T10" fmla="*/ 25 w 94"/>
                <a:gd name="T11" fmla="*/ 178 h 200"/>
                <a:gd name="T12" fmla="*/ 24 w 94"/>
                <a:gd name="T13" fmla="*/ 178 h 200"/>
                <a:gd name="T14" fmla="*/ 24 w 94"/>
                <a:gd name="T15" fmla="*/ 178 h 200"/>
                <a:gd name="T16" fmla="*/ 24 w 94"/>
                <a:gd name="T17" fmla="*/ 178 h 200"/>
                <a:gd name="T18" fmla="*/ 0 w 94"/>
                <a:gd name="T19" fmla="*/ 177 h 200"/>
                <a:gd name="T20" fmla="*/ 3 w 94"/>
                <a:gd name="T21" fmla="*/ 178 h 200"/>
                <a:gd name="T22" fmla="*/ 15 w 94"/>
                <a:gd name="T23" fmla="*/ 185 h 200"/>
                <a:gd name="T24" fmla="*/ 20 w 94"/>
                <a:gd name="T25" fmla="*/ 200 h 200"/>
                <a:gd name="T26" fmla="*/ 21 w 94"/>
                <a:gd name="T27" fmla="*/ 199 h 200"/>
                <a:gd name="T28" fmla="*/ 21 w 94"/>
                <a:gd name="T29" fmla="*/ 199 h 200"/>
                <a:gd name="T30" fmla="*/ 53 w 94"/>
                <a:gd name="T31" fmla="*/ 199 h 200"/>
                <a:gd name="T32" fmla="*/ 66 w 94"/>
                <a:gd name="T33" fmla="*/ 199 h 200"/>
                <a:gd name="T34" fmla="*/ 93 w 94"/>
                <a:gd name="T35" fmla="*/ 6 h 200"/>
                <a:gd name="T36" fmla="*/ 93 w 94"/>
                <a:gd name="T37" fmla="*/ 6 h 200"/>
                <a:gd name="T38" fmla="*/ 94 w 94"/>
                <a:gd name="T39" fmla="*/ 5 h 200"/>
                <a:gd name="T40" fmla="*/ 68 w 94"/>
                <a:gd name="T41" fmla="*/ 0 h 200"/>
                <a:gd name="T42" fmla="*/ 70 w 94"/>
                <a:gd name="T43" fmla="*/ 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4" h="200">
                  <a:moveTo>
                    <a:pt x="70" y="6"/>
                  </a:moveTo>
                  <a:cubicBezTo>
                    <a:pt x="70" y="6"/>
                    <a:pt x="70" y="6"/>
                    <a:pt x="70" y="6"/>
                  </a:cubicBezTo>
                  <a:cubicBezTo>
                    <a:pt x="46" y="178"/>
                    <a:pt x="46" y="178"/>
                    <a:pt x="46" y="178"/>
                  </a:cubicBezTo>
                  <a:cubicBezTo>
                    <a:pt x="25" y="178"/>
                    <a:pt x="25" y="178"/>
                    <a:pt x="25" y="178"/>
                  </a:cubicBezTo>
                  <a:cubicBezTo>
                    <a:pt x="25" y="178"/>
                    <a:pt x="25" y="178"/>
                    <a:pt x="25" y="178"/>
                  </a:cubicBezTo>
                  <a:cubicBezTo>
                    <a:pt x="25" y="178"/>
                    <a:pt x="25" y="178"/>
                    <a:pt x="25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1" y="177"/>
                    <a:pt x="2" y="178"/>
                    <a:pt x="3" y="178"/>
                  </a:cubicBezTo>
                  <a:cubicBezTo>
                    <a:pt x="7" y="180"/>
                    <a:pt x="12" y="182"/>
                    <a:pt x="15" y="185"/>
                  </a:cubicBezTo>
                  <a:cubicBezTo>
                    <a:pt x="19" y="188"/>
                    <a:pt x="20" y="193"/>
                    <a:pt x="20" y="200"/>
                  </a:cubicBezTo>
                  <a:cubicBezTo>
                    <a:pt x="20" y="200"/>
                    <a:pt x="20" y="199"/>
                    <a:pt x="21" y="199"/>
                  </a:cubicBezTo>
                  <a:cubicBezTo>
                    <a:pt x="21" y="199"/>
                    <a:pt x="21" y="199"/>
                    <a:pt x="21" y="199"/>
                  </a:cubicBezTo>
                  <a:cubicBezTo>
                    <a:pt x="53" y="199"/>
                    <a:pt x="53" y="199"/>
                    <a:pt x="53" y="199"/>
                  </a:cubicBezTo>
                  <a:cubicBezTo>
                    <a:pt x="66" y="199"/>
                    <a:pt x="66" y="199"/>
                    <a:pt x="66" y="199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3" y="5"/>
                    <a:pt x="94" y="5"/>
                    <a:pt x="94" y="5"/>
                  </a:cubicBezTo>
                  <a:cubicBezTo>
                    <a:pt x="86" y="5"/>
                    <a:pt x="77" y="4"/>
                    <a:pt x="68" y="0"/>
                  </a:cubicBezTo>
                  <a:cubicBezTo>
                    <a:pt x="69" y="2"/>
                    <a:pt x="69" y="3"/>
                    <a:pt x="7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9"/>
            <p:cNvSpPr>
              <a:spLocks/>
            </p:cNvSpPr>
            <p:nvPr/>
          </p:nvSpPr>
          <p:spPr bwMode="auto">
            <a:xfrm>
              <a:off x="5614988" y="-1163638"/>
              <a:ext cx="1639888" cy="757238"/>
            </a:xfrm>
            <a:custGeom>
              <a:avLst/>
              <a:gdLst>
                <a:gd name="T0" fmla="*/ 436 w 436"/>
                <a:gd name="T1" fmla="*/ 5 h 199"/>
                <a:gd name="T2" fmla="*/ 413 w 436"/>
                <a:gd name="T3" fmla="*/ 6 h 199"/>
                <a:gd name="T4" fmla="*/ 394 w 436"/>
                <a:gd name="T5" fmla="*/ 142 h 199"/>
                <a:gd name="T6" fmla="*/ 331 w 436"/>
                <a:gd name="T7" fmla="*/ 178 h 199"/>
                <a:gd name="T8" fmla="*/ 165 w 436"/>
                <a:gd name="T9" fmla="*/ 155 h 199"/>
                <a:gd name="T10" fmla="*/ 342 w 436"/>
                <a:gd name="T11" fmla="*/ 102 h 199"/>
                <a:gd name="T12" fmla="*/ 171 w 436"/>
                <a:gd name="T13" fmla="*/ 113 h 199"/>
                <a:gd name="T14" fmla="*/ 344 w 436"/>
                <a:gd name="T15" fmla="*/ 88 h 199"/>
                <a:gd name="T16" fmla="*/ 314 w 436"/>
                <a:gd name="T17" fmla="*/ 67 h 199"/>
                <a:gd name="T18" fmla="*/ 334 w 436"/>
                <a:gd name="T19" fmla="*/ 6 h 199"/>
                <a:gd name="T20" fmla="*/ 245 w 436"/>
                <a:gd name="T21" fmla="*/ 67 h 199"/>
                <a:gd name="T22" fmla="*/ 303 w 436"/>
                <a:gd name="T23" fmla="*/ 39 h 199"/>
                <a:gd name="T24" fmla="*/ 252 w 436"/>
                <a:gd name="T25" fmla="*/ 19 h 199"/>
                <a:gd name="T26" fmla="*/ 254 w 436"/>
                <a:gd name="T27" fmla="*/ 6 h 199"/>
                <a:gd name="T28" fmla="*/ 229 w 436"/>
                <a:gd name="T29" fmla="*/ 0 h 199"/>
                <a:gd name="T30" fmla="*/ 231 w 436"/>
                <a:gd name="T31" fmla="*/ 6 h 199"/>
                <a:gd name="T32" fmla="*/ 89 w 436"/>
                <a:gd name="T33" fmla="*/ 19 h 199"/>
                <a:gd name="T34" fmla="*/ 91 w 436"/>
                <a:gd name="T35" fmla="*/ 6 h 199"/>
                <a:gd name="T36" fmla="*/ 67 w 436"/>
                <a:gd name="T37" fmla="*/ 0 h 199"/>
                <a:gd name="T38" fmla="*/ 69 w 436"/>
                <a:gd name="T39" fmla="*/ 6 h 199"/>
                <a:gd name="T40" fmla="*/ 18 w 436"/>
                <a:gd name="T41" fmla="*/ 19 h 199"/>
                <a:gd name="T42" fmla="*/ 64 w 436"/>
                <a:gd name="T43" fmla="*/ 39 h 199"/>
                <a:gd name="T44" fmla="*/ 15 w 436"/>
                <a:gd name="T45" fmla="*/ 77 h 199"/>
                <a:gd name="T46" fmla="*/ 56 w 436"/>
                <a:gd name="T47" fmla="*/ 97 h 199"/>
                <a:gd name="T48" fmla="*/ 26 w 436"/>
                <a:gd name="T49" fmla="*/ 179 h 199"/>
                <a:gd name="T50" fmla="*/ 12 w 436"/>
                <a:gd name="T51" fmla="*/ 118 h 199"/>
                <a:gd name="T52" fmla="*/ 107 w 436"/>
                <a:gd name="T53" fmla="*/ 199 h 199"/>
                <a:gd name="T54" fmla="*/ 95 w 436"/>
                <a:gd name="T55" fmla="*/ 118 h 199"/>
                <a:gd name="T56" fmla="*/ 67 w 436"/>
                <a:gd name="T57" fmla="*/ 179 h 199"/>
                <a:gd name="T58" fmla="*/ 123 w 436"/>
                <a:gd name="T59" fmla="*/ 97 h 199"/>
                <a:gd name="T60" fmla="*/ 81 w 436"/>
                <a:gd name="T61" fmla="*/ 77 h 199"/>
                <a:gd name="T62" fmla="*/ 226 w 436"/>
                <a:gd name="T63" fmla="*/ 39 h 199"/>
                <a:gd name="T64" fmla="*/ 163 w 436"/>
                <a:gd name="T65" fmla="*/ 67 h 199"/>
                <a:gd name="T66" fmla="*/ 148 w 436"/>
                <a:gd name="T67" fmla="*/ 68 h 199"/>
                <a:gd name="T68" fmla="*/ 146 w 436"/>
                <a:gd name="T69" fmla="*/ 88 h 199"/>
                <a:gd name="T70" fmla="*/ 134 w 436"/>
                <a:gd name="T71" fmla="*/ 124 h 199"/>
                <a:gd name="T72" fmla="*/ 144 w 436"/>
                <a:gd name="T73" fmla="*/ 140 h 199"/>
                <a:gd name="T74" fmla="*/ 124 w 436"/>
                <a:gd name="T75" fmla="*/ 163 h 199"/>
                <a:gd name="T76" fmla="*/ 136 w 436"/>
                <a:gd name="T77" fmla="*/ 199 h 199"/>
                <a:gd name="T78" fmla="*/ 360 w 436"/>
                <a:gd name="T79" fmla="*/ 199 h 199"/>
                <a:gd name="T80" fmla="*/ 361 w 436"/>
                <a:gd name="T81" fmla="*/ 199 h 199"/>
                <a:gd name="T82" fmla="*/ 416 w 436"/>
                <a:gd name="T83" fmla="*/ 148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6" h="199">
                  <a:moveTo>
                    <a:pt x="436" y="6"/>
                  </a:moveTo>
                  <a:cubicBezTo>
                    <a:pt x="436" y="5"/>
                    <a:pt x="436" y="5"/>
                    <a:pt x="436" y="5"/>
                  </a:cubicBezTo>
                  <a:cubicBezTo>
                    <a:pt x="429" y="5"/>
                    <a:pt x="420" y="4"/>
                    <a:pt x="411" y="0"/>
                  </a:cubicBezTo>
                  <a:cubicBezTo>
                    <a:pt x="412" y="2"/>
                    <a:pt x="412" y="3"/>
                    <a:pt x="413" y="6"/>
                  </a:cubicBezTo>
                  <a:cubicBezTo>
                    <a:pt x="413" y="6"/>
                    <a:pt x="413" y="6"/>
                    <a:pt x="413" y="6"/>
                  </a:cubicBezTo>
                  <a:cubicBezTo>
                    <a:pt x="394" y="142"/>
                    <a:pt x="394" y="142"/>
                    <a:pt x="394" y="142"/>
                  </a:cubicBezTo>
                  <a:cubicBezTo>
                    <a:pt x="357" y="178"/>
                    <a:pt x="357" y="178"/>
                    <a:pt x="357" y="178"/>
                  </a:cubicBezTo>
                  <a:cubicBezTo>
                    <a:pt x="331" y="178"/>
                    <a:pt x="331" y="178"/>
                    <a:pt x="331" y="178"/>
                  </a:cubicBezTo>
                  <a:cubicBezTo>
                    <a:pt x="162" y="178"/>
                    <a:pt x="162" y="178"/>
                    <a:pt x="162" y="178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339" y="121"/>
                    <a:pt x="339" y="121"/>
                    <a:pt x="339" y="121"/>
                  </a:cubicBezTo>
                  <a:cubicBezTo>
                    <a:pt x="342" y="102"/>
                    <a:pt x="342" y="102"/>
                    <a:pt x="342" y="102"/>
                  </a:cubicBezTo>
                  <a:cubicBezTo>
                    <a:pt x="168" y="135"/>
                    <a:pt x="168" y="135"/>
                    <a:pt x="168" y="135"/>
                  </a:cubicBezTo>
                  <a:cubicBezTo>
                    <a:pt x="171" y="113"/>
                    <a:pt x="171" y="113"/>
                    <a:pt x="171" y="113"/>
                  </a:cubicBezTo>
                  <a:cubicBezTo>
                    <a:pt x="195" y="88"/>
                    <a:pt x="195" y="88"/>
                    <a:pt x="195" y="88"/>
                  </a:cubicBezTo>
                  <a:cubicBezTo>
                    <a:pt x="344" y="88"/>
                    <a:pt x="344" y="88"/>
                    <a:pt x="344" y="88"/>
                  </a:cubicBezTo>
                  <a:cubicBezTo>
                    <a:pt x="346" y="67"/>
                    <a:pt x="346" y="67"/>
                    <a:pt x="346" y="67"/>
                  </a:cubicBezTo>
                  <a:cubicBezTo>
                    <a:pt x="314" y="67"/>
                    <a:pt x="314" y="67"/>
                    <a:pt x="314" y="67"/>
                  </a:cubicBezTo>
                  <a:cubicBezTo>
                    <a:pt x="355" y="11"/>
                    <a:pt x="355" y="11"/>
                    <a:pt x="355" y="11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288" y="67"/>
                    <a:pt x="288" y="67"/>
                    <a:pt x="288" y="67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9" y="39"/>
                    <a:pt x="249" y="39"/>
                    <a:pt x="249" y="39"/>
                  </a:cubicBezTo>
                  <a:cubicBezTo>
                    <a:pt x="303" y="39"/>
                    <a:pt x="303" y="39"/>
                    <a:pt x="303" y="39"/>
                  </a:cubicBezTo>
                  <a:cubicBezTo>
                    <a:pt x="319" y="19"/>
                    <a:pt x="319" y="19"/>
                    <a:pt x="319" y="19"/>
                  </a:cubicBezTo>
                  <a:cubicBezTo>
                    <a:pt x="252" y="19"/>
                    <a:pt x="252" y="19"/>
                    <a:pt x="252" y="19"/>
                  </a:cubicBezTo>
                  <a:cubicBezTo>
                    <a:pt x="254" y="6"/>
                    <a:pt x="254" y="6"/>
                    <a:pt x="254" y="6"/>
                  </a:cubicBezTo>
                  <a:cubicBezTo>
                    <a:pt x="254" y="6"/>
                    <a:pt x="254" y="6"/>
                    <a:pt x="254" y="6"/>
                  </a:cubicBezTo>
                  <a:cubicBezTo>
                    <a:pt x="254" y="5"/>
                    <a:pt x="254" y="5"/>
                    <a:pt x="254" y="5"/>
                  </a:cubicBezTo>
                  <a:cubicBezTo>
                    <a:pt x="247" y="5"/>
                    <a:pt x="238" y="4"/>
                    <a:pt x="229" y="0"/>
                  </a:cubicBezTo>
                  <a:cubicBezTo>
                    <a:pt x="230" y="2"/>
                    <a:pt x="230" y="3"/>
                    <a:pt x="231" y="6"/>
                  </a:cubicBezTo>
                  <a:cubicBezTo>
                    <a:pt x="231" y="6"/>
                    <a:pt x="231" y="6"/>
                    <a:pt x="231" y="6"/>
                  </a:cubicBezTo>
                  <a:cubicBezTo>
                    <a:pt x="229" y="19"/>
                    <a:pt x="229" y="19"/>
                    <a:pt x="229" y="19"/>
                  </a:cubicBezTo>
                  <a:cubicBezTo>
                    <a:pt x="89" y="19"/>
                    <a:pt x="89" y="19"/>
                    <a:pt x="89" y="19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84" y="5"/>
                    <a:pt x="76" y="4"/>
                    <a:pt x="67" y="0"/>
                  </a:cubicBezTo>
                  <a:cubicBezTo>
                    <a:pt x="68" y="2"/>
                    <a:pt x="68" y="3"/>
                    <a:pt x="69" y="6"/>
                  </a:cubicBezTo>
                  <a:cubicBezTo>
                    <a:pt x="69" y="6"/>
                    <a:pt x="69" y="6"/>
                    <a:pt x="69" y="6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56" y="97"/>
                    <a:pt x="56" y="97"/>
                    <a:pt x="56" y="97"/>
                  </a:cubicBezTo>
                  <a:cubicBezTo>
                    <a:pt x="45" y="179"/>
                    <a:pt x="45" y="179"/>
                    <a:pt x="45" y="179"/>
                  </a:cubicBezTo>
                  <a:cubicBezTo>
                    <a:pt x="26" y="179"/>
                    <a:pt x="26" y="179"/>
                    <a:pt x="26" y="179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12" y="118"/>
                    <a:pt x="12" y="118"/>
                    <a:pt x="12" y="118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19" y="118"/>
                    <a:pt x="119" y="118"/>
                    <a:pt x="119" y="118"/>
                  </a:cubicBezTo>
                  <a:cubicBezTo>
                    <a:pt x="95" y="118"/>
                    <a:pt x="95" y="118"/>
                    <a:pt x="95" y="118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67" y="179"/>
                    <a:pt x="67" y="179"/>
                    <a:pt x="67" y="179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123" y="97"/>
                    <a:pt x="123" y="97"/>
                    <a:pt x="123" y="97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81" y="77"/>
                    <a:pt x="81" y="77"/>
                    <a:pt x="81" y="77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22" y="67"/>
                    <a:pt x="222" y="67"/>
                    <a:pt x="222" y="67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58" y="67"/>
                    <a:pt x="153" y="65"/>
                    <a:pt x="147" y="63"/>
                  </a:cubicBezTo>
                  <a:cubicBezTo>
                    <a:pt x="147" y="64"/>
                    <a:pt x="148" y="66"/>
                    <a:pt x="148" y="68"/>
                  </a:cubicBezTo>
                  <a:cubicBezTo>
                    <a:pt x="149" y="68"/>
                    <a:pt x="149" y="68"/>
                    <a:pt x="149" y="68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67" y="88"/>
                    <a:pt x="167" y="88"/>
                    <a:pt x="167" y="88"/>
                  </a:cubicBezTo>
                  <a:cubicBezTo>
                    <a:pt x="134" y="124"/>
                    <a:pt x="134" y="124"/>
                    <a:pt x="134" y="124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4" y="163"/>
                    <a:pt x="124" y="163"/>
                    <a:pt x="124" y="163"/>
                  </a:cubicBezTo>
                  <a:cubicBezTo>
                    <a:pt x="141" y="160"/>
                    <a:pt x="141" y="160"/>
                    <a:pt x="141" y="160"/>
                  </a:cubicBezTo>
                  <a:cubicBezTo>
                    <a:pt x="136" y="199"/>
                    <a:pt x="136" y="199"/>
                    <a:pt x="136" y="199"/>
                  </a:cubicBezTo>
                  <a:cubicBezTo>
                    <a:pt x="328" y="199"/>
                    <a:pt x="328" y="199"/>
                    <a:pt x="328" y="199"/>
                  </a:cubicBezTo>
                  <a:cubicBezTo>
                    <a:pt x="360" y="199"/>
                    <a:pt x="360" y="199"/>
                    <a:pt x="360" y="199"/>
                  </a:cubicBezTo>
                  <a:cubicBezTo>
                    <a:pt x="361" y="199"/>
                    <a:pt x="361" y="199"/>
                    <a:pt x="361" y="199"/>
                  </a:cubicBezTo>
                  <a:cubicBezTo>
                    <a:pt x="361" y="199"/>
                    <a:pt x="361" y="199"/>
                    <a:pt x="361" y="199"/>
                  </a:cubicBezTo>
                  <a:cubicBezTo>
                    <a:pt x="361" y="199"/>
                    <a:pt x="361" y="199"/>
                    <a:pt x="361" y="199"/>
                  </a:cubicBezTo>
                  <a:cubicBezTo>
                    <a:pt x="416" y="148"/>
                    <a:pt x="416" y="148"/>
                    <a:pt x="416" y="148"/>
                  </a:cubicBezTo>
                  <a:cubicBezTo>
                    <a:pt x="436" y="6"/>
                    <a:pt x="436" y="6"/>
                    <a:pt x="43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88924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5897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129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7873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84676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5403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25659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37948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738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B0376-D032-4DF7-A51E-308BE3270D3C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441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4" r:id="rId4"/>
    <p:sldLayoutId id="2147483662" r:id="rId5"/>
    <p:sldLayoutId id="2147483663" r:id="rId6"/>
    <p:sldLayoutId id="2147483661" r:id="rId7"/>
    <p:sldLayoutId id="2147483660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microsoft.com/office/2007/relationships/hdphoto" Target="../media/hdphoto5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microsoft.com/office/2007/relationships/hdphoto" Target="../media/hdphoto6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microsoft.com/office/2007/relationships/hdphoto" Target="../media/hdphoto7.wdp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admin\Desktop\shutterstock_167194769 [转换]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8" t="33771" r="9567" b="30165"/>
          <a:stretch/>
        </p:blipFill>
        <p:spPr bwMode="auto">
          <a:xfrm>
            <a:off x="1" y="0"/>
            <a:ext cx="914399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矩形 58"/>
          <p:cNvSpPr/>
          <p:nvPr/>
        </p:nvSpPr>
        <p:spPr>
          <a:xfrm>
            <a:off x="1981202" y="2424474"/>
            <a:ext cx="51815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Generic template for business work report</a:t>
            </a:r>
            <a:endParaRPr lang="en-US" altLang="zh-CN" sz="16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9" name="组合 98"/>
          <p:cNvGrpSpPr/>
          <p:nvPr/>
        </p:nvGrpSpPr>
        <p:grpSpPr>
          <a:xfrm>
            <a:off x="1524000" y="1974051"/>
            <a:ext cx="6096000" cy="523220"/>
            <a:chOff x="1524000" y="2724963"/>
            <a:chExt cx="6096000" cy="523220"/>
          </a:xfrm>
        </p:grpSpPr>
        <p:sp>
          <p:nvSpPr>
            <p:cNvPr id="21" name="矩形 20"/>
            <p:cNvSpPr/>
            <p:nvPr/>
          </p:nvSpPr>
          <p:spPr>
            <a:xfrm>
              <a:off x="1524000" y="2724963"/>
              <a:ext cx="60960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800" dirty="0">
                  <a:solidFill>
                    <a:schemeClr val="bg1"/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造字工房悦黑（非商用）常规体" pitchFamily="50" charset="-122"/>
                  <a:ea typeface="造字工房悦黑（非商用）常规体" pitchFamily="50" charset="-122"/>
                  <a:cs typeface="Arial" panose="020B0604020202020204" pitchFamily="34" charset="0"/>
                </a:rPr>
                <a:t>面包销售月度总结</a:t>
              </a:r>
              <a:r>
                <a:rPr lang="en-US" altLang="zh-CN" sz="2800" dirty="0" err="1">
                  <a:solidFill>
                    <a:schemeClr val="bg1"/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造字工房悦黑（非商用）常规体" pitchFamily="50" charset="-122"/>
                  <a:ea typeface="造字工房悦黑（非商用）常规体" pitchFamily="50" charset="-122"/>
                  <a:cs typeface="Arial" panose="020B0604020202020204" pitchFamily="34" charset="0"/>
                </a:rPr>
                <a:t>ppt</a:t>
              </a:r>
              <a:r>
                <a:rPr lang="zh-CN" altLang="en-US" sz="2800" dirty="0">
                  <a:solidFill>
                    <a:schemeClr val="bg1"/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造字工房悦黑（非商用）常规体" pitchFamily="50" charset="-122"/>
                  <a:ea typeface="造字工房悦黑（非商用）常规体" pitchFamily="50" charset="-122"/>
                  <a:cs typeface="Arial" panose="020B0604020202020204" pitchFamily="34" charset="0"/>
                </a:rPr>
                <a:t>模板</a:t>
              </a:r>
              <a:endParaRPr lang="en-US" altLang="zh-CN" sz="2800" dirty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造字工房悦黑（非商用）常规体" pitchFamily="50" charset="-122"/>
                <a:ea typeface="造字工房悦黑（非商用）常规体" pitchFamily="50" charset="-122"/>
                <a:cs typeface="Arial" panose="020B0604020202020204" pitchFamily="34" charset="0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 flipH="1">
              <a:off x="2075260" y="2853209"/>
              <a:ext cx="50006" cy="211931"/>
            </a:xfrm>
            <a:prstGeom prst="line">
              <a:avLst/>
            </a:prstGeom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 flipH="1">
              <a:off x="2692196" y="2853209"/>
              <a:ext cx="50006" cy="211931"/>
            </a:xfrm>
            <a:prstGeom prst="line">
              <a:avLst/>
            </a:prstGeom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flipH="1">
              <a:off x="3309132" y="2853209"/>
              <a:ext cx="50006" cy="211931"/>
            </a:xfrm>
            <a:prstGeom prst="line">
              <a:avLst/>
            </a:prstGeom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 flipH="1">
              <a:off x="3926068" y="2853209"/>
              <a:ext cx="50006" cy="211931"/>
            </a:xfrm>
            <a:prstGeom prst="line">
              <a:avLst/>
            </a:prstGeom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flipH="1">
              <a:off x="4543004" y="2853209"/>
              <a:ext cx="50006" cy="211931"/>
            </a:xfrm>
            <a:prstGeom prst="line">
              <a:avLst/>
            </a:prstGeom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H="1">
              <a:off x="5776876" y="2853209"/>
              <a:ext cx="50006" cy="211931"/>
            </a:xfrm>
            <a:prstGeom prst="line">
              <a:avLst/>
            </a:prstGeom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 flipH="1">
              <a:off x="5159940" y="2853209"/>
              <a:ext cx="50006" cy="211931"/>
            </a:xfrm>
            <a:prstGeom prst="line">
              <a:avLst/>
            </a:prstGeom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 flipH="1">
              <a:off x="6393812" y="2853209"/>
              <a:ext cx="50006" cy="211931"/>
            </a:xfrm>
            <a:prstGeom prst="line">
              <a:avLst/>
            </a:prstGeom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 flipH="1">
              <a:off x="7010747" y="2853209"/>
              <a:ext cx="50006" cy="211931"/>
            </a:xfrm>
            <a:prstGeom prst="line">
              <a:avLst/>
            </a:prstGeom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0029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-931862" y="754842"/>
            <a:ext cx="175270" cy="175270"/>
          </a:xfrm>
          <a:prstGeom prst="rect">
            <a:avLst/>
          </a:prstGeom>
          <a:solidFill>
            <a:srgbClr val="E626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-931862" y="1018426"/>
            <a:ext cx="175270" cy="175270"/>
          </a:xfrm>
          <a:prstGeom prst="rect">
            <a:avLst/>
          </a:prstGeom>
          <a:solidFill>
            <a:srgbClr val="232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-931862" y="1282011"/>
            <a:ext cx="175270" cy="175270"/>
          </a:xfrm>
          <a:prstGeom prst="rect">
            <a:avLst/>
          </a:prstGeom>
          <a:solidFill>
            <a:srgbClr val="2261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503238" y="1917392"/>
            <a:ext cx="1804535" cy="510342"/>
            <a:chOff x="844181" y="1917392"/>
            <a:chExt cx="1804535" cy="510342"/>
          </a:xfrm>
        </p:grpSpPr>
        <p:sp>
          <p:nvSpPr>
            <p:cNvPr id="54" name="矩形 53"/>
            <p:cNvSpPr/>
            <p:nvPr/>
          </p:nvSpPr>
          <p:spPr>
            <a:xfrm>
              <a:off x="844181" y="1917392"/>
              <a:ext cx="1804535" cy="510342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1020929" y="2003286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6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401320" y="2607754"/>
            <a:ext cx="8311140" cy="513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思想为客户服务”是嗨设计的神圣使命。嗨设计相信“思想力</a:t>
            </a:r>
            <a:r>
              <a: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执行力</a:t>
            </a:r>
            <a:r>
              <a: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持续力</a:t>
            </a:r>
            <a:r>
              <a: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品牌力”。嗨设计致力于以思想的力量为所服务的品牌增辉，绽放品牌的魅力，释放品牌的价值，助力企业发展。</a:t>
            </a:r>
          </a:p>
        </p:txBody>
      </p:sp>
      <p:sp>
        <p:nvSpPr>
          <p:cNvPr id="57" name="矩形 56"/>
          <p:cNvSpPr/>
          <p:nvPr/>
        </p:nvSpPr>
        <p:spPr>
          <a:xfrm>
            <a:off x="401320" y="3291036"/>
            <a:ext cx="8311140" cy="934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思想为客户服务”是嗨设计的神圣使命。嗨设计相信“思想力</a:t>
            </a:r>
            <a:r>
              <a: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执行力</a:t>
            </a:r>
            <a:r>
              <a: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持续力</a:t>
            </a:r>
            <a:r>
              <a: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品牌力”。嗨设计致力于以思想的力量为所服务的品牌增辉，绽放品牌的魅力，释放品牌的价值，助力企业发展。</a:t>
            </a: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思想为客户服务”是嗨设计的神圣使命。嗨设计相信“思想力</a:t>
            </a:r>
            <a:r>
              <a: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执行力</a:t>
            </a:r>
            <a:r>
              <a: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持续力</a:t>
            </a:r>
            <a:r>
              <a: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品牌力”。嗨设计致力于以思想的力量为所服务的品牌增辉，绽放品牌的魅力，释放品牌的价值，助力企业发展</a:t>
            </a: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7957229" y="1572663"/>
            <a:ext cx="471016" cy="689458"/>
            <a:chOff x="6045200" y="1282700"/>
            <a:chExt cx="328613" cy="481013"/>
          </a:xfrm>
          <a:solidFill>
            <a:schemeClr val="bg1"/>
          </a:solidFill>
        </p:grpSpPr>
        <p:sp>
          <p:nvSpPr>
            <p:cNvPr id="59" name="Freeform 7"/>
            <p:cNvSpPr>
              <a:spLocks/>
            </p:cNvSpPr>
            <p:nvPr/>
          </p:nvSpPr>
          <p:spPr bwMode="auto">
            <a:xfrm>
              <a:off x="6045200" y="1282700"/>
              <a:ext cx="328613" cy="165100"/>
            </a:xfrm>
            <a:custGeom>
              <a:avLst/>
              <a:gdLst>
                <a:gd name="T0" fmla="*/ 88 w 88"/>
                <a:gd name="T1" fmla="*/ 44 h 44"/>
                <a:gd name="T2" fmla="*/ 80 w 88"/>
                <a:gd name="T3" fmla="*/ 44 h 44"/>
                <a:gd name="T4" fmla="*/ 44 w 88"/>
                <a:gd name="T5" fmla="*/ 8 h 44"/>
                <a:gd name="T6" fmla="*/ 8 w 88"/>
                <a:gd name="T7" fmla="*/ 44 h 44"/>
                <a:gd name="T8" fmla="*/ 0 w 88"/>
                <a:gd name="T9" fmla="*/ 44 h 44"/>
                <a:gd name="T10" fmla="*/ 44 w 88"/>
                <a:gd name="T11" fmla="*/ 0 h 44"/>
                <a:gd name="T12" fmla="*/ 88 w 8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44">
                  <a:moveTo>
                    <a:pt x="88" y="44"/>
                  </a:moveTo>
                  <a:cubicBezTo>
                    <a:pt x="80" y="44"/>
                    <a:pt x="80" y="44"/>
                    <a:pt x="80" y="44"/>
                  </a:cubicBezTo>
                  <a:cubicBezTo>
                    <a:pt x="80" y="24"/>
                    <a:pt x="64" y="8"/>
                    <a:pt x="44" y="8"/>
                  </a:cubicBezTo>
                  <a:cubicBezTo>
                    <a:pt x="24" y="8"/>
                    <a:pt x="8" y="24"/>
                    <a:pt x="8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8"/>
            <p:cNvSpPr>
              <a:spLocks/>
            </p:cNvSpPr>
            <p:nvPr/>
          </p:nvSpPr>
          <p:spPr bwMode="auto">
            <a:xfrm>
              <a:off x="6045200" y="1477963"/>
              <a:ext cx="328613" cy="285750"/>
            </a:xfrm>
            <a:custGeom>
              <a:avLst/>
              <a:gdLst>
                <a:gd name="T0" fmla="*/ 44 w 88"/>
                <a:gd name="T1" fmla="*/ 76 h 76"/>
                <a:gd name="T2" fmla="*/ 0 w 88"/>
                <a:gd name="T3" fmla="*/ 32 h 76"/>
                <a:gd name="T4" fmla="*/ 0 w 88"/>
                <a:gd name="T5" fmla="*/ 0 h 76"/>
                <a:gd name="T6" fmla="*/ 8 w 88"/>
                <a:gd name="T7" fmla="*/ 0 h 76"/>
                <a:gd name="T8" fmla="*/ 8 w 88"/>
                <a:gd name="T9" fmla="*/ 32 h 76"/>
                <a:gd name="T10" fmla="*/ 44 w 88"/>
                <a:gd name="T11" fmla="*/ 68 h 76"/>
                <a:gd name="T12" fmla="*/ 80 w 88"/>
                <a:gd name="T13" fmla="*/ 32 h 76"/>
                <a:gd name="T14" fmla="*/ 80 w 88"/>
                <a:gd name="T15" fmla="*/ 0 h 76"/>
                <a:gd name="T16" fmla="*/ 88 w 88"/>
                <a:gd name="T17" fmla="*/ 0 h 76"/>
                <a:gd name="T18" fmla="*/ 88 w 88"/>
                <a:gd name="T19" fmla="*/ 32 h 76"/>
                <a:gd name="T20" fmla="*/ 44 w 88"/>
                <a:gd name="T21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76">
                  <a:moveTo>
                    <a:pt x="44" y="76"/>
                  </a:moveTo>
                  <a:cubicBezTo>
                    <a:pt x="20" y="76"/>
                    <a:pt x="0" y="56"/>
                    <a:pt x="0" y="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52"/>
                    <a:pt x="24" y="68"/>
                    <a:pt x="44" y="68"/>
                  </a:cubicBezTo>
                  <a:cubicBezTo>
                    <a:pt x="64" y="68"/>
                    <a:pt x="80" y="5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32"/>
                    <a:pt x="88" y="32"/>
                    <a:pt x="88" y="32"/>
                  </a:cubicBezTo>
                  <a:cubicBezTo>
                    <a:pt x="88" y="56"/>
                    <a:pt x="68" y="76"/>
                    <a:pt x="44" y="7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Rectangle 9"/>
            <p:cNvSpPr>
              <a:spLocks noChangeArrowheads="1"/>
            </p:cNvSpPr>
            <p:nvPr/>
          </p:nvSpPr>
          <p:spPr bwMode="auto">
            <a:xfrm>
              <a:off x="6194425" y="1373188"/>
              <a:ext cx="30163" cy="119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503238" y="0"/>
            <a:ext cx="1367892" cy="142491"/>
            <a:chOff x="431800" y="0"/>
            <a:chExt cx="1475904" cy="142491"/>
          </a:xfrm>
        </p:grpSpPr>
        <p:sp>
          <p:nvSpPr>
            <p:cNvPr id="91" name="矩形 90"/>
            <p:cNvSpPr/>
            <p:nvPr/>
          </p:nvSpPr>
          <p:spPr>
            <a:xfrm>
              <a:off x="431800" y="0"/>
              <a:ext cx="575804" cy="142491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矩形 91"/>
            <p:cNvSpPr/>
            <p:nvPr/>
          </p:nvSpPr>
          <p:spPr>
            <a:xfrm>
              <a:off x="1007604" y="0"/>
              <a:ext cx="504056" cy="142491"/>
            </a:xfrm>
            <a:prstGeom prst="rect">
              <a:avLst/>
            </a:prstGeom>
            <a:solidFill>
              <a:srgbClr val="2261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矩形 92"/>
            <p:cNvSpPr/>
            <p:nvPr/>
          </p:nvSpPr>
          <p:spPr>
            <a:xfrm>
              <a:off x="1511660" y="0"/>
              <a:ext cx="396044" cy="142491"/>
            </a:xfrm>
            <a:prstGeom prst="rect">
              <a:avLst/>
            </a:prstGeom>
            <a:solidFill>
              <a:srgbClr val="232E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404694" y="4861954"/>
            <a:ext cx="8308375" cy="281546"/>
            <a:chOff x="404694" y="4861954"/>
            <a:chExt cx="8308375" cy="281546"/>
          </a:xfrm>
        </p:grpSpPr>
        <p:sp>
          <p:nvSpPr>
            <p:cNvPr id="94" name="矩形 93"/>
            <p:cNvSpPr/>
            <p:nvPr/>
          </p:nvSpPr>
          <p:spPr>
            <a:xfrm>
              <a:off x="404694" y="4861954"/>
              <a:ext cx="896466" cy="2043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700" dirty="0" smtClean="0">
                  <a:solidFill>
                    <a:schemeClr val="bg1">
                      <a:alpha val="57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HI DESIGN</a:t>
              </a:r>
            </a:p>
          </p:txBody>
        </p:sp>
        <p:sp>
          <p:nvSpPr>
            <p:cNvPr id="95" name="矩形 94"/>
            <p:cNvSpPr/>
            <p:nvPr/>
          </p:nvSpPr>
          <p:spPr>
            <a:xfrm>
              <a:off x="8456359" y="4934335"/>
              <a:ext cx="183530" cy="209165"/>
            </a:xfrm>
            <a:prstGeom prst="rect">
              <a:avLst/>
            </a:prstGeom>
            <a:solidFill>
              <a:srgbClr val="232E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矩形 95"/>
            <p:cNvSpPr/>
            <p:nvPr/>
          </p:nvSpPr>
          <p:spPr>
            <a:xfrm>
              <a:off x="8386429" y="4887335"/>
              <a:ext cx="326640" cy="2043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i="1" dirty="0" smtClean="0">
                  <a:solidFill>
                    <a:schemeClr val="bg1">
                      <a:alpha val="57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915691" y="303498"/>
            <a:ext cx="732039" cy="166846"/>
            <a:chOff x="4422775" y="-1163638"/>
            <a:chExt cx="3343275" cy="762000"/>
          </a:xfrm>
          <a:solidFill>
            <a:schemeClr val="bg1"/>
          </a:solidFill>
        </p:grpSpPr>
        <p:sp>
          <p:nvSpPr>
            <p:cNvPr id="52" name="Freeform 14"/>
            <p:cNvSpPr>
              <a:spLocks/>
            </p:cNvSpPr>
            <p:nvPr/>
          </p:nvSpPr>
          <p:spPr bwMode="auto">
            <a:xfrm>
              <a:off x="4422775" y="-1030288"/>
              <a:ext cx="304800" cy="623888"/>
            </a:xfrm>
            <a:custGeom>
              <a:avLst/>
              <a:gdLst>
                <a:gd name="T0" fmla="*/ 142 w 192"/>
                <a:gd name="T1" fmla="*/ 0 h 393"/>
                <a:gd name="T2" fmla="*/ 0 w 192"/>
                <a:gd name="T3" fmla="*/ 376 h 393"/>
                <a:gd name="T4" fmla="*/ 47 w 192"/>
                <a:gd name="T5" fmla="*/ 393 h 393"/>
                <a:gd name="T6" fmla="*/ 192 w 192"/>
                <a:gd name="T7" fmla="*/ 17 h 393"/>
                <a:gd name="T8" fmla="*/ 142 w 192"/>
                <a:gd name="T9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393">
                  <a:moveTo>
                    <a:pt x="142" y="0"/>
                  </a:moveTo>
                  <a:lnTo>
                    <a:pt x="0" y="376"/>
                  </a:lnTo>
                  <a:lnTo>
                    <a:pt x="47" y="393"/>
                  </a:lnTo>
                  <a:lnTo>
                    <a:pt x="192" y="17"/>
                  </a:lnTo>
                  <a:lnTo>
                    <a:pt x="1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5"/>
            <p:cNvSpPr>
              <a:spLocks/>
            </p:cNvSpPr>
            <p:nvPr/>
          </p:nvSpPr>
          <p:spPr bwMode="auto">
            <a:xfrm>
              <a:off x="6927850" y="-1084263"/>
              <a:ext cx="153988" cy="465138"/>
            </a:xfrm>
            <a:custGeom>
              <a:avLst/>
              <a:gdLst>
                <a:gd name="T0" fmla="*/ 56 w 97"/>
                <a:gd name="T1" fmla="*/ 293 h 293"/>
                <a:gd name="T2" fmla="*/ 97 w 97"/>
                <a:gd name="T3" fmla="*/ 0 h 293"/>
                <a:gd name="T4" fmla="*/ 42 w 97"/>
                <a:gd name="T5" fmla="*/ 0 h 293"/>
                <a:gd name="T6" fmla="*/ 0 w 97"/>
                <a:gd name="T7" fmla="*/ 293 h 293"/>
                <a:gd name="T8" fmla="*/ 56 w 97"/>
                <a:gd name="T9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293">
                  <a:moveTo>
                    <a:pt x="56" y="293"/>
                  </a:moveTo>
                  <a:lnTo>
                    <a:pt x="97" y="0"/>
                  </a:lnTo>
                  <a:lnTo>
                    <a:pt x="42" y="0"/>
                  </a:lnTo>
                  <a:lnTo>
                    <a:pt x="0" y="293"/>
                  </a:lnTo>
                  <a:lnTo>
                    <a:pt x="56" y="2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16"/>
            <p:cNvSpPr>
              <a:spLocks/>
            </p:cNvSpPr>
            <p:nvPr/>
          </p:nvSpPr>
          <p:spPr bwMode="auto">
            <a:xfrm>
              <a:off x="5137150" y="-1122363"/>
              <a:ext cx="533400" cy="715963"/>
            </a:xfrm>
            <a:custGeom>
              <a:avLst/>
              <a:gdLst>
                <a:gd name="T0" fmla="*/ 142 w 142"/>
                <a:gd name="T1" fmla="*/ 0 h 188"/>
                <a:gd name="T2" fmla="*/ 63 w 142"/>
                <a:gd name="T3" fmla="*/ 0 h 188"/>
                <a:gd name="T4" fmla="*/ 40 w 142"/>
                <a:gd name="T5" fmla="*/ 167 h 188"/>
                <a:gd name="T6" fmla="*/ 34 w 142"/>
                <a:gd name="T7" fmla="*/ 167 h 188"/>
                <a:gd name="T8" fmla="*/ 23 w 142"/>
                <a:gd name="T9" fmla="*/ 24 h 188"/>
                <a:gd name="T10" fmla="*/ 0 w 142"/>
                <a:gd name="T11" fmla="*/ 32 h 188"/>
                <a:gd name="T12" fmla="*/ 12 w 142"/>
                <a:gd name="T13" fmla="*/ 188 h 188"/>
                <a:gd name="T14" fmla="*/ 13 w 142"/>
                <a:gd name="T15" fmla="*/ 188 h 188"/>
                <a:gd name="T16" fmla="*/ 13 w 142"/>
                <a:gd name="T17" fmla="*/ 188 h 188"/>
                <a:gd name="T18" fmla="*/ 37 w 142"/>
                <a:gd name="T19" fmla="*/ 188 h 188"/>
                <a:gd name="T20" fmla="*/ 40 w 142"/>
                <a:gd name="T21" fmla="*/ 188 h 188"/>
                <a:gd name="T22" fmla="*/ 60 w 142"/>
                <a:gd name="T23" fmla="*/ 188 h 188"/>
                <a:gd name="T24" fmla="*/ 84 w 142"/>
                <a:gd name="T25" fmla="*/ 21 h 188"/>
                <a:gd name="T26" fmla="*/ 113 w 142"/>
                <a:gd name="T27" fmla="*/ 21 h 188"/>
                <a:gd name="T28" fmla="*/ 91 w 142"/>
                <a:gd name="T29" fmla="*/ 75 h 188"/>
                <a:gd name="T30" fmla="*/ 101 w 142"/>
                <a:gd name="T31" fmla="*/ 82 h 188"/>
                <a:gd name="T32" fmla="*/ 91 w 142"/>
                <a:gd name="T33" fmla="*/ 158 h 188"/>
                <a:gd name="T34" fmla="*/ 88 w 142"/>
                <a:gd name="T35" fmla="*/ 158 h 188"/>
                <a:gd name="T36" fmla="*/ 68 w 142"/>
                <a:gd name="T37" fmla="*/ 158 h 188"/>
                <a:gd name="T38" fmla="*/ 71 w 142"/>
                <a:gd name="T39" fmla="*/ 159 h 188"/>
                <a:gd name="T40" fmla="*/ 83 w 142"/>
                <a:gd name="T41" fmla="*/ 165 h 188"/>
                <a:gd name="T42" fmla="*/ 87 w 142"/>
                <a:gd name="T43" fmla="*/ 179 h 188"/>
                <a:gd name="T44" fmla="*/ 88 w 142"/>
                <a:gd name="T45" fmla="*/ 179 h 188"/>
                <a:gd name="T46" fmla="*/ 111 w 142"/>
                <a:gd name="T47" fmla="*/ 179 h 188"/>
                <a:gd name="T48" fmla="*/ 125 w 142"/>
                <a:gd name="T49" fmla="*/ 82 h 188"/>
                <a:gd name="T50" fmla="*/ 110 w 142"/>
                <a:gd name="T51" fmla="*/ 82 h 188"/>
                <a:gd name="T52" fmla="*/ 142 w 142"/>
                <a:gd name="T53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2" h="188">
                  <a:moveTo>
                    <a:pt x="142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40" y="167"/>
                    <a:pt x="40" y="167"/>
                    <a:pt x="40" y="167"/>
                  </a:cubicBezTo>
                  <a:cubicBezTo>
                    <a:pt x="34" y="167"/>
                    <a:pt x="34" y="167"/>
                    <a:pt x="34" y="167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188"/>
                    <a:pt x="12" y="188"/>
                    <a:pt x="12" y="188"/>
                  </a:cubicBezTo>
                  <a:cubicBezTo>
                    <a:pt x="13" y="188"/>
                    <a:pt x="13" y="188"/>
                    <a:pt x="13" y="188"/>
                  </a:cubicBezTo>
                  <a:cubicBezTo>
                    <a:pt x="13" y="188"/>
                    <a:pt x="13" y="188"/>
                    <a:pt x="13" y="188"/>
                  </a:cubicBezTo>
                  <a:cubicBezTo>
                    <a:pt x="37" y="188"/>
                    <a:pt x="37" y="188"/>
                    <a:pt x="37" y="188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60" y="188"/>
                    <a:pt x="60" y="188"/>
                    <a:pt x="60" y="188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91" y="75"/>
                    <a:pt x="91" y="75"/>
                    <a:pt x="91" y="7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91" y="158"/>
                    <a:pt x="91" y="158"/>
                    <a:pt x="91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69" y="158"/>
                    <a:pt x="70" y="158"/>
                    <a:pt x="71" y="159"/>
                  </a:cubicBezTo>
                  <a:cubicBezTo>
                    <a:pt x="76" y="160"/>
                    <a:pt x="79" y="162"/>
                    <a:pt x="83" y="165"/>
                  </a:cubicBezTo>
                  <a:cubicBezTo>
                    <a:pt x="86" y="168"/>
                    <a:pt x="88" y="173"/>
                    <a:pt x="87" y="179"/>
                  </a:cubicBezTo>
                  <a:cubicBezTo>
                    <a:pt x="87" y="179"/>
                    <a:pt x="88" y="179"/>
                    <a:pt x="88" y="179"/>
                  </a:cubicBezTo>
                  <a:cubicBezTo>
                    <a:pt x="111" y="179"/>
                    <a:pt x="111" y="179"/>
                    <a:pt x="111" y="179"/>
                  </a:cubicBezTo>
                  <a:cubicBezTo>
                    <a:pt x="125" y="82"/>
                    <a:pt x="125" y="82"/>
                    <a:pt x="125" y="82"/>
                  </a:cubicBezTo>
                  <a:cubicBezTo>
                    <a:pt x="110" y="82"/>
                    <a:pt x="110" y="82"/>
                    <a:pt x="110" y="82"/>
                  </a:cubicBezTo>
                  <a:lnTo>
                    <a:pt x="1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7"/>
            <p:cNvSpPr>
              <a:spLocks/>
            </p:cNvSpPr>
            <p:nvPr/>
          </p:nvSpPr>
          <p:spPr bwMode="auto">
            <a:xfrm>
              <a:off x="7239000" y="-1144588"/>
              <a:ext cx="527050" cy="738188"/>
            </a:xfrm>
            <a:custGeom>
              <a:avLst/>
              <a:gdLst>
                <a:gd name="T0" fmla="*/ 137 w 140"/>
                <a:gd name="T1" fmla="*/ 26 h 194"/>
                <a:gd name="T2" fmla="*/ 140 w 140"/>
                <a:gd name="T3" fmla="*/ 5 h 194"/>
                <a:gd name="T4" fmla="*/ 46 w 140"/>
                <a:gd name="T5" fmla="*/ 5 h 194"/>
                <a:gd name="T6" fmla="*/ 23 w 140"/>
                <a:gd name="T7" fmla="*/ 0 h 194"/>
                <a:gd name="T8" fmla="*/ 24 w 140"/>
                <a:gd name="T9" fmla="*/ 6 h 194"/>
                <a:gd name="T10" fmla="*/ 24 w 140"/>
                <a:gd name="T11" fmla="*/ 6 h 194"/>
                <a:gd name="T12" fmla="*/ 22 w 140"/>
                <a:gd name="T13" fmla="*/ 26 h 194"/>
                <a:gd name="T14" fmla="*/ 67 w 140"/>
                <a:gd name="T15" fmla="*/ 26 h 194"/>
                <a:gd name="T16" fmla="*/ 64 w 140"/>
                <a:gd name="T17" fmla="*/ 47 h 194"/>
                <a:gd name="T18" fmla="*/ 19 w 140"/>
                <a:gd name="T19" fmla="*/ 47 h 194"/>
                <a:gd name="T20" fmla="*/ 0 w 140"/>
                <a:gd name="T21" fmla="*/ 182 h 194"/>
                <a:gd name="T22" fmla="*/ 23 w 140"/>
                <a:gd name="T23" fmla="*/ 182 h 194"/>
                <a:gd name="T24" fmla="*/ 39 w 140"/>
                <a:gd name="T25" fmla="*/ 67 h 194"/>
                <a:gd name="T26" fmla="*/ 62 w 140"/>
                <a:gd name="T27" fmla="*/ 67 h 194"/>
                <a:gd name="T28" fmla="*/ 44 w 140"/>
                <a:gd name="T29" fmla="*/ 194 h 194"/>
                <a:gd name="T30" fmla="*/ 67 w 140"/>
                <a:gd name="T31" fmla="*/ 194 h 194"/>
                <a:gd name="T32" fmla="*/ 85 w 140"/>
                <a:gd name="T33" fmla="*/ 67 h 194"/>
                <a:gd name="T34" fmla="*/ 108 w 140"/>
                <a:gd name="T35" fmla="*/ 67 h 194"/>
                <a:gd name="T36" fmla="*/ 94 w 140"/>
                <a:gd name="T37" fmla="*/ 162 h 194"/>
                <a:gd name="T38" fmla="*/ 72 w 140"/>
                <a:gd name="T39" fmla="*/ 161 h 194"/>
                <a:gd name="T40" fmla="*/ 75 w 140"/>
                <a:gd name="T41" fmla="*/ 162 h 194"/>
                <a:gd name="T42" fmla="*/ 86 w 140"/>
                <a:gd name="T43" fmla="*/ 168 h 194"/>
                <a:gd name="T44" fmla="*/ 91 w 140"/>
                <a:gd name="T45" fmla="*/ 182 h 194"/>
                <a:gd name="T46" fmla="*/ 91 w 140"/>
                <a:gd name="T47" fmla="*/ 182 h 194"/>
                <a:gd name="T48" fmla="*/ 115 w 140"/>
                <a:gd name="T49" fmla="*/ 182 h 194"/>
                <a:gd name="T50" fmla="*/ 134 w 140"/>
                <a:gd name="T51" fmla="*/ 47 h 194"/>
                <a:gd name="T52" fmla="*/ 88 w 140"/>
                <a:gd name="T53" fmla="*/ 47 h 194"/>
                <a:gd name="T54" fmla="*/ 91 w 140"/>
                <a:gd name="T55" fmla="*/ 26 h 194"/>
                <a:gd name="T56" fmla="*/ 137 w 140"/>
                <a:gd name="T57" fmla="*/ 2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0" h="194">
                  <a:moveTo>
                    <a:pt x="137" y="26"/>
                  </a:moveTo>
                  <a:cubicBezTo>
                    <a:pt x="140" y="5"/>
                    <a:pt x="140" y="5"/>
                    <a:pt x="140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39" y="5"/>
                    <a:pt x="31" y="3"/>
                    <a:pt x="23" y="0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23" y="182"/>
                    <a:pt x="23" y="182"/>
                    <a:pt x="23" y="18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44" y="194"/>
                    <a:pt x="44" y="194"/>
                    <a:pt x="44" y="194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94" y="162"/>
                    <a:pt x="94" y="162"/>
                    <a:pt x="94" y="162"/>
                  </a:cubicBezTo>
                  <a:cubicBezTo>
                    <a:pt x="72" y="161"/>
                    <a:pt x="72" y="161"/>
                    <a:pt x="72" y="161"/>
                  </a:cubicBezTo>
                  <a:cubicBezTo>
                    <a:pt x="73" y="161"/>
                    <a:pt x="74" y="162"/>
                    <a:pt x="75" y="162"/>
                  </a:cubicBezTo>
                  <a:cubicBezTo>
                    <a:pt x="79" y="164"/>
                    <a:pt x="83" y="166"/>
                    <a:pt x="86" y="168"/>
                  </a:cubicBezTo>
                  <a:cubicBezTo>
                    <a:pt x="90" y="171"/>
                    <a:pt x="92" y="176"/>
                    <a:pt x="91" y="182"/>
                  </a:cubicBezTo>
                  <a:cubicBezTo>
                    <a:pt x="91" y="182"/>
                    <a:pt x="91" y="182"/>
                    <a:pt x="91" y="182"/>
                  </a:cubicBezTo>
                  <a:cubicBezTo>
                    <a:pt x="115" y="182"/>
                    <a:pt x="115" y="182"/>
                    <a:pt x="115" y="182"/>
                  </a:cubicBezTo>
                  <a:cubicBezTo>
                    <a:pt x="134" y="47"/>
                    <a:pt x="134" y="47"/>
                    <a:pt x="134" y="47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1" y="26"/>
                    <a:pt x="91" y="26"/>
                    <a:pt x="91" y="26"/>
                  </a:cubicBezTo>
                  <a:lnTo>
                    <a:pt x="13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18"/>
            <p:cNvSpPr>
              <a:spLocks/>
            </p:cNvSpPr>
            <p:nvPr/>
          </p:nvSpPr>
          <p:spPr bwMode="auto">
            <a:xfrm>
              <a:off x="4654550" y="-1163638"/>
              <a:ext cx="354013" cy="762000"/>
            </a:xfrm>
            <a:custGeom>
              <a:avLst/>
              <a:gdLst>
                <a:gd name="T0" fmla="*/ 70 w 94"/>
                <a:gd name="T1" fmla="*/ 6 h 200"/>
                <a:gd name="T2" fmla="*/ 70 w 94"/>
                <a:gd name="T3" fmla="*/ 6 h 200"/>
                <a:gd name="T4" fmla="*/ 46 w 94"/>
                <a:gd name="T5" fmla="*/ 178 h 200"/>
                <a:gd name="T6" fmla="*/ 25 w 94"/>
                <a:gd name="T7" fmla="*/ 178 h 200"/>
                <a:gd name="T8" fmla="*/ 25 w 94"/>
                <a:gd name="T9" fmla="*/ 178 h 200"/>
                <a:gd name="T10" fmla="*/ 25 w 94"/>
                <a:gd name="T11" fmla="*/ 178 h 200"/>
                <a:gd name="T12" fmla="*/ 24 w 94"/>
                <a:gd name="T13" fmla="*/ 178 h 200"/>
                <a:gd name="T14" fmla="*/ 24 w 94"/>
                <a:gd name="T15" fmla="*/ 178 h 200"/>
                <a:gd name="T16" fmla="*/ 24 w 94"/>
                <a:gd name="T17" fmla="*/ 178 h 200"/>
                <a:gd name="T18" fmla="*/ 0 w 94"/>
                <a:gd name="T19" fmla="*/ 177 h 200"/>
                <a:gd name="T20" fmla="*/ 3 w 94"/>
                <a:gd name="T21" fmla="*/ 178 h 200"/>
                <a:gd name="T22" fmla="*/ 15 w 94"/>
                <a:gd name="T23" fmla="*/ 185 h 200"/>
                <a:gd name="T24" fmla="*/ 20 w 94"/>
                <a:gd name="T25" fmla="*/ 200 h 200"/>
                <a:gd name="T26" fmla="*/ 21 w 94"/>
                <a:gd name="T27" fmla="*/ 199 h 200"/>
                <a:gd name="T28" fmla="*/ 21 w 94"/>
                <a:gd name="T29" fmla="*/ 199 h 200"/>
                <a:gd name="T30" fmla="*/ 53 w 94"/>
                <a:gd name="T31" fmla="*/ 199 h 200"/>
                <a:gd name="T32" fmla="*/ 66 w 94"/>
                <a:gd name="T33" fmla="*/ 199 h 200"/>
                <a:gd name="T34" fmla="*/ 93 w 94"/>
                <a:gd name="T35" fmla="*/ 6 h 200"/>
                <a:gd name="T36" fmla="*/ 93 w 94"/>
                <a:gd name="T37" fmla="*/ 6 h 200"/>
                <a:gd name="T38" fmla="*/ 94 w 94"/>
                <a:gd name="T39" fmla="*/ 5 h 200"/>
                <a:gd name="T40" fmla="*/ 68 w 94"/>
                <a:gd name="T41" fmla="*/ 0 h 200"/>
                <a:gd name="T42" fmla="*/ 70 w 94"/>
                <a:gd name="T43" fmla="*/ 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4" h="200">
                  <a:moveTo>
                    <a:pt x="70" y="6"/>
                  </a:moveTo>
                  <a:cubicBezTo>
                    <a:pt x="70" y="6"/>
                    <a:pt x="70" y="6"/>
                    <a:pt x="70" y="6"/>
                  </a:cubicBezTo>
                  <a:cubicBezTo>
                    <a:pt x="46" y="178"/>
                    <a:pt x="46" y="178"/>
                    <a:pt x="46" y="178"/>
                  </a:cubicBezTo>
                  <a:cubicBezTo>
                    <a:pt x="25" y="178"/>
                    <a:pt x="25" y="178"/>
                    <a:pt x="25" y="178"/>
                  </a:cubicBezTo>
                  <a:cubicBezTo>
                    <a:pt x="25" y="178"/>
                    <a:pt x="25" y="178"/>
                    <a:pt x="25" y="178"/>
                  </a:cubicBezTo>
                  <a:cubicBezTo>
                    <a:pt x="25" y="178"/>
                    <a:pt x="25" y="178"/>
                    <a:pt x="25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1" y="177"/>
                    <a:pt x="2" y="178"/>
                    <a:pt x="3" y="178"/>
                  </a:cubicBezTo>
                  <a:cubicBezTo>
                    <a:pt x="7" y="180"/>
                    <a:pt x="12" y="182"/>
                    <a:pt x="15" y="185"/>
                  </a:cubicBezTo>
                  <a:cubicBezTo>
                    <a:pt x="19" y="188"/>
                    <a:pt x="20" y="193"/>
                    <a:pt x="20" y="200"/>
                  </a:cubicBezTo>
                  <a:cubicBezTo>
                    <a:pt x="20" y="200"/>
                    <a:pt x="20" y="199"/>
                    <a:pt x="21" y="199"/>
                  </a:cubicBezTo>
                  <a:cubicBezTo>
                    <a:pt x="21" y="199"/>
                    <a:pt x="21" y="199"/>
                    <a:pt x="21" y="199"/>
                  </a:cubicBezTo>
                  <a:cubicBezTo>
                    <a:pt x="53" y="199"/>
                    <a:pt x="53" y="199"/>
                    <a:pt x="53" y="199"/>
                  </a:cubicBezTo>
                  <a:cubicBezTo>
                    <a:pt x="66" y="199"/>
                    <a:pt x="66" y="199"/>
                    <a:pt x="66" y="199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3" y="5"/>
                    <a:pt x="94" y="5"/>
                    <a:pt x="94" y="5"/>
                  </a:cubicBezTo>
                  <a:cubicBezTo>
                    <a:pt x="86" y="5"/>
                    <a:pt x="77" y="4"/>
                    <a:pt x="68" y="0"/>
                  </a:cubicBezTo>
                  <a:cubicBezTo>
                    <a:pt x="69" y="2"/>
                    <a:pt x="69" y="3"/>
                    <a:pt x="7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19"/>
            <p:cNvSpPr>
              <a:spLocks/>
            </p:cNvSpPr>
            <p:nvPr/>
          </p:nvSpPr>
          <p:spPr bwMode="auto">
            <a:xfrm>
              <a:off x="5614988" y="-1163638"/>
              <a:ext cx="1639888" cy="757238"/>
            </a:xfrm>
            <a:custGeom>
              <a:avLst/>
              <a:gdLst>
                <a:gd name="T0" fmla="*/ 436 w 436"/>
                <a:gd name="T1" fmla="*/ 5 h 199"/>
                <a:gd name="T2" fmla="*/ 413 w 436"/>
                <a:gd name="T3" fmla="*/ 6 h 199"/>
                <a:gd name="T4" fmla="*/ 394 w 436"/>
                <a:gd name="T5" fmla="*/ 142 h 199"/>
                <a:gd name="T6" fmla="*/ 331 w 436"/>
                <a:gd name="T7" fmla="*/ 178 h 199"/>
                <a:gd name="T8" fmla="*/ 165 w 436"/>
                <a:gd name="T9" fmla="*/ 155 h 199"/>
                <a:gd name="T10" fmla="*/ 342 w 436"/>
                <a:gd name="T11" fmla="*/ 102 h 199"/>
                <a:gd name="T12" fmla="*/ 171 w 436"/>
                <a:gd name="T13" fmla="*/ 113 h 199"/>
                <a:gd name="T14" fmla="*/ 344 w 436"/>
                <a:gd name="T15" fmla="*/ 88 h 199"/>
                <a:gd name="T16" fmla="*/ 314 w 436"/>
                <a:gd name="T17" fmla="*/ 67 h 199"/>
                <a:gd name="T18" fmla="*/ 334 w 436"/>
                <a:gd name="T19" fmla="*/ 6 h 199"/>
                <a:gd name="T20" fmla="*/ 245 w 436"/>
                <a:gd name="T21" fmla="*/ 67 h 199"/>
                <a:gd name="T22" fmla="*/ 303 w 436"/>
                <a:gd name="T23" fmla="*/ 39 h 199"/>
                <a:gd name="T24" fmla="*/ 252 w 436"/>
                <a:gd name="T25" fmla="*/ 19 h 199"/>
                <a:gd name="T26" fmla="*/ 254 w 436"/>
                <a:gd name="T27" fmla="*/ 6 h 199"/>
                <a:gd name="T28" fmla="*/ 229 w 436"/>
                <a:gd name="T29" fmla="*/ 0 h 199"/>
                <a:gd name="T30" fmla="*/ 231 w 436"/>
                <a:gd name="T31" fmla="*/ 6 h 199"/>
                <a:gd name="T32" fmla="*/ 89 w 436"/>
                <a:gd name="T33" fmla="*/ 19 h 199"/>
                <a:gd name="T34" fmla="*/ 91 w 436"/>
                <a:gd name="T35" fmla="*/ 6 h 199"/>
                <a:gd name="T36" fmla="*/ 67 w 436"/>
                <a:gd name="T37" fmla="*/ 0 h 199"/>
                <a:gd name="T38" fmla="*/ 69 w 436"/>
                <a:gd name="T39" fmla="*/ 6 h 199"/>
                <a:gd name="T40" fmla="*/ 18 w 436"/>
                <a:gd name="T41" fmla="*/ 19 h 199"/>
                <a:gd name="T42" fmla="*/ 64 w 436"/>
                <a:gd name="T43" fmla="*/ 39 h 199"/>
                <a:gd name="T44" fmla="*/ 15 w 436"/>
                <a:gd name="T45" fmla="*/ 77 h 199"/>
                <a:gd name="T46" fmla="*/ 56 w 436"/>
                <a:gd name="T47" fmla="*/ 97 h 199"/>
                <a:gd name="T48" fmla="*/ 26 w 436"/>
                <a:gd name="T49" fmla="*/ 179 h 199"/>
                <a:gd name="T50" fmla="*/ 12 w 436"/>
                <a:gd name="T51" fmla="*/ 118 h 199"/>
                <a:gd name="T52" fmla="*/ 107 w 436"/>
                <a:gd name="T53" fmla="*/ 199 h 199"/>
                <a:gd name="T54" fmla="*/ 95 w 436"/>
                <a:gd name="T55" fmla="*/ 118 h 199"/>
                <a:gd name="T56" fmla="*/ 67 w 436"/>
                <a:gd name="T57" fmla="*/ 179 h 199"/>
                <a:gd name="T58" fmla="*/ 123 w 436"/>
                <a:gd name="T59" fmla="*/ 97 h 199"/>
                <a:gd name="T60" fmla="*/ 81 w 436"/>
                <a:gd name="T61" fmla="*/ 77 h 199"/>
                <a:gd name="T62" fmla="*/ 226 w 436"/>
                <a:gd name="T63" fmla="*/ 39 h 199"/>
                <a:gd name="T64" fmla="*/ 163 w 436"/>
                <a:gd name="T65" fmla="*/ 67 h 199"/>
                <a:gd name="T66" fmla="*/ 148 w 436"/>
                <a:gd name="T67" fmla="*/ 68 h 199"/>
                <a:gd name="T68" fmla="*/ 146 w 436"/>
                <a:gd name="T69" fmla="*/ 88 h 199"/>
                <a:gd name="T70" fmla="*/ 134 w 436"/>
                <a:gd name="T71" fmla="*/ 124 h 199"/>
                <a:gd name="T72" fmla="*/ 144 w 436"/>
                <a:gd name="T73" fmla="*/ 140 h 199"/>
                <a:gd name="T74" fmla="*/ 124 w 436"/>
                <a:gd name="T75" fmla="*/ 163 h 199"/>
                <a:gd name="T76" fmla="*/ 136 w 436"/>
                <a:gd name="T77" fmla="*/ 199 h 199"/>
                <a:gd name="T78" fmla="*/ 360 w 436"/>
                <a:gd name="T79" fmla="*/ 199 h 199"/>
                <a:gd name="T80" fmla="*/ 361 w 436"/>
                <a:gd name="T81" fmla="*/ 199 h 199"/>
                <a:gd name="T82" fmla="*/ 416 w 436"/>
                <a:gd name="T83" fmla="*/ 148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6" h="199">
                  <a:moveTo>
                    <a:pt x="436" y="6"/>
                  </a:moveTo>
                  <a:cubicBezTo>
                    <a:pt x="436" y="5"/>
                    <a:pt x="436" y="5"/>
                    <a:pt x="436" y="5"/>
                  </a:cubicBezTo>
                  <a:cubicBezTo>
                    <a:pt x="429" y="5"/>
                    <a:pt x="420" y="4"/>
                    <a:pt x="411" y="0"/>
                  </a:cubicBezTo>
                  <a:cubicBezTo>
                    <a:pt x="412" y="2"/>
                    <a:pt x="412" y="3"/>
                    <a:pt x="413" y="6"/>
                  </a:cubicBezTo>
                  <a:cubicBezTo>
                    <a:pt x="413" y="6"/>
                    <a:pt x="413" y="6"/>
                    <a:pt x="413" y="6"/>
                  </a:cubicBezTo>
                  <a:cubicBezTo>
                    <a:pt x="394" y="142"/>
                    <a:pt x="394" y="142"/>
                    <a:pt x="394" y="142"/>
                  </a:cubicBezTo>
                  <a:cubicBezTo>
                    <a:pt x="357" y="178"/>
                    <a:pt x="357" y="178"/>
                    <a:pt x="357" y="178"/>
                  </a:cubicBezTo>
                  <a:cubicBezTo>
                    <a:pt x="331" y="178"/>
                    <a:pt x="331" y="178"/>
                    <a:pt x="331" y="178"/>
                  </a:cubicBezTo>
                  <a:cubicBezTo>
                    <a:pt x="162" y="178"/>
                    <a:pt x="162" y="178"/>
                    <a:pt x="162" y="178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339" y="121"/>
                    <a:pt x="339" y="121"/>
                    <a:pt x="339" y="121"/>
                  </a:cubicBezTo>
                  <a:cubicBezTo>
                    <a:pt x="342" y="102"/>
                    <a:pt x="342" y="102"/>
                    <a:pt x="342" y="102"/>
                  </a:cubicBezTo>
                  <a:cubicBezTo>
                    <a:pt x="168" y="135"/>
                    <a:pt x="168" y="135"/>
                    <a:pt x="168" y="135"/>
                  </a:cubicBezTo>
                  <a:cubicBezTo>
                    <a:pt x="171" y="113"/>
                    <a:pt x="171" y="113"/>
                    <a:pt x="171" y="113"/>
                  </a:cubicBezTo>
                  <a:cubicBezTo>
                    <a:pt x="195" y="88"/>
                    <a:pt x="195" y="88"/>
                    <a:pt x="195" y="88"/>
                  </a:cubicBezTo>
                  <a:cubicBezTo>
                    <a:pt x="344" y="88"/>
                    <a:pt x="344" y="88"/>
                    <a:pt x="344" y="88"/>
                  </a:cubicBezTo>
                  <a:cubicBezTo>
                    <a:pt x="346" y="67"/>
                    <a:pt x="346" y="67"/>
                    <a:pt x="346" y="67"/>
                  </a:cubicBezTo>
                  <a:cubicBezTo>
                    <a:pt x="314" y="67"/>
                    <a:pt x="314" y="67"/>
                    <a:pt x="314" y="67"/>
                  </a:cubicBezTo>
                  <a:cubicBezTo>
                    <a:pt x="355" y="11"/>
                    <a:pt x="355" y="11"/>
                    <a:pt x="355" y="11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288" y="67"/>
                    <a:pt x="288" y="67"/>
                    <a:pt x="288" y="67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9" y="39"/>
                    <a:pt x="249" y="39"/>
                    <a:pt x="249" y="39"/>
                  </a:cubicBezTo>
                  <a:cubicBezTo>
                    <a:pt x="303" y="39"/>
                    <a:pt x="303" y="39"/>
                    <a:pt x="303" y="39"/>
                  </a:cubicBezTo>
                  <a:cubicBezTo>
                    <a:pt x="319" y="19"/>
                    <a:pt x="319" y="19"/>
                    <a:pt x="319" y="19"/>
                  </a:cubicBezTo>
                  <a:cubicBezTo>
                    <a:pt x="252" y="19"/>
                    <a:pt x="252" y="19"/>
                    <a:pt x="252" y="19"/>
                  </a:cubicBezTo>
                  <a:cubicBezTo>
                    <a:pt x="254" y="6"/>
                    <a:pt x="254" y="6"/>
                    <a:pt x="254" y="6"/>
                  </a:cubicBezTo>
                  <a:cubicBezTo>
                    <a:pt x="254" y="6"/>
                    <a:pt x="254" y="6"/>
                    <a:pt x="254" y="6"/>
                  </a:cubicBezTo>
                  <a:cubicBezTo>
                    <a:pt x="254" y="5"/>
                    <a:pt x="254" y="5"/>
                    <a:pt x="254" y="5"/>
                  </a:cubicBezTo>
                  <a:cubicBezTo>
                    <a:pt x="247" y="5"/>
                    <a:pt x="238" y="4"/>
                    <a:pt x="229" y="0"/>
                  </a:cubicBezTo>
                  <a:cubicBezTo>
                    <a:pt x="230" y="2"/>
                    <a:pt x="230" y="3"/>
                    <a:pt x="231" y="6"/>
                  </a:cubicBezTo>
                  <a:cubicBezTo>
                    <a:pt x="231" y="6"/>
                    <a:pt x="231" y="6"/>
                    <a:pt x="231" y="6"/>
                  </a:cubicBezTo>
                  <a:cubicBezTo>
                    <a:pt x="229" y="19"/>
                    <a:pt x="229" y="19"/>
                    <a:pt x="229" y="19"/>
                  </a:cubicBezTo>
                  <a:cubicBezTo>
                    <a:pt x="89" y="19"/>
                    <a:pt x="89" y="19"/>
                    <a:pt x="89" y="19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84" y="5"/>
                    <a:pt x="76" y="4"/>
                    <a:pt x="67" y="0"/>
                  </a:cubicBezTo>
                  <a:cubicBezTo>
                    <a:pt x="68" y="2"/>
                    <a:pt x="68" y="3"/>
                    <a:pt x="69" y="6"/>
                  </a:cubicBezTo>
                  <a:cubicBezTo>
                    <a:pt x="69" y="6"/>
                    <a:pt x="69" y="6"/>
                    <a:pt x="69" y="6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56" y="97"/>
                    <a:pt x="56" y="97"/>
                    <a:pt x="56" y="97"/>
                  </a:cubicBezTo>
                  <a:cubicBezTo>
                    <a:pt x="45" y="179"/>
                    <a:pt x="45" y="179"/>
                    <a:pt x="45" y="179"/>
                  </a:cubicBezTo>
                  <a:cubicBezTo>
                    <a:pt x="26" y="179"/>
                    <a:pt x="26" y="179"/>
                    <a:pt x="26" y="179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12" y="118"/>
                    <a:pt x="12" y="118"/>
                    <a:pt x="12" y="118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19" y="118"/>
                    <a:pt x="119" y="118"/>
                    <a:pt x="119" y="118"/>
                  </a:cubicBezTo>
                  <a:cubicBezTo>
                    <a:pt x="95" y="118"/>
                    <a:pt x="95" y="118"/>
                    <a:pt x="95" y="118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67" y="179"/>
                    <a:pt x="67" y="179"/>
                    <a:pt x="67" y="179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123" y="97"/>
                    <a:pt x="123" y="97"/>
                    <a:pt x="123" y="97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81" y="77"/>
                    <a:pt x="81" y="77"/>
                    <a:pt x="81" y="77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22" y="67"/>
                    <a:pt x="222" y="67"/>
                    <a:pt x="222" y="67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58" y="67"/>
                    <a:pt x="153" y="65"/>
                    <a:pt x="147" y="63"/>
                  </a:cubicBezTo>
                  <a:cubicBezTo>
                    <a:pt x="147" y="64"/>
                    <a:pt x="148" y="66"/>
                    <a:pt x="148" y="68"/>
                  </a:cubicBezTo>
                  <a:cubicBezTo>
                    <a:pt x="149" y="68"/>
                    <a:pt x="149" y="68"/>
                    <a:pt x="149" y="68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67" y="88"/>
                    <a:pt x="167" y="88"/>
                    <a:pt x="167" y="88"/>
                  </a:cubicBezTo>
                  <a:cubicBezTo>
                    <a:pt x="134" y="124"/>
                    <a:pt x="134" y="124"/>
                    <a:pt x="134" y="124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4" y="163"/>
                    <a:pt x="124" y="163"/>
                    <a:pt x="124" y="163"/>
                  </a:cubicBezTo>
                  <a:cubicBezTo>
                    <a:pt x="141" y="160"/>
                    <a:pt x="141" y="160"/>
                    <a:pt x="141" y="160"/>
                  </a:cubicBezTo>
                  <a:cubicBezTo>
                    <a:pt x="136" y="199"/>
                    <a:pt x="136" y="199"/>
                    <a:pt x="136" y="199"/>
                  </a:cubicBezTo>
                  <a:cubicBezTo>
                    <a:pt x="328" y="199"/>
                    <a:pt x="328" y="199"/>
                    <a:pt x="328" y="199"/>
                  </a:cubicBezTo>
                  <a:cubicBezTo>
                    <a:pt x="360" y="199"/>
                    <a:pt x="360" y="199"/>
                    <a:pt x="360" y="199"/>
                  </a:cubicBezTo>
                  <a:cubicBezTo>
                    <a:pt x="361" y="199"/>
                    <a:pt x="361" y="199"/>
                    <a:pt x="361" y="199"/>
                  </a:cubicBezTo>
                  <a:cubicBezTo>
                    <a:pt x="361" y="199"/>
                    <a:pt x="361" y="199"/>
                    <a:pt x="361" y="199"/>
                  </a:cubicBezTo>
                  <a:cubicBezTo>
                    <a:pt x="361" y="199"/>
                    <a:pt x="361" y="199"/>
                    <a:pt x="361" y="199"/>
                  </a:cubicBezTo>
                  <a:cubicBezTo>
                    <a:pt x="416" y="148"/>
                    <a:pt x="416" y="148"/>
                    <a:pt x="416" y="148"/>
                  </a:cubicBezTo>
                  <a:cubicBezTo>
                    <a:pt x="436" y="6"/>
                    <a:pt x="436" y="6"/>
                    <a:pt x="43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1176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2"/>
          <p:cNvGrpSpPr>
            <a:grpSpLocks/>
          </p:cNvGrpSpPr>
          <p:nvPr/>
        </p:nvGrpSpPr>
        <p:grpSpPr bwMode="auto">
          <a:xfrm>
            <a:off x="2065021" y="989806"/>
            <a:ext cx="5013958" cy="546100"/>
            <a:chOff x="0" y="0"/>
            <a:chExt cx="6561756" cy="546060"/>
          </a:xfrm>
        </p:grpSpPr>
        <p:sp>
          <p:nvSpPr>
            <p:cNvPr id="61" name="AutoShape 3"/>
            <p:cNvSpPr>
              <a:spLocks noChangeArrowheads="1"/>
            </p:cNvSpPr>
            <p:nvPr/>
          </p:nvSpPr>
          <p:spPr bwMode="auto">
            <a:xfrm>
              <a:off x="0" y="192074"/>
              <a:ext cx="6561756" cy="353986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62" name="AutoShape 3"/>
            <p:cNvSpPr>
              <a:spLocks noChangeArrowheads="1"/>
            </p:cNvSpPr>
            <p:nvPr/>
          </p:nvSpPr>
          <p:spPr bwMode="auto">
            <a:xfrm>
              <a:off x="64331" y="0"/>
              <a:ext cx="6433094" cy="482482"/>
            </a:xfrm>
            <a:prstGeom prst="rect">
              <a:avLst/>
            </a:prstGeom>
            <a:solidFill>
              <a:srgbClr val="E62695">
                <a:alpha val="79999"/>
              </a:srgbClr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/>
              <a:endParaRPr lang="zh-CN" altLang="en-US" sz="2000">
                <a:solidFill>
                  <a:schemeClr val="tx2"/>
                </a:solidFill>
                <a:ea typeface="微软雅黑" pitchFamily="34" charset="-122"/>
              </a:endParaRPr>
            </a:p>
          </p:txBody>
        </p:sp>
        <p:sp>
          <p:nvSpPr>
            <p:cNvPr id="63" name="Rectangle 13"/>
            <p:cNvSpPr>
              <a:spLocks noChangeArrowheads="1"/>
            </p:cNvSpPr>
            <p:nvPr/>
          </p:nvSpPr>
          <p:spPr bwMode="auto">
            <a:xfrm>
              <a:off x="1860562" y="71976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  <p:grpSp>
        <p:nvGrpSpPr>
          <p:cNvPr id="64" name="Group 6"/>
          <p:cNvGrpSpPr>
            <a:grpSpLocks/>
          </p:cNvGrpSpPr>
          <p:nvPr/>
        </p:nvGrpSpPr>
        <p:grpSpPr bwMode="auto">
          <a:xfrm>
            <a:off x="2065022" y="1862402"/>
            <a:ext cx="5013958" cy="546100"/>
            <a:chOff x="0" y="0"/>
            <a:chExt cx="6561756" cy="546060"/>
          </a:xfrm>
        </p:grpSpPr>
        <p:grpSp>
          <p:nvGrpSpPr>
            <p:cNvPr id="65" name="Group 7"/>
            <p:cNvGrpSpPr>
              <a:grpSpLocks/>
            </p:cNvGrpSpPr>
            <p:nvPr/>
          </p:nvGrpSpPr>
          <p:grpSpPr bwMode="auto">
            <a:xfrm>
              <a:off x="0" y="0"/>
              <a:ext cx="6561756" cy="546060"/>
              <a:chOff x="0" y="0"/>
              <a:chExt cx="6561756" cy="546060"/>
            </a:xfrm>
          </p:grpSpPr>
          <p:sp>
            <p:nvSpPr>
              <p:cNvPr id="67" name="AutoShape 3"/>
              <p:cNvSpPr>
                <a:spLocks noChangeArrowheads="1"/>
              </p:cNvSpPr>
              <p:nvPr/>
            </p:nvSpPr>
            <p:spPr bwMode="auto">
              <a:xfrm>
                <a:off x="0" y="192074"/>
                <a:ext cx="6561756" cy="353986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68" name="AutoShape 3"/>
              <p:cNvSpPr>
                <a:spLocks noChangeArrowheads="1"/>
              </p:cNvSpPr>
              <p:nvPr/>
            </p:nvSpPr>
            <p:spPr bwMode="auto">
              <a:xfrm>
                <a:off x="65078" y="0"/>
                <a:ext cx="6431599" cy="482565"/>
              </a:xfrm>
              <a:prstGeom prst="rect">
                <a:avLst/>
              </a:prstGeom>
              <a:solidFill>
                <a:srgbClr val="22618C">
                  <a:alpha val="87842"/>
                </a:srgbClr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/>
                <a:endParaRPr lang="zh-CN" altLang="en-US" sz="2000">
                  <a:solidFill>
                    <a:schemeClr val="tx2"/>
                  </a:solidFill>
                  <a:latin typeface="Calibri" pitchFamily="34" charset="0"/>
                  <a:ea typeface="微软雅黑" pitchFamily="34" charset="-122"/>
                </a:endParaRPr>
              </a:p>
            </p:txBody>
          </p:sp>
        </p:grpSp>
        <p:sp>
          <p:nvSpPr>
            <p:cNvPr id="66" name="Rectangle 13"/>
            <p:cNvSpPr>
              <a:spLocks noChangeArrowheads="1"/>
            </p:cNvSpPr>
            <p:nvPr/>
          </p:nvSpPr>
          <p:spPr bwMode="auto">
            <a:xfrm>
              <a:off x="1860560" y="72018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  <p:grpSp>
        <p:nvGrpSpPr>
          <p:cNvPr id="69" name="Group 11"/>
          <p:cNvGrpSpPr>
            <a:grpSpLocks/>
          </p:cNvGrpSpPr>
          <p:nvPr/>
        </p:nvGrpSpPr>
        <p:grpSpPr bwMode="auto">
          <a:xfrm>
            <a:off x="2065022" y="2734998"/>
            <a:ext cx="5013958" cy="546100"/>
            <a:chOff x="0" y="0"/>
            <a:chExt cx="6561756" cy="546060"/>
          </a:xfrm>
        </p:grpSpPr>
        <p:sp>
          <p:nvSpPr>
            <p:cNvPr id="70" name="AutoShape 3"/>
            <p:cNvSpPr>
              <a:spLocks noChangeArrowheads="1"/>
            </p:cNvSpPr>
            <p:nvPr/>
          </p:nvSpPr>
          <p:spPr bwMode="auto">
            <a:xfrm>
              <a:off x="0" y="192073"/>
              <a:ext cx="6561756" cy="353987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71" name="AutoShape 3"/>
            <p:cNvSpPr>
              <a:spLocks noChangeArrowheads="1"/>
            </p:cNvSpPr>
            <p:nvPr/>
          </p:nvSpPr>
          <p:spPr bwMode="auto">
            <a:xfrm>
              <a:off x="64331" y="0"/>
              <a:ext cx="6433094" cy="482482"/>
            </a:xfrm>
            <a:prstGeom prst="rect">
              <a:avLst/>
            </a:prstGeom>
            <a:solidFill>
              <a:srgbClr val="22618C">
                <a:alpha val="87842"/>
              </a:srgbClr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CN" altLang="en-US" sz="2000">
                <a:solidFill>
                  <a:schemeClr val="tx2"/>
                </a:solidFill>
                <a:latin typeface="Calibri" pitchFamily="34" charset="0"/>
                <a:ea typeface="微软雅黑" pitchFamily="34" charset="-122"/>
              </a:endParaRPr>
            </a:p>
          </p:txBody>
        </p:sp>
        <p:sp>
          <p:nvSpPr>
            <p:cNvPr id="72" name="Rectangle 13"/>
            <p:cNvSpPr>
              <a:spLocks noChangeArrowheads="1"/>
            </p:cNvSpPr>
            <p:nvPr/>
          </p:nvSpPr>
          <p:spPr bwMode="auto">
            <a:xfrm>
              <a:off x="1860562" y="71976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  <p:grpSp>
        <p:nvGrpSpPr>
          <p:cNvPr id="73" name="Group 15"/>
          <p:cNvGrpSpPr>
            <a:grpSpLocks/>
          </p:cNvGrpSpPr>
          <p:nvPr/>
        </p:nvGrpSpPr>
        <p:grpSpPr bwMode="auto">
          <a:xfrm>
            <a:off x="2065022" y="3607594"/>
            <a:ext cx="5013958" cy="546100"/>
            <a:chOff x="0" y="0"/>
            <a:chExt cx="6561756" cy="546060"/>
          </a:xfrm>
        </p:grpSpPr>
        <p:grpSp>
          <p:nvGrpSpPr>
            <p:cNvPr id="74" name="Group 16"/>
            <p:cNvGrpSpPr>
              <a:grpSpLocks/>
            </p:cNvGrpSpPr>
            <p:nvPr/>
          </p:nvGrpSpPr>
          <p:grpSpPr bwMode="auto">
            <a:xfrm>
              <a:off x="0" y="0"/>
              <a:ext cx="6561756" cy="546060"/>
              <a:chOff x="0" y="0"/>
              <a:chExt cx="6448390" cy="611157"/>
            </a:xfrm>
          </p:grpSpPr>
          <p:sp>
            <p:nvSpPr>
              <p:cNvPr id="76" name="AutoShape 3"/>
              <p:cNvSpPr>
                <a:spLocks noChangeArrowheads="1"/>
              </p:cNvSpPr>
              <p:nvPr/>
            </p:nvSpPr>
            <p:spPr bwMode="auto">
              <a:xfrm>
                <a:off x="0" y="214970"/>
                <a:ext cx="6448390" cy="396187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zh-CN" altLang="en-US">
                  <a:latin typeface="Calibri" pitchFamily="34" charset="0"/>
                  <a:ea typeface="宋体" pitchFamily="2" charset="-122"/>
                </a:endParaRPr>
              </a:p>
            </p:txBody>
          </p:sp>
          <p:sp>
            <p:nvSpPr>
              <p:cNvPr id="77" name="AutoShape 3"/>
              <p:cNvSpPr>
                <a:spLocks noChangeArrowheads="1"/>
              </p:cNvSpPr>
              <p:nvPr/>
            </p:nvSpPr>
            <p:spPr bwMode="auto">
              <a:xfrm>
                <a:off x="63953" y="0"/>
                <a:ext cx="6320483" cy="540092"/>
              </a:xfrm>
              <a:prstGeom prst="rect">
                <a:avLst/>
              </a:prstGeom>
              <a:solidFill>
                <a:srgbClr val="22618C">
                  <a:alpha val="87842"/>
                </a:srgbClr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zh-CN" altLang="en-US" sz="2000">
                  <a:solidFill>
                    <a:schemeClr val="tx2"/>
                  </a:solidFill>
                  <a:latin typeface="Calibri" pitchFamily="34" charset="0"/>
                  <a:ea typeface="微软雅黑" pitchFamily="34" charset="-122"/>
                </a:endParaRPr>
              </a:p>
            </p:txBody>
          </p:sp>
        </p:grpSp>
        <p:sp>
          <p:nvSpPr>
            <p:cNvPr id="75" name="Rectangle 13"/>
            <p:cNvSpPr>
              <a:spLocks noChangeArrowheads="1"/>
            </p:cNvSpPr>
            <p:nvPr/>
          </p:nvSpPr>
          <p:spPr bwMode="auto">
            <a:xfrm>
              <a:off x="1860562" y="72018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015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组合 116"/>
          <p:cNvGrpSpPr/>
          <p:nvPr/>
        </p:nvGrpSpPr>
        <p:grpSpPr>
          <a:xfrm>
            <a:off x="507988" y="1420453"/>
            <a:ext cx="1715743" cy="1572764"/>
            <a:chOff x="507988" y="1420453"/>
            <a:chExt cx="1715743" cy="1572764"/>
          </a:xfrm>
        </p:grpSpPr>
        <p:grpSp>
          <p:nvGrpSpPr>
            <p:cNvPr id="3" name="그룹 117"/>
            <p:cNvGrpSpPr>
              <a:grpSpLocks/>
            </p:cNvGrpSpPr>
            <p:nvPr/>
          </p:nvGrpSpPr>
          <p:grpSpPr bwMode="auto">
            <a:xfrm>
              <a:off x="507988" y="1420453"/>
              <a:ext cx="1715743" cy="1572764"/>
              <a:chOff x="471006" y="2714620"/>
              <a:chExt cx="1714512" cy="1571636"/>
            </a:xfrm>
          </p:grpSpPr>
          <p:sp>
            <p:nvSpPr>
              <p:cNvPr id="6" name="직사각형 91"/>
              <p:cNvSpPr/>
              <p:nvPr/>
            </p:nvSpPr>
            <p:spPr>
              <a:xfrm>
                <a:off x="471006" y="2714620"/>
                <a:ext cx="1714512" cy="1571636"/>
              </a:xfrm>
              <a:prstGeom prst="rect">
                <a:avLst/>
              </a:prstGeom>
              <a:solidFill>
                <a:schemeClr val="bg1">
                  <a:lumMod val="8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100"/>
              </a:p>
            </p:txBody>
          </p:sp>
          <p:sp>
            <p:nvSpPr>
              <p:cNvPr id="7" name="직사각형 97"/>
              <p:cNvSpPr/>
              <p:nvPr/>
            </p:nvSpPr>
            <p:spPr>
              <a:xfrm>
                <a:off x="561494" y="2797171"/>
                <a:ext cx="1533536" cy="1406536"/>
              </a:xfrm>
              <a:prstGeom prst="rect">
                <a:avLst/>
              </a:prstGeom>
              <a:solidFill>
                <a:schemeClr val="bg1">
                  <a:alpha val="7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100"/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1029378" y="1666317"/>
              <a:ext cx="66369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400" dirty="0">
                  <a:solidFill>
                    <a:srgbClr val="22618C"/>
                  </a:solidFill>
                  <a:latin typeface="Century Gothic" panose="020B0502020202020204" pitchFamily="34" charset="0"/>
                  <a:ea typeface="幼圆" panose="02010509060101010101" pitchFamily="49" charset="-122"/>
                </a:rPr>
                <a:t>2007</a:t>
              </a:r>
            </a:p>
          </p:txBody>
        </p:sp>
        <p:sp>
          <p:nvSpPr>
            <p:cNvPr id="5" name="Rectangle 28"/>
            <p:cNvSpPr>
              <a:spLocks noChangeArrowheads="1"/>
            </p:cNvSpPr>
            <p:nvPr/>
          </p:nvSpPr>
          <p:spPr bwMode="auto">
            <a:xfrm>
              <a:off x="729705" y="2548818"/>
              <a:ext cx="1272308" cy="236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fontAlgn="base" latinLnBrk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900" b="1" dirty="0">
                  <a:solidFill>
                    <a:srgbClr val="22618C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单击此处添加文字</a:t>
              </a: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2651180" y="1431952"/>
            <a:ext cx="1703199" cy="1561266"/>
            <a:chOff x="2651180" y="1431952"/>
            <a:chExt cx="1703199" cy="1561266"/>
          </a:xfrm>
        </p:grpSpPr>
        <p:grpSp>
          <p:nvGrpSpPr>
            <p:cNvPr id="9" name="그룹 118"/>
            <p:cNvGrpSpPr>
              <a:grpSpLocks/>
            </p:cNvGrpSpPr>
            <p:nvPr/>
          </p:nvGrpSpPr>
          <p:grpSpPr bwMode="auto">
            <a:xfrm>
              <a:off x="2651180" y="1431952"/>
              <a:ext cx="1703199" cy="1561266"/>
              <a:chOff x="2628660" y="2714621"/>
              <a:chExt cx="1714512" cy="1571636"/>
            </a:xfrm>
          </p:grpSpPr>
          <p:sp>
            <p:nvSpPr>
              <p:cNvPr id="12" name="직사각형 100"/>
              <p:cNvSpPr/>
              <p:nvPr/>
            </p:nvSpPr>
            <p:spPr>
              <a:xfrm>
                <a:off x="2628660" y="2714621"/>
                <a:ext cx="1714512" cy="1571636"/>
              </a:xfrm>
              <a:prstGeom prst="rect">
                <a:avLst/>
              </a:prstGeom>
              <a:solidFill>
                <a:schemeClr val="bg1">
                  <a:lumMod val="8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100"/>
              </a:p>
            </p:txBody>
          </p:sp>
          <p:sp>
            <p:nvSpPr>
              <p:cNvPr id="13" name="직사각형 101"/>
              <p:cNvSpPr/>
              <p:nvPr/>
            </p:nvSpPr>
            <p:spPr>
              <a:xfrm>
                <a:off x="2719149" y="2797171"/>
                <a:ext cx="1533536" cy="1406535"/>
              </a:xfrm>
              <a:prstGeom prst="rect">
                <a:avLst/>
              </a:prstGeom>
              <a:solidFill>
                <a:schemeClr val="bg1">
                  <a:alpha val="7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100"/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3211674" y="1669009"/>
              <a:ext cx="582212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1400" dirty="0">
                  <a:solidFill>
                    <a:srgbClr val="22618C"/>
                  </a:solidFill>
                  <a:latin typeface="Century Gothic" panose="020B0502020202020204" pitchFamily="34" charset="0"/>
                  <a:ea typeface="幼圆" panose="02010509060101010101" pitchFamily="49" charset="-122"/>
                </a:rPr>
                <a:t>2010</a:t>
              </a:r>
            </a:p>
          </p:txBody>
        </p:sp>
        <p:sp>
          <p:nvSpPr>
            <p:cNvPr id="11" name="Rectangle 28"/>
            <p:cNvSpPr>
              <a:spLocks noChangeArrowheads="1"/>
            </p:cNvSpPr>
            <p:nvPr/>
          </p:nvSpPr>
          <p:spPr bwMode="auto">
            <a:xfrm>
              <a:off x="2871277" y="2550496"/>
              <a:ext cx="1263008" cy="236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fontAlgn="base" latinLnBrk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900" b="1" dirty="0">
                  <a:solidFill>
                    <a:srgbClr val="22618C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单击此处添加文字</a:t>
              </a:r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4794373" y="1420453"/>
            <a:ext cx="1715743" cy="1572764"/>
            <a:chOff x="4794373" y="1420453"/>
            <a:chExt cx="1715743" cy="1572764"/>
          </a:xfrm>
        </p:grpSpPr>
        <p:grpSp>
          <p:nvGrpSpPr>
            <p:cNvPr id="15" name="그룹 119"/>
            <p:cNvGrpSpPr>
              <a:grpSpLocks/>
            </p:cNvGrpSpPr>
            <p:nvPr/>
          </p:nvGrpSpPr>
          <p:grpSpPr bwMode="auto">
            <a:xfrm>
              <a:off x="4794373" y="1420453"/>
              <a:ext cx="1715743" cy="1572764"/>
              <a:chOff x="4786314" y="2714620"/>
              <a:chExt cx="1714512" cy="1571636"/>
            </a:xfrm>
          </p:grpSpPr>
          <p:sp>
            <p:nvSpPr>
              <p:cNvPr id="18" name="직사각형 103"/>
              <p:cNvSpPr/>
              <p:nvPr/>
            </p:nvSpPr>
            <p:spPr>
              <a:xfrm>
                <a:off x="4786314" y="2714620"/>
                <a:ext cx="1714512" cy="1571636"/>
              </a:xfrm>
              <a:prstGeom prst="rect">
                <a:avLst/>
              </a:prstGeom>
              <a:solidFill>
                <a:schemeClr val="bg1">
                  <a:lumMod val="8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100"/>
              </a:p>
            </p:txBody>
          </p:sp>
          <p:sp>
            <p:nvSpPr>
              <p:cNvPr id="19" name="직사각형 104"/>
              <p:cNvSpPr/>
              <p:nvPr/>
            </p:nvSpPr>
            <p:spPr>
              <a:xfrm>
                <a:off x="4876802" y="2797171"/>
                <a:ext cx="1533536" cy="1406535"/>
              </a:xfrm>
              <a:prstGeom prst="rect">
                <a:avLst/>
              </a:prstGeom>
              <a:solidFill>
                <a:schemeClr val="bg1">
                  <a:alpha val="7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100"/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5316552" y="1666317"/>
              <a:ext cx="66369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ko-KR" sz="1400" dirty="0">
                  <a:solidFill>
                    <a:srgbClr val="22618C"/>
                  </a:solidFill>
                  <a:latin typeface="Century Gothic" panose="020B0502020202020204" pitchFamily="34" charset="0"/>
                  <a:ea typeface="幼圆" panose="02010509060101010101" pitchFamily="49" charset="-122"/>
                </a:rPr>
                <a:t>2012</a:t>
              </a:r>
            </a:p>
          </p:txBody>
        </p:sp>
        <p:sp>
          <p:nvSpPr>
            <p:cNvPr id="17" name="Rectangle 28"/>
            <p:cNvSpPr>
              <a:spLocks noChangeArrowheads="1"/>
            </p:cNvSpPr>
            <p:nvPr/>
          </p:nvSpPr>
          <p:spPr bwMode="auto">
            <a:xfrm>
              <a:off x="5016090" y="2548818"/>
              <a:ext cx="1272308" cy="236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fontAlgn="base" latinLnBrk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900" b="1" dirty="0">
                  <a:solidFill>
                    <a:srgbClr val="22618C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单击此处添加文字</a:t>
              </a: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6937565" y="1431951"/>
            <a:ext cx="1703199" cy="1561266"/>
            <a:chOff x="6937565" y="1431951"/>
            <a:chExt cx="1703199" cy="1561266"/>
          </a:xfrm>
        </p:grpSpPr>
        <p:grpSp>
          <p:nvGrpSpPr>
            <p:cNvPr id="21" name="그룹 120"/>
            <p:cNvGrpSpPr>
              <a:grpSpLocks/>
            </p:cNvGrpSpPr>
            <p:nvPr/>
          </p:nvGrpSpPr>
          <p:grpSpPr bwMode="auto">
            <a:xfrm>
              <a:off x="6937565" y="1431951"/>
              <a:ext cx="1703199" cy="1561266"/>
              <a:chOff x="6943968" y="2714620"/>
              <a:chExt cx="1714512" cy="1571636"/>
            </a:xfrm>
          </p:grpSpPr>
          <p:sp>
            <p:nvSpPr>
              <p:cNvPr id="24" name="직사각형 106"/>
              <p:cNvSpPr/>
              <p:nvPr/>
            </p:nvSpPr>
            <p:spPr>
              <a:xfrm>
                <a:off x="6943968" y="2714620"/>
                <a:ext cx="1714512" cy="1571636"/>
              </a:xfrm>
              <a:prstGeom prst="rect">
                <a:avLst/>
              </a:prstGeom>
              <a:solidFill>
                <a:schemeClr val="bg1">
                  <a:lumMod val="8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100"/>
              </a:p>
            </p:txBody>
          </p:sp>
          <p:sp>
            <p:nvSpPr>
              <p:cNvPr id="25" name="직사각형 107"/>
              <p:cNvSpPr/>
              <p:nvPr/>
            </p:nvSpPr>
            <p:spPr>
              <a:xfrm>
                <a:off x="7034457" y="2797171"/>
                <a:ext cx="1533536" cy="1406535"/>
              </a:xfrm>
              <a:prstGeom prst="rect">
                <a:avLst/>
              </a:prstGeom>
              <a:solidFill>
                <a:srgbClr val="E62695"/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ko-KR" altLang="en-US" sz="1100"/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7498059" y="1669009"/>
              <a:ext cx="582212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140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</a:rPr>
                <a:t>2014</a:t>
              </a:r>
            </a:p>
          </p:txBody>
        </p:sp>
        <p:sp>
          <p:nvSpPr>
            <p:cNvPr id="23" name="Rectangle 28"/>
            <p:cNvSpPr>
              <a:spLocks noChangeArrowheads="1"/>
            </p:cNvSpPr>
            <p:nvPr/>
          </p:nvSpPr>
          <p:spPr bwMode="auto">
            <a:xfrm>
              <a:off x="7157662" y="2550496"/>
              <a:ext cx="1263008" cy="2585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r" fontAlgn="base" latinLnBrk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9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单击此处添加文字</a:t>
              </a: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244463" y="2096614"/>
            <a:ext cx="6659825" cy="231943"/>
            <a:chOff x="1244463" y="2084285"/>
            <a:chExt cx="6659825" cy="231943"/>
          </a:xfrm>
        </p:grpSpPr>
        <p:sp>
          <p:nvSpPr>
            <p:cNvPr id="26" name="자유형 111"/>
            <p:cNvSpPr/>
            <p:nvPr/>
          </p:nvSpPr>
          <p:spPr>
            <a:xfrm>
              <a:off x="1315431" y="2201105"/>
              <a:ext cx="6547855" cy="0"/>
            </a:xfrm>
            <a:custGeom>
              <a:avLst/>
              <a:gdLst>
                <a:gd name="connsiteX0" fmla="*/ 0 w 6591300"/>
                <a:gd name="connsiteY0" fmla="*/ 0 h 0"/>
                <a:gd name="connsiteX1" fmla="*/ 6591300 w 65913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91300">
                  <a:moveTo>
                    <a:pt x="0" y="0"/>
                  </a:moveTo>
                  <a:lnTo>
                    <a:pt x="6591300" y="0"/>
                  </a:lnTo>
                </a:path>
              </a:pathLst>
            </a:cu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100"/>
            </a:p>
          </p:txBody>
        </p:sp>
        <p:sp>
          <p:nvSpPr>
            <p:cNvPr id="27" name="타원 110"/>
            <p:cNvSpPr/>
            <p:nvPr/>
          </p:nvSpPr>
          <p:spPr>
            <a:xfrm>
              <a:off x="1244463" y="2084285"/>
              <a:ext cx="231943" cy="231943"/>
            </a:xfrm>
            <a:prstGeom prst="ellipse">
              <a:avLst/>
            </a:prstGeom>
            <a:solidFill>
              <a:srgbClr val="22618C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 sz="1100"/>
            </a:p>
          </p:txBody>
        </p:sp>
        <p:sp>
          <p:nvSpPr>
            <p:cNvPr id="28" name="타원 112"/>
            <p:cNvSpPr/>
            <p:nvPr/>
          </p:nvSpPr>
          <p:spPr>
            <a:xfrm>
              <a:off x="3387657" y="2085981"/>
              <a:ext cx="230247" cy="230247"/>
            </a:xfrm>
            <a:prstGeom prst="ellipse">
              <a:avLst/>
            </a:prstGeom>
            <a:solidFill>
              <a:srgbClr val="22618C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 sz="1100"/>
            </a:p>
          </p:txBody>
        </p:sp>
        <p:sp>
          <p:nvSpPr>
            <p:cNvPr id="29" name="타원 113"/>
            <p:cNvSpPr/>
            <p:nvPr/>
          </p:nvSpPr>
          <p:spPr>
            <a:xfrm>
              <a:off x="5530848" y="2084285"/>
              <a:ext cx="231943" cy="231943"/>
            </a:xfrm>
            <a:prstGeom prst="ellipse">
              <a:avLst/>
            </a:prstGeom>
            <a:solidFill>
              <a:srgbClr val="22618C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 sz="1100"/>
            </a:p>
          </p:txBody>
        </p:sp>
        <p:sp>
          <p:nvSpPr>
            <p:cNvPr id="30" name="타원 114"/>
            <p:cNvSpPr/>
            <p:nvPr/>
          </p:nvSpPr>
          <p:spPr>
            <a:xfrm>
              <a:off x="7674041" y="2085981"/>
              <a:ext cx="230247" cy="230247"/>
            </a:xfrm>
            <a:prstGeom prst="ellipse">
              <a:avLst/>
            </a:prstGeom>
            <a:solidFill>
              <a:srgbClr val="22618C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 sz="1100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429961" y="3306358"/>
            <a:ext cx="1793769" cy="1139232"/>
            <a:chOff x="429961" y="3239683"/>
            <a:chExt cx="1793769" cy="1139232"/>
          </a:xfrm>
        </p:grpSpPr>
        <p:grpSp>
          <p:nvGrpSpPr>
            <p:cNvPr id="32" name="组合 31"/>
            <p:cNvGrpSpPr/>
            <p:nvPr/>
          </p:nvGrpSpPr>
          <p:grpSpPr>
            <a:xfrm>
              <a:off x="429961" y="3239683"/>
              <a:ext cx="1205779" cy="478455"/>
              <a:chOff x="583903" y="1351599"/>
              <a:chExt cx="1661127" cy="659138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583903" y="1351599"/>
                <a:ext cx="1102412" cy="3816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2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583903" y="1671533"/>
                <a:ext cx="1661127" cy="3392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0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10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495499" y="3732584"/>
              <a:ext cx="1728231" cy="646331"/>
              <a:chOff x="1763688" y="4457493"/>
              <a:chExt cx="2380876" cy="890410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1929977" y="4457493"/>
                <a:ext cx="2214587" cy="8904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7EEA"/>
                  </a:buClr>
                  <a:defRPr/>
                </a:pPr>
                <a:r>
                  <a:rPr lang="zh-CN" altLang="en-US" sz="9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思想为客户服务”是嗨设计的神圣使命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。嗨设计相信“思想力</a:t>
                </a:r>
                <a:r>
                  <a:rPr lang="en-US" altLang="zh-CN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执行力</a:t>
                </a:r>
                <a:r>
                  <a:rPr lang="en-US" altLang="zh-CN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持续力</a:t>
                </a:r>
                <a:r>
                  <a:rPr lang="en-US" altLang="zh-CN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=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品牌力”。</a:t>
                </a:r>
                <a:endParaRPr lang="zh-CN" altLang="en-US" sz="9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grpSp>
            <p:nvGrpSpPr>
              <p:cNvPr id="36" name="组合 59"/>
              <p:cNvGrpSpPr>
                <a:grpSpLocks/>
              </p:cNvGrpSpPr>
              <p:nvPr/>
            </p:nvGrpSpPr>
            <p:grpSpPr bwMode="auto">
              <a:xfrm>
                <a:off x="1763688" y="4522887"/>
                <a:ext cx="103310" cy="108106"/>
                <a:chOff x="5308985" y="532629"/>
                <a:chExt cx="156756" cy="156756"/>
              </a:xfrm>
            </p:grpSpPr>
            <p:sp>
              <p:nvSpPr>
                <p:cNvPr id="37" name="圆角矩形 36"/>
                <p:cNvSpPr/>
                <p:nvPr/>
              </p:nvSpPr>
              <p:spPr>
                <a:xfrm>
                  <a:off x="5308985" y="532629"/>
                  <a:ext cx="156756" cy="156756"/>
                </a:xfrm>
                <a:prstGeom prst="roundRect">
                  <a:avLst/>
                </a:prstGeom>
                <a:solidFill>
                  <a:srgbClr val="22618C"/>
                </a:solidFill>
                <a:ln>
                  <a:noFill/>
                </a:ln>
                <a:effectLst>
                  <a:innerShdw blurRad="38100">
                    <a:prstClr val="black">
                      <a:alpha val="2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 sz="1000"/>
                </a:p>
              </p:txBody>
            </p:sp>
            <p:sp>
              <p:nvSpPr>
                <p:cNvPr id="38" name="等腰三角形 37"/>
                <p:cNvSpPr/>
                <p:nvPr/>
              </p:nvSpPr>
              <p:spPr>
                <a:xfrm rot="5400000">
                  <a:off x="5360884" y="587589"/>
                  <a:ext cx="52405" cy="46529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/>
                </a:p>
              </p:txBody>
            </p:sp>
          </p:grpSp>
        </p:grpSp>
        <p:grpSp>
          <p:nvGrpSpPr>
            <p:cNvPr id="74" name="组合 73"/>
            <p:cNvGrpSpPr/>
            <p:nvPr/>
          </p:nvGrpSpPr>
          <p:grpSpPr>
            <a:xfrm>
              <a:off x="500540" y="3718138"/>
              <a:ext cx="1632638" cy="4850"/>
              <a:chOff x="500540" y="3718138"/>
              <a:chExt cx="1481606" cy="4850"/>
            </a:xfrm>
          </p:grpSpPr>
          <p:cxnSp>
            <p:nvCxnSpPr>
              <p:cNvPr id="33" name="直接连接符 32"/>
              <p:cNvCxnSpPr/>
              <p:nvPr/>
            </p:nvCxnSpPr>
            <p:spPr>
              <a:xfrm>
                <a:off x="500540" y="3722988"/>
                <a:ext cx="1481606" cy="0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/>
              <p:cNvCxnSpPr/>
              <p:nvPr/>
            </p:nvCxnSpPr>
            <p:spPr>
              <a:xfrm>
                <a:off x="500540" y="3718138"/>
                <a:ext cx="1481606" cy="0"/>
              </a:xfrm>
              <a:prstGeom prst="line">
                <a:avLst/>
              </a:prstGeom>
              <a:ln w="31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0" name="组合 79"/>
          <p:cNvGrpSpPr/>
          <p:nvPr/>
        </p:nvGrpSpPr>
        <p:grpSpPr>
          <a:xfrm>
            <a:off x="2580159" y="3306358"/>
            <a:ext cx="1793769" cy="1139232"/>
            <a:chOff x="429961" y="3239683"/>
            <a:chExt cx="1793769" cy="1139232"/>
          </a:xfrm>
        </p:grpSpPr>
        <p:grpSp>
          <p:nvGrpSpPr>
            <p:cNvPr id="81" name="组合 80"/>
            <p:cNvGrpSpPr/>
            <p:nvPr/>
          </p:nvGrpSpPr>
          <p:grpSpPr>
            <a:xfrm>
              <a:off x="429961" y="3239683"/>
              <a:ext cx="1205779" cy="478455"/>
              <a:chOff x="583903" y="1351599"/>
              <a:chExt cx="1661127" cy="659138"/>
            </a:xfrm>
          </p:grpSpPr>
          <p:sp>
            <p:nvSpPr>
              <p:cNvPr id="90" name="矩形 89"/>
              <p:cNvSpPr/>
              <p:nvPr/>
            </p:nvSpPr>
            <p:spPr>
              <a:xfrm>
                <a:off x="583903" y="1351599"/>
                <a:ext cx="1102412" cy="3816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2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91" name="矩形 90"/>
              <p:cNvSpPr/>
              <p:nvPr/>
            </p:nvSpPr>
            <p:spPr>
              <a:xfrm>
                <a:off x="583903" y="1671533"/>
                <a:ext cx="1661127" cy="3392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0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10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2" name="组合 81"/>
            <p:cNvGrpSpPr/>
            <p:nvPr/>
          </p:nvGrpSpPr>
          <p:grpSpPr>
            <a:xfrm>
              <a:off x="495499" y="3732584"/>
              <a:ext cx="1728231" cy="646331"/>
              <a:chOff x="1763688" y="4457493"/>
              <a:chExt cx="2380876" cy="890410"/>
            </a:xfrm>
          </p:grpSpPr>
          <p:sp>
            <p:nvSpPr>
              <p:cNvPr id="86" name="矩形 85"/>
              <p:cNvSpPr/>
              <p:nvPr/>
            </p:nvSpPr>
            <p:spPr>
              <a:xfrm>
                <a:off x="1929977" y="4457493"/>
                <a:ext cx="2214587" cy="8904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7EEA"/>
                  </a:buClr>
                  <a:defRPr/>
                </a:pPr>
                <a:r>
                  <a:rPr lang="zh-CN" altLang="en-US" sz="9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思想为客户服务”是嗨设计的神圣使命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。嗨设计相信“思想力</a:t>
                </a:r>
                <a:r>
                  <a:rPr lang="en-US" altLang="zh-CN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执行力</a:t>
                </a:r>
                <a:r>
                  <a:rPr lang="en-US" altLang="zh-CN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持续力</a:t>
                </a:r>
                <a:r>
                  <a:rPr lang="en-US" altLang="zh-CN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=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品牌力”。</a:t>
                </a:r>
                <a:endParaRPr lang="zh-CN" altLang="en-US" sz="9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grpSp>
            <p:nvGrpSpPr>
              <p:cNvPr id="87" name="组合 59"/>
              <p:cNvGrpSpPr>
                <a:grpSpLocks/>
              </p:cNvGrpSpPr>
              <p:nvPr/>
            </p:nvGrpSpPr>
            <p:grpSpPr bwMode="auto">
              <a:xfrm>
                <a:off x="1763688" y="4522887"/>
                <a:ext cx="103310" cy="108106"/>
                <a:chOff x="5308985" y="532629"/>
                <a:chExt cx="156756" cy="156756"/>
              </a:xfrm>
            </p:grpSpPr>
            <p:sp>
              <p:nvSpPr>
                <p:cNvPr id="88" name="圆角矩形 87"/>
                <p:cNvSpPr/>
                <p:nvPr/>
              </p:nvSpPr>
              <p:spPr>
                <a:xfrm>
                  <a:off x="5308985" y="532629"/>
                  <a:ext cx="156756" cy="156756"/>
                </a:xfrm>
                <a:prstGeom prst="roundRect">
                  <a:avLst/>
                </a:prstGeom>
                <a:solidFill>
                  <a:srgbClr val="22618C"/>
                </a:solidFill>
                <a:ln>
                  <a:noFill/>
                </a:ln>
                <a:effectLst>
                  <a:innerShdw blurRad="38100">
                    <a:prstClr val="black">
                      <a:alpha val="2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 sz="1000"/>
                </a:p>
              </p:txBody>
            </p:sp>
            <p:sp>
              <p:nvSpPr>
                <p:cNvPr id="89" name="等腰三角形 88"/>
                <p:cNvSpPr/>
                <p:nvPr/>
              </p:nvSpPr>
              <p:spPr>
                <a:xfrm rot="5400000">
                  <a:off x="5360884" y="587589"/>
                  <a:ext cx="52405" cy="46529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/>
                </a:p>
              </p:txBody>
            </p:sp>
          </p:grpSp>
        </p:grpSp>
        <p:grpSp>
          <p:nvGrpSpPr>
            <p:cNvPr id="83" name="组合 82"/>
            <p:cNvGrpSpPr/>
            <p:nvPr/>
          </p:nvGrpSpPr>
          <p:grpSpPr>
            <a:xfrm>
              <a:off x="500540" y="3718138"/>
              <a:ext cx="1632638" cy="4850"/>
              <a:chOff x="500540" y="3718138"/>
              <a:chExt cx="1481606" cy="4850"/>
            </a:xfrm>
          </p:grpSpPr>
          <p:cxnSp>
            <p:nvCxnSpPr>
              <p:cNvPr id="84" name="直接连接符 83"/>
              <p:cNvCxnSpPr/>
              <p:nvPr/>
            </p:nvCxnSpPr>
            <p:spPr>
              <a:xfrm>
                <a:off x="500540" y="3722988"/>
                <a:ext cx="1481606" cy="0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连接符 84"/>
              <p:cNvCxnSpPr/>
              <p:nvPr/>
            </p:nvCxnSpPr>
            <p:spPr>
              <a:xfrm>
                <a:off x="500540" y="3718138"/>
                <a:ext cx="1481606" cy="0"/>
              </a:xfrm>
              <a:prstGeom prst="line">
                <a:avLst/>
              </a:prstGeom>
              <a:ln w="31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2" name="组合 91"/>
          <p:cNvGrpSpPr/>
          <p:nvPr/>
        </p:nvGrpSpPr>
        <p:grpSpPr>
          <a:xfrm>
            <a:off x="4735397" y="3306358"/>
            <a:ext cx="1793769" cy="1139232"/>
            <a:chOff x="429961" y="3239683"/>
            <a:chExt cx="1793769" cy="1139232"/>
          </a:xfrm>
        </p:grpSpPr>
        <p:grpSp>
          <p:nvGrpSpPr>
            <p:cNvPr id="93" name="组合 92"/>
            <p:cNvGrpSpPr/>
            <p:nvPr/>
          </p:nvGrpSpPr>
          <p:grpSpPr>
            <a:xfrm>
              <a:off x="429961" y="3239683"/>
              <a:ext cx="1205779" cy="478455"/>
              <a:chOff x="583903" y="1351599"/>
              <a:chExt cx="1661127" cy="659138"/>
            </a:xfrm>
          </p:grpSpPr>
          <p:sp>
            <p:nvSpPr>
              <p:cNvPr id="102" name="矩形 101"/>
              <p:cNvSpPr/>
              <p:nvPr/>
            </p:nvSpPr>
            <p:spPr>
              <a:xfrm>
                <a:off x="583903" y="1351599"/>
                <a:ext cx="1102412" cy="3816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2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03" name="矩形 102"/>
              <p:cNvSpPr/>
              <p:nvPr/>
            </p:nvSpPr>
            <p:spPr>
              <a:xfrm>
                <a:off x="583903" y="1671533"/>
                <a:ext cx="1661127" cy="3392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0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10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>
              <a:off x="495499" y="3732584"/>
              <a:ext cx="1728231" cy="646331"/>
              <a:chOff x="1763688" y="4457493"/>
              <a:chExt cx="2380876" cy="890410"/>
            </a:xfrm>
          </p:grpSpPr>
          <p:sp>
            <p:nvSpPr>
              <p:cNvPr id="98" name="矩形 97"/>
              <p:cNvSpPr/>
              <p:nvPr/>
            </p:nvSpPr>
            <p:spPr>
              <a:xfrm>
                <a:off x="1929977" y="4457493"/>
                <a:ext cx="2214587" cy="8904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7EEA"/>
                  </a:buClr>
                  <a:defRPr/>
                </a:pPr>
                <a:r>
                  <a:rPr lang="zh-CN" altLang="en-US" sz="9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思想为客户服务”是嗨设计的神圣使命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。嗨设计相信“思想力</a:t>
                </a:r>
                <a:r>
                  <a:rPr lang="en-US" altLang="zh-CN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执行力</a:t>
                </a:r>
                <a:r>
                  <a:rPr lang="en-US" altLang="zh-CN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持续力</a:t>
                </a:r>
                <a:r>
                  <a:rPr lang="en-US" altLang="zh-CN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=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品牌力”。</a:t>
                </a:r>
                <a:endParaRPr lang="zh-CN" altLang="en-US" sz="9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grpSp>
            <p:nvGrpSpPr>
              <p:cNvPr id="99" name="组合 59"/>
              <p:cNvGrpSpPr>
                <a:grpSpLocks/>
              </p:cNvGrpSpPr>
              <p:nvPr/>
            </p:nvGrpSpPr>
            <p:grpSpPr bwMode="auto">
              <a:xfrm>
                <a:off x="1763688" y="4522887"/>
                <a:ext cx="103310" cy="108106"/>
                <a:chOff x="5308985" y="532629"/>
                <a:chExt cx="156756" cy="156756"/>
              </a:xfrm>
            </p:grpSpPr>
            <p:sp>
              <p:nvSpPr>
                <p:cNvPr id="100" name="圆角矩形 99"/>
                <p:cNvSpPr/>
                <p:nvPr/>
              </p:nvSpPr>
              <p:spPr>
                <a:xfrm>
                  <a:off x="5308985" y="532629"/>
                  <a:ext cx="156756" cy="156756"/>
                </a:xfrm>
                <a:prstGeom prst="roundRect">
                  <a:avLst/>
                </a:prstGeom>
                <a:solidFill>
                  <a:srgbClr val="22618C"/>
                </a:solidFill>
                <a:ln>
                  <a:noFill/>
                </a:ln>
                <a:effectLst>
                  <a:innerShdw blurRad="38100">
                    <a:prstClr val="black">
                      <a:alpha val="2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 sz="1000"/>
                </a:p>
              </p:txBody>
            </p:sp>
            <p:sp>
              <p:nvSpPr>
                <p:cNvPr id="101" name="等腰三角形 100"/>
                <p:cNvSpPr/>
                <p:nvPr/>
              </p:nvSpPr>
              <p:spPr>
                <a:xfrm rot="5400000">
                  <a:off x="5360884" y="587589"/>
                  <a:ext cx="52405" cy="46529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/>
                </a:p>
              </p:txBody>
            </p:sp>
          </p:grpSp>
        </p:grpSp>
        <p:grpSp>
          <p:nvGrpSpPr>
            <p:cNvPr id="95" name="组合 94"/>
            <p:cNvGrpSpPr/>
            <p:nvPr/>
          </p:nvGrpSpPr>
          <p:grpSpPr>
            <a:xfrm>
              <a:off x="500540" y="3718138"/>
              <a:ext cx="1632638" cy="4850"/>
              <a:chOff x="500540" y="3718138"/>
              <a:chExt cx="1481606" cy="4850"/>
            </a:xfrm>
          </p:grpSpPr>
          <p:cxnSp>
            <p:nvCxnSpPr>
              <p:cNvPr id="96" name="直接连接符 95"/>
              <p:cNvCxnSpPr/>
              <p:nvPr/>
            </p:nvCxnSpPr>
            <p:spPr>
              <a:xfrm>
                <a:off x="500540" y="3722988"/>
                <a:ext cx="1481606" cy="0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直接连接符 96"/>
              <p:cNvCxnSpPr/>
              <p:nvPr/>
            </p:nvCxnSpPr>
            <p:spPr>
              <a:xfrm>
                <a:off x="500540" y="3718138"/>
                <a:ext cx="1481606" cy="0"/>
              </a:xfrm>
              <a:prstGeom prst="line">
                <a:avLst/>
              </a:prstGeom>
              <a:ln w="31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4" name="组合 103"/>
          <p:cNvGrpSpPr/>
          <p:nvPr/>
        </p:nvGrpSpPr>
        <p:grpSpPr>
          <a:xfrm>
            <a:off x="6851840" y="3306358"/>
            <a:ext cx="1793769" cy="1139232"/>
            <a:chOff x="429961" y="3239683"/>
            <a:chExt cx="1793769" cy="1139232"/>
          </a:xfrm>
        </p:grpSpPr>
        <p:grpSp>
          <p:nvGrpSpPr>
            <p:cNvPr id="105" name="组合 104"/>
            <p:cNvGrpSpPr/>
            <p:nvPr/>
          </p:nvGrpSpPr>
          <p:grpSpPr>
            <a:xfrm>
              <a:off x="429961" y="3239683"/>
              <a:ext cx="1205779" cy="478455"/>
              <a:chOff x="583903" y="1351599"/>
              <a:chExt cx="1661127" cy="659138"/>
            </a:xfrm>
          </p:grpSpPr>
          <p:sp>
            <p:nvSpPr>
              <p:cNvPr id="114" name="矩形 113"/>
              <p:cNvSpPr/>
              <p:nvPr/>
            </p:nvSpPr>
            <p:spPr>
              <a:xfrm>
                <a:off x="583903" y="1351599"/>
                <a:ext cx="1102412" cy="3816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2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15" name="矩形 114"/>
              <p:cNvSpPr/>
              <p:nvPr/>
            </p:nvSpPr>
            <p:spPr>
              <a:xfrm>
                <a:off x="583903" y="1671533"/>
                <a:ext cx="1661127" cy="3392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0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10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6" name="组合 105"/>
            <p:cNvGrpSpPr/>
            <p:nvPr/>
          </p:nvGrpSpPr>
          <p:grpSpPr>
            <a:xfrm>
              <a:off x="495499" y="3732584"/>
              <a:ext cx="1728231" cy="646331"/>
              <a:chOff x="1763688" y="4457493"/>
              <a:chExt cx="2380876" cy="890410"/>
            </a:xfrm>
          </p:grpSpPr>
          <p:sp>
            <p:nvSpPr>
              <p:cNvPr id="110" name="矩形 109"/>
              <p:cNvSpPr/>
              <p:nvPr/>
            </p:nvSpPr>
            <p:spPr>
              <a:xfrm>
                <a:off x="1929977" y="4457493"/>
                <a:ext cx="2214587" cy="8904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7EEA"/>
                  </a:buClr>
                  <a:defRPr/>
                </a:pPr>
                <a:r>
                  <a:rPr lang="zh-CN" altLang="en-US" sz="9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思想为客户服务”是嗨设计的神圣使命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。嗨设计相信“思想力</a:t>
                </a:r>
                <a:r>
                  <a:rPr lang="en-US" altLang="zh-CN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执行力</a:t>
                </a:r>
                <a:r>
                  <a:rPr lang="en-US" altLang="zh-CN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持续力</a:t>
                </a:r>
                <a:r>
                  <a:rPr lang="en-US" altLang="zh-CN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=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品牌力”。</a:t>
                </a:r>
                <a:endParaRPr lang="zh-CN" altLang="en-US" sz="9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grpSp>
            <p:nvGrpSpPr>
              <p:cNvPr id="111" name="组合 59"/>
              <p:cNvGrpSpPr>
                <a:grpSpLocks/>
              </p:cNvGrpSpPr>
              <p:nvPr/>
            </p:nvGrpSpPr>
            <p:grpSpPr bwMode="auto">
              <a:xfrm>
                <a:off x="1763688" y="4522887"/>
                <a:ext cx="103310" cy="108106"/>
                <a:chOff x="5308985" y="532629"/>
                <a:chExt cx="156756" cy="156756"/>
              </a:xfrm>
            </p:grpSpPr>
            <p:sp>
              <p:nvSpPr>
                <p:cNvPr id="112" name="圆角矩形 111"/>
                <p:cNvSpPr/>
                <p:nvPr/>
              </p:nvSpPr>
              <p:spPr>
                <a:xfrm>
                  <a:off x="5308985" y="532629"/>
                  <a:ext cx="156756" cy="156756"/>
                </a:xfrm>
                <a:prstGeom prst="roundRect">
                  <a:avLst/>
                </a:prstGeom>
                <a:solidFill>
                  <a:srgbClr val="E62695"/>
                </a:solidFill>
                <a:ln>
                  <a:noFill/>
                </a:ln>
                <a:effectLst>
                  <a:innerShdw blurRad="38100">
                    <a:prstClr val="black">
                      <a:alpha val="2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 sz="1000"/>
                </a:p>
              </p:txBody>
            </p:sp>
            <p:sp>
              <p:nvSpPr>
                <p:cNvPr id="113" name="等腰三角形 112"/>
                <p:cNvSpPr/>
                <p:nvPr/>
              </p:nvSpPr>
              <p:spPr>
                <a:xfrm rot="5400000">
                  <a:off x="5360884" y="587589"/>
                  <a:ext cx="52405" cy="46529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/>
                </a:p>
              </p:txBody>
            </p:sp>
          </p:grpSp>
        </p:grpSp>
        <p:grpSp>
          <p:nvGrpSpPr>
            <p:cNvPr id="107" name="组合 106"/>
            <p:cNvGrpSpPr/>
            <p:nvPr/>
          </p:nvGrpSpPr>
          <p:grpSpPr>
            <a:xfrm>
              <a:off x="500540" y="3718138"/>
              <a:ext cx="1632638" cy="4850"/>
              <a:chOff x="500540" y="3718138"/>
              <a:chExt cx="1481606" cy="4850"/>
            </a:xfrm>
          </p:grpSpPr>
          <p:cxnSp>
            <p:nvCxnSpPr>
              <p:cNvPr id="108" name="直接连接符 107"/>
              <p:cNvCxnSpPr/>
              <p:nvPr/>
            </p:nvCxnSpPr>
            <p:spPr>
              <a:xfrm>
                <a:off x="500540" y="3722988"/>
                <a:ext cx="1481606" cy="0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直接连接符 108"/>
              <p:cNvCxnSpPr/>
              <p:nvPr/>
            </p:nvCxnSpPr>
            <p:spPr>
              <a:xfrm>
                <a:off x="500540" y="3718138"/>
                <a:ext cx="1481606" cy="0"/>
              </a:xfrm>
              <a:prstGeom prst="line">
                <a:avLst/>
              </a:prstGeom>
              <a:ln w="31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6" name="TextBox 115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36" name="矩形 135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52186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0" dur="200" fill="hold"/>
                                        <p:tgtEl>
                                          <p:spTgt spid="1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6" dur="200" fill="hold"/>
                                        <p:tgtEl>
                                          <p:spTgt spid="1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" presetClass="emph" presetSubtype="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2" dur="200" fill="hold"/>
                                        <p:tgtEl>
                                          <p:spTgt spid="1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8" dur="200" fill="hold"/>
                                        <p:tgtEl>
                                          <p:spTgt spid="1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12490" y="1403971"/>
            <a:ext cx="8335974" cy="513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思想为客户服务”是嗨设计的神圣使命。嗨设计相信“思想力</a:t>
            </a:r>
            <a:r>
              <a: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执行力</a:t>
            </a:r>
            <a:r>
              <a: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持续力</a:t>
            </a:r>
            <a:r>
              <a: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品牌力”。嗨设计致力于以思想的力量为所服务的品牌增辉，绽放品牌的魅力，释放品牌的价值，助力企业发展。</a:t>
            </a:r>
            <a:endParaRPr lang="zh-CN" altLang="en-US" sz="12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565983" y="2350537"/>
            <a:ext cx="1944526" cy="1980220"/>
            <a:chOff x="2565983" y="2303579"/>
            <a:chExt cx="1944526" cy="1980220"/>
          </a:xfrm>
        </p:grpSpPr>
        <p:grpSp>
          <p:nvGrpSpPr>
            <p:cNvPr id="5" name="组合 4"/>
            <p:cNvGrpSpPr/>
            <p:nvPr/>
          </p:nvGrpSpPr>
          <p:grpSpPr>
            <a:xfrm>
              <a:off x="2565983" y="2303579"/>
              <a:ext cx="1944526" cy="1980220"/>
              <a:chOff x="503238" y="2332607"/>
              <a:chExt cx="1944526" cy="198022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503238" y="2332607"/>
                <a:ext cx="1944526" cy="198022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85000"/>
                    <a:alpha val="31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596891" y="2515543"/>
                <a:ext cx="89639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200" dirty="0" smtClean="0">
                    <a:solidFill>
                      <a:srgbClr val="22618C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May 2013</a:t>
                </a:r>
                <a:endParaRPr lang="en-US" altLang="zh-CN" sz="1200" dirty="0">
                  <a:solidFill>
                    <a:srgbClr val="22618C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503238" y="2823319"/>
                <a:ext cx="1944526" cy="547687"/>
              </a:xfrm>
              <a:prstGeom prst="rect">
                <a:avLst/>
              </a:prstGeom>
              <a:solidFill>
                <a:srgbClr val="22618C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96891" y="2806253"/>
                <a:ext cx="162095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点击添加文本标题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596891" y="3019340"/>
                <a:ext cx="66877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30%</a:t>
                </a:r>
                <a:endParaRPr lang="en-US" altLang="zh-CN" sz="20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2762507" y="3775277"/>
              <a:ext cx="329185" cy="376388"/>
              <a:chOff x="11864975" y="2498725"/>
              <a:chExt cx="420688" cy="481013"/>
            </a:xfrm>
            <a:solidFill>
              <a:srgbClr val="697E92"/>
            </a:solidFill>
          </p:grpSpPr>
          <p:sp>
            <p:nvSpPr>
              <p:cNvPr id="7" name="Freeform 5"/>
              <p:cNvSpPr>
                <a:spLocks/>
              </p:cNvSpPr>
              <p:nvPr/>
            </p:nvSpPr>
            <p:spPr bwMode="auto">
              <a:xfrm>
                <a:off x="11864975" y="2603500"/>
                <a:ext cx="390525" cy="376238"/>
              </a:xfrm>
              <a:custGeom>
                <a:avLst/>
                <a:gdLst>
                  <a:gd name="T0" fmla="*/ 52 w 104"/>
                  <a:gd name="T1" fmla="*/ 100 h 100"/>
                  <a:gd name="T2" fmla="*/ 0 w 104"/>
                  <a:gd name="T3" fmla="*/ 48 h 100"/>
                  <a:gd name="T4" fmla="*/ 32 w 104"/>
                  <a:gd name="T5" fmla="*/ 0 h 100"/>
                  <a:gd name="T6" fmla="*/ 35 w 104"/>
                  <a:gd name="T7" fmla="*/ 7 h 100"/>
                  <a:gd name="T8" fmla="*/ 8 w 104"/>
                  <a:gd name="T9" fmla="*/ 48 h 100"/>
                  <a:gd name="T10" fmla="*/ 52 w 104"/>
                  <a:gd name="T11" fmla="*/ 92 h 100"/>
                  <a:gd name="T12" fmla="*/ 96 w 104"/>
                  <a:gd name="T13" fmla="*/ 52 h 100"/>
                  <a:gd name="T14" fmla="*/ 104 w 104"/>
                  <a:gd name="T15" fmla="*/ 52 h 100"/>
                  <a:gd name="T16" fmla="*/ 52 w 104"/>
                  <a:gd name="T17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" h="100">
                    <a:moveTo>
                      <a:pt x="52" y="100"/>
                    </a:moveTo>
                    <a:cubicBezTo>
                      <a:pt x="23" y="100"/>
                      <a:pt x="0" y="77"/>
                      <a:pt x="0" y="48"/>
                    </a:cubicBezTo>
                    <a:cubicBezTo>
                      <a:pt x="0" y="27"/>
                      <a:pt x="13" y="8"/>
                      <a:pt x="32" y="0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19" y="14"/>
                      <a:pt x="8" y="30"/>
                      <a:pt x="8" y="48"/>
                    </a:cubicBezTo>
                    <a:cubicBezTo>
                      <a:pt x="8" y="72"/>
                      <a:pt x="28" y="92"/>
                      <a:pt x="52" y="92"/>
                    </a:cubicBezTo>
                    <a:cubicBezTo>
                      <a:pt x="75" y="92"/>
                      <a:pt x="94" y="74"/>
                      <a:pt x="96" y="52"/>
                    </a:cubicBezTo>
                    <a:cubicBezTo>
                      <a:pt x="104" y="52"/>
                      <a:pt x="104" y="52"/>
                      <a:pt x="104" y="52"/>
                    </a:cubicBezTo>
                    <a:cubicBezTo>
                      <a:pt x="102" y="79"/>
                      <a:pt x="79" y="100"/>
                      <a:pt x="52" y="100"/>
                    </a:cubicBezTo>
                  </a:path>
                </a:pathLst>
              </a:cu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6"/>
              <p:cNvSpPr>
                <a:spLocks/>
              </p:cNvSpPr>
              <p:nvPr/>
            </p:nvSpPr>
            <p:spPr bwMode="auto">
              <a:xfrm>
                <a:off x="12123738" y="2603500"/>
                <a:ext cx="131763" cy="166688"/>
              </a:xfrm>
              <a:custGeom>
                <a:avLst/>
                <a:gdLst>
                  <a:gd name="T0" fmla="*/ 27 w 35"/>
                  <a:gd name="T1" fmla="*/ 44 h 44"/>
                  <a:gd name="T2" fmla="*/ 0 w 35"/>
                  <a:gd name="T3" fmla="*/ 7 h 44"/>
                  <a:gd name="T4" fmla="*/ 3 w 35"/>
                  <a:gd name="T5" fmla="*/ 0 h 44"/>
                  <a:gd name="T6" fmla="*/ 35 w 35"/>
                  <a:gd name="T7" fmla="*/ 44 h 44"/>
                  <a:gd name="T8" fmla="*/ 27 w 35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4">
                    <a:moveTo>
                      <a:pt x="27" y="44"/>
                    </a:moveTo>
                    <a:cubicBezTo>
                      <a:pt x="25" y="28"/>
                      <a:pt x="15" y="14"/>
                      <a:pt x="0" y="7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1" y="8"/>
                      <a:pt x="33" y="24"/>
                      <a:pt x="35" y="44"/>
                    </a:cubicBezTo>
                    <a:lnTo>
                      <a:pt x="27" y="44"/>
                    </a:lnTo>
                    <a:close/>
                  </a:path>
                </a:pathLst>
              </a:cu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7"/>
              <p:cNvSpPr>
                <a:spLocks/>
              </p:cNvSpPr>
              <p:nvPr/>
            </p:nvSpPr>
            <p:spPr bwMode="auto">
              <a:xfrm>
                <a:off x="11969750" y="2498725"/>
                <a:ext cx="180975" cy="134938"/>
              </a:xfrm>
              <a:custGeom>
                <a:avLst/>
                <a:gdLst>
                  <a:gd name="T0" fmla="*/ 86 w 114"/>
                  <a:gd name="T1" fmla="*/ 85 h 85"/>
                  <a:gd name="T2" fmla="*/ 67 w 114"/>
                  <a:gd name="T3" fmla="*/ 85 h 85"/>
                  <a:gd name="T4" fmla="*/ 67 w 114"/>
                  <a:gd name="T5" fmla="*/ 38 h 85"/>
                  <a:gd name="T6" fmla="*/ 95 w 114"/>
                  <a:gd name="T7" fmla="*/ 38 h 85"/>
                  <a:gd name="T8" fmla="*/ 95 w 114"/>
                  <a:gd name="T9" fmla="*/ 19 h 85"/>
                  <a:gd name="T10" fmla="*/ 19 w 114"/>
                  <a:gd name="T11" fmla="*/ 19 h 85"/>
                  <a:gd name="T12" fmla="*/ 19 w 114"/>
                  <a:gd name="T13" fmla="*/ 38 h 85"/>
                  <a:gd name="T14" fmla="*/ 48 w 114"/>
                  <a:gd name="T15" fmla="*/ 38 h 85"/>
                  <a:gd name="T16" fmla="*/ 48 w 114"/>
                  <a:gd name="T17" fmla="*/ 85 h 85"/>
                  <a:gd name="T18" fmla="*/ 29 w 114"/>
                  <a:gd name="T19" fmla="*/ 85 h 85"/>
                  <a:gd name="T20" fmla="*/ 29 w 114"/>
                  <a:gd name="T21" fmla="*/ 57 h 85"/>
                  <a:gd name="T22" fmla="*/ 0 w 114"/>
                  <a:gd name="T23" fmla="*/ 57 h 85"/>
                  <a:gd name="T24" fmla="*/ 0 w 114"/>
                  <a:gd name="T25" fmla="*/ 0 h 85"/>
                  <a:gd name="T26" fmla="*/ 114 w 114"/>
                  <a:gd name="T27" fmla="*/ 0 h 85"/>
                  <a:gd name="T28" fmla="*/ 114 w 114"/>
                  <a:gd name="T29" fmla="*/ 57 h 85"/>
                  <a:gd name="T30" fmla="*/ 86 w 114"/>
                  <a:gd name="T31" fmla="*/ 57 h 85"/>
                  <a:gd name="T32" fmla="*/ 86 w 114"/>
                  <a:gd name="T33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4" h="85">
                    <a:moveTo>
                      <a:pt x="86" y="85"/>
                    </a:moveTo>
                    <a:lnTo>
                      <a:pt x="67" y="85"/>
                    </a:lnTo>
                    <a:lnTo>
                      <a:pt x="67" y="38"/>
                    </a:lnTo>
                    <a:lnTo>
                      <a:pt x="95" y="38"/>
                    </a:lnTo>
                    <a:lnTo>
                      <a:pt x="95" y="19"/>
                    </a:lnTo>
                    <a:lnTo>
                      <a:pt x="19" y="19"/>
                    </a:lnTo>
                    <a:lnTo>
                      <a:pt x="19" y="38"/>
                    </a:lnTo>
                    <a:lnTo>
                      <a:pt x="48" y="38"/>
                    </a:lnTo>
                    <a:lnTo>
                      <a:pt x="48" y="85"/>
                    </a:lnTo>
                    <a:lnTo>
                      <a:pt x="29" y="85"/>
                    </a:lnTo>
                    <a:lnTo>
                      <a:pt x="29" y="57"/>
                    </a:lnTo>
                    <a:lnTo>
                      <a:pt x="0" y="57"/>
                    </a:lnTo>
                    <a:lnTo>
                      <a:pt x="0" y="0"/>
                    </a:lnTo>
                    <a:lnTo>
                      <a:pt x="114" y="0"/>
                    </a:lnTo>
                    <a:lnTo>
                      <a:pt x="114" y="57"/>
                    </a:lnTo>
                    <a:lnTo>
                      <a:pt x="86" y="57"/>
                    </a:lnTo>
                    <a:lnTo>
                      <a:pt x="86" y="85"/>
                    </a:lnTo>
                    <a:close/>
                  </a:path>
                </a:pathLst>
              </a:cu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8"/>
              <p:cNvSpPr>
                <a:spLocks/>
              </p:cNvSpPr>
              <p:nvPr/>
            </p:nvSpPr>
            <p:spPr bwMode="auto">
              <a:xfrm>
                <a:off x="12199938" y="2562225"/>
                <a:ext cx="68263" cy="68263"/>
              </a:xfrm>
              <a:custGeom>
                <a:avLst/>
                <a:gdLst>
                  <a:gd name="T0" fmla="*/ 14 w 43"/>
                  <a:gd name="T1" fmla="*/ 43 h 43"/>
                  <a:gd name="T2" fmla="*/ 0 w 43"/>
                  <a:gd name="T3" fmla="*/ 29 h 43"/>
                  <a:gd name="T4" fmla="*/ 28 w 43"/>
                  <a:gd name="T5" fmla="*/ 0 h 43"/>
                  <a:gd name="T6" fmla="*/ 43 w 43"/>
                  <a:gd name="T7" fmla="*/ 15 h 43"/>
                  <a:gd name="T8" fmla="*/ 14 w 43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14" y="43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43" y="15"/>
                    </a:lnTo>
                    <a:lnTo>
                      <a:pt x="14" y="43"/>
                    </a:lnTo>
                    <a:close/>
                  </a:path>
                </a:pathLst>
              </a:cu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9"/>
              <p:cNvSpPr>
                <a:spLocks/>
              </p:cNvSpPr>
              <p:nvPr/>
            </p:nvSpPr>
            <p:spPr bwMode="auto">
              <a:xfrm>
                <a:off x="12225338" y="2543175"/>
                <a:ext cx="60325" cy="60325"/>
              </a:xfrm>
              <a:custGeom>
                <a:avLst/>
                <a:gdLst>
                  <a:gd name="T0" fmla="*/ 27 w 38"/>
                  <a:gd name="T1" fmla="*/ 38 h 38"/>
                  <a:gd name="T2" fmla="*/ 0 w 38"/>
                  <a:gd name="T3" fmla="*/ 12 h 38"/>
                  <a:gd name="T4" fmla="*/ 12 w 38"/>
                  <a:gd name="T5" fmla="*/ 0 h 38"/>
                  <a:gd name="T6" fmla="*/ 38 w 38"/>
                  <a:gd name="T7" fmla="*/ 27 h 38"/>
                  <a:gd name="T8" fmla="*/ 27 w 38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8">
                    <a:moveTo>
                      <a:pt x="27" y="38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38" y="27"/>
                    </a:lnTo>
                    <a:lnTo>
                      <a:pt x="27" y="38"/>
                    </a:lnTo>
                    <a:close/>
                  </a:path>
                </a:pathLst>
              </a:cu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10"/>
              <p:cNvSpPr>
                <a:spLocks/>
              </p:cNvSpPr>
              <p:nvPr/>
            </p:nvSpPr>
            <p:spPr bwMode="auto">
              <a:xfrm>
                <a:off x="12045950" y="2663825"/>
                <a:ext cx="134938" cy="136525"/>
              </a:xfrm>
              <a:custGeom>
                <a:avLst/>
                <a:gdLst>
                  <a:gd name="T0" fmla="*/ 85 w 85"/>
                  <a:gd name="T1" fmla="*/ 86 h 86"/>
                  <a:gd name="T2" fmla="*/ 0 w 85"/>
                  <a:gd name="T3" fmla="*/ 86 h 86"/>
                  <a:gd name="T4" fmla="*/ 0 w 85"/>
                  <a:gd name="T5" fmla="*/ 0 h 86"/>
                  <a:gd name="T6" fmla="*/ 19 w 85"/>
                  <a:gd name="T7" fmla="*/ 0 h 86"/>
                  <a:gd name="T8" fmla="*/ 19 w 85"/>
                  <a:gd name="T9" fmla="*/ 67 h 86"/>
                  <a:gd name="T10" fmla="*/ 85 w 85"/>
                  <a:gd name="T11" fmla="*/ 67 h 86"/>
                  <a:gd name="T12" fmla="*/ 85 w 85"/>
                  <a:gd name="T13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" h="86">
                    <a:moveTo>
                      <a:pt x="85" y="86"/>
                    </a:moveTo>
                    <a:lnTo>
                      <a:pt x="0" y="86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19" y="67"/>
                    </a:lnTo>
                    <a:lnTo>
                      <a:pt x="85" y="67"/>
                    </a:lnTo>
                    <a:lnTo>
                      <a:pt x="85" y="86"/>
                    </a:lnTo>
                    <a:close/>
                  </a:path>
                </a:pathLst>
              </a:cu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4628728" y="2350537"/>
            <a:ext cx="1944526" cy="1980220"/>
            <a:chOff x="4628728" y="2303579"/>
            <a:chExt cx="1944526" cy="1980220"/>
          </a:xfrm>
        </p:grpSpPr>
        <p:grpSp>
          <p:nvGrpSpPr>
            <p:cNvPr id="19" name="组合 18"/>
            <p:cNvGrpSpPr/>
            <p:nvPr/>
          </p:nvGrpSpPr>
          <p:grpSpPr>
            <a:xfrm>
              <a:off x="4628728" y="2303579"/>
              <a:ext cx="1944526" cy="1980220"/>
              <a:chOff x="503238" y="2332607"/>
              <a:chExt cx="1944526" cy="1980220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503238" y="2332607"/>
                <a:ext cx="1944526" cy="198022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85000"/>
                    <a:alpha val="31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596891" y="2515543"/>
                <a:ext cx="92845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200" dirty="0" smtClean="0">
                    <a:solidFill>
                      <a:srgbClr val="E62695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June 2013</a:t>
                </a:r>
                <a:endParaRPr lang="en-US" altLang="zh-CN" sz="1200" dirty="0">
                  <a:solidFill>
                    <a:srgbClr val="E62695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503238" y="2823319"/>
                <a:ext cx="1944526" cy="547687"/>
              </a:xfrm>
              <a:prstGeom prst="rect">
                <a:avLst/>
              </a:prstGeom>
              <a:solidFill>
                <a:srgbClr val="E62695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596891" y="2806253"/>
                <a:ext cx="162095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点击添加文本标题</a:t>
                </a: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596891" y="3019340"/>
                <a:ext cx="66877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30%</a:t>
                </a:r>
                <a:endParaRPr lang="en-US" altLang="zh-CN" sz="20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4901390" y="3775277"/>
              <a:ext cx="356513" cy="344091"/>
              <a:chOff x="11834816" y="3744913"/>
              <a:chExt cx="455613" cy="439738"/>
            </a:xfrm>
            <a:solidFill>
              <a:srgbClr val="697E92"/>
            </a:solidFill>
          </p:grpSpPr>
          <p:sp>
            <p:nvSpPr>
              <p:cNvPr id="21" name="Freeform 11"/>
              <p:cNvSpPr>
                <a:spLocks/>
              </p:cNvSpPr>
              <p:nvPr/>
            </p:nvSpPr>
            <p:spPr bwMode="auto">
              <a:xfrm>
                <a:off x="11834816" y="3763962"/>
                <a:ext cx="455613" cy="300038"/>
              </a:xfrm>
              <a:custGeom>
                <a:avLst/>
                <a:gdLst>
                  <a:gd name="T0" fmla="*/ 263 w 287"/>
                  <a:gd name="T1" fmla="*/ 189 h 189"/>
                  <a:gd name="T2" fmla="*/ 78 w 287"/>
                  <a:gd name="T3" fmla="*/ 189 h 189"/>
                  <a:gd name="T4" fmla="*/ 31 w 287"/>
                  <a:gd name="T5" fmla="*/ 18 h 189"/>
                  <a:gd name="T6" fmla="*/ 0 w 287"/>
                  <a:gd name="T7" fmla="*/ 18 h 189"/>
                  <a:gd name="T8" fmla="*/ 0 w 287"/>
                  <a:gd name="T9" fmla="*/ 0 h 189"/>
                  <a:gd name="T10" fmla="*/ 45 w 287"/>
                  <a:gd name="T11" fmla="*/ 0 h 189"/>
                  <a:gd name="T12" fmla="*/ 92 w 287"/>
                  <a:gd name="T13" fmla="*/ 170 h 189"/>
                  <a:gd name="T14" fmla="*/ 249 w 287"/>
                  <a:gd name="T15" fmla="*/ 170 h 189"/>
                  <a:gd name="T16" fmla="*/ 263 w 287"/>
                  <a:gd name="T17" fmla="*/ 85 h 189"/>
                  <a:gd name="T18" fmla="*/ 114 w 287"/>
                  <a:gd name="T19" fmla="*/ 85 h 189"/>
                  <a:gd name="T20" fmla="*/ 114 w 287"/>
                  <a:gd name="T21" fmla="*/ 66 h 189"/>
                  <a:gd name="T22" fmla="*/ 287 w 287"/>
                  <a:gd name="T23" fmla="*/ 66 h 189"/>
                  <a:gd name="T24" fmla="*/ 263 w 287"/>
                  <a:gd name="T25" fmla="*/ 189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7" h="189">
                    <a:moveTo>
                      <a:pt x="263" y="189"/>
                    </a:moveTo>
                    <a:lnTo>
                      <a:pt x="78" y="189"/>
                    </a:lnTo>
                    <a:lnTo>
                      <a:pt x="31" y="18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45" y="0"/>
                    </a:lnTo>
                    <a:lnTo>
                      <a:pt x="92" y="170"/>
                    </a:lnTo>
                    <a:lnTo>
                      <a:pt x="249" y="170"/>
                    </a:lnTo>
                    <a:lnTo>
                      <a:pt x="263" y="85"/>
                    </a:lnTo>
                    <a:lnTo>
                      <a:pt x="114" y="85"/>
                    </a:lnTo>
                    <a:lnTo>
                      <a:pt x="114" y="66"/>
                    </a:lnTo>
                    <a:lnTo>
                      <a:pt x="287" y="66"/>
                    </a:lnTo>
                    <a:lnTo>
                      <a:pt x="263" y="189"/>
                    </a:lnTo>
                    <a:close/>
                  </a:path>
                </a:pathLst>
              </a:cu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2"/>
              <p:cNvSpPr>
                <a:spLocks noEditPoints="1"/>
              </p:cNvSpPr>
              <p:nvPr/>
            </p:nvSpPr>
            <p:spPr bwMode="auto">
              <a:xfrm>
                <a:off x="11955463" y="4094163"/>
                <a:ext cx="90488" cy="90488"/>
              </a:xfrm>
              <a:custGeom>
                <a:avLst/>
                <a:gdLst>
                  <a:gd name="T0" fmla="*/ 12 w 24"/>
                  <a:gd name="T1" fmla="*/ 24 h 24"/>
                  <a:gd name="T2" fmla="*/ 0 w 24"/>
                  <a:gd name="T3" fmla="*/ 12 h 24"/>
                  <a:gd name="T4" fmla="*/ 12 w 24"/>
                  <a:gd name="T5" fmla="*/ 0 h 24"/>
                  <a:gd name="T6" fmla="*/ 24 w 24"/>
                  <a:gd name="T7" fmla="*/ 12 h 24"/>
                  <a:gd name="T8" fmla="*/ 12 w 24"/>
                  <a:gd name="T9" fmla="*/ 24 h 24"/>
                  <a:gd name="T10" fmla="*/ 12 w 24"/>
                  <a:gd name="T11" fmla="*/ 8 h 24"/>
                  <a:gd name="T12" fmla="*/ 8 w 24"/>
                  <a:gd name="T13" fmla="*/ 12 h 24"/>
                  <a:gd name="T14" fmla="*/ 12 w 24"/>
                  <a:gd name="T15" fmla="*/ 16 h 24"/>
                  <a:gd name="T16" fmla="*/ 16 w 24"/>
                  <a:gd name="T17" fmla="*/ 12 h 24"/>
                  <a:gd name="T18" fmla="*/ 12 w 24"/>
                  <a:gd name="T19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2"/>
                    </a:cubicBezTo>
                    <a:cubicBezTo>
                      <a:pt x="24" y="19"/>
                      <a:pt x="19" y="24"/>
                      <a:pt x="12" y="24"/>
                    </a:cubicBezTo>
                    <a:moveTo>
                      <a:pt x="12" y="8"/>
                    </a:moveTo>
                    <a:cubicBezTo>
                      <a:pt x="10" y="8"/>
                      <a:pt x="8" y="10"/>
                      <a:pt x="8" y="12"/>
                    </a:cubicBezTo>
                    <a:cubicBezTo>
                      <a:pt x="8" y="14"/>
                      <a:pt x="10" y="16"/>
                      <a:pt x="12" y="16"/>
                    </a:cubicBezTo>
                    <a:cubicBezTo>
                      <a:pt x="14" y="16"/>
                      <a:pt x="16" y="14"/>
                      <a:pt x="16" y="12"/>
                    </a:cubicBezTo>
                    <a:cubicBezTo>
                      <a:pt x="16" y="10"/>
                      <a:pt x="14" y="8"/>
                      <a:pt x="12" y="8"/>
                    </a:cubicBezTo>
                  </a:path>
                </a:pathLst>
              </a:cu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3"/>
              <p:cNvSpPr>
                <a:spLocks noEditPoints="1"/>
              </p:cNvSpPr>
              <p:nvPr/>
            </p:nvSpPr>
            <p:spPr bwMode="auto">
              <a:xfrm>
                <a:off x="12150725" y="4094163"/>
                <a:ext cx="90488" cy="90488"/>
              </a:xfrm>
              <a:custGeom>
                <a:avLst/>
                <a:gdLst>
                  <a:gd name="T0" fmla="*/ 12 w 24"/>
                  <a:gd name="T1" fmla="*/ 24 h 24"/>
                  <a:gd name="T2" fmla="*/ 0 w 24"/>
                  <a:gd name="T3" fmla="*/ 12 h 24"/>
                  <a:gd name="T4" fmla="*/ 12 w 24"/>
                  <a:gd name="T5" fmla="*/ 0 h 24"/>
                  <a:gd name="T6" fmla="*/ 24 w 24"/>
                  <a:gd name="T7" fmla="*/ 12 h 24"/>
                  <a:gd name="T8" fmla="*/ 12 w 24"/>
                  <a:gd name="T9" fmla="*/ 24 h 24"/>
                  <a:gd name="T10" fmla="*/ 12 w 24"/>
                  <a:gd name="T11" fmla="*/ 8 h 24"/>
                  <a:gd name="T12" fmla="*/ 8 w 24"/>
                  <a:gd name="T13" fmla="*/ 12 h 24"/>
                  <a:gd name="T14" fmla="*/ 12 w 24"/>
                  <a:gd name="T15" fmla="*/ 16 h 24"/>
                  <a:gd name="T16" fmla="*/ 16 w 24"/>
                  <a:gd name="T17" fmla="*/ 12 h 24"/>
                  <a:gd name="T18" fmla="*/ 12 w 24"/>
                  <a:gd name="T19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2"/>
                    </a:cubicBezTo>
                    <a:cubicBezTo>
                      <a:pt x="24" y="19"/>
                      <a:pt x="19" y="24"/>
                      <a:pt x="12" y="24"/>
                    </a:cubicBezTo>
                    <a:moveTo>
                      <a:pt x="12" y="8"/>
                    </a:moveTo>
                    <a:cubicBezTo>
                      <a:pt x="10" y="8"/>
                      <a:pt x="8" y="10"/>
                      <a:pt x="8" y="12"/>
                    </a:cubicBezTo>
                    <a:cubicBezTo>
                      <a:pt x="8" y="14"/>
                      <a:pt x="10" y="16"/>
                      <a:pt x="12" y="16"/>
                    </a:cubicBezTo>
                    <a:cubicBezTo>
                      <a:pt x="14" y="16"/>
                      <a:pt x="16" y="14"/>
                      <a:pt x="16" y="12"/>
                    </a:cubicBezTo>
                    <a:cubicBezTo>
                      <a:pt x="16" y="10"/>
                      <a:pt x="14" y="8"/>
                      <a:pt x="12" y="8"/>
                    </a:cubicBezTo>
                  </a:path>
                </a:pathLst>
              </a:cu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Rectangle 14"/>
              <p:cNvSpPr>
                <a:spLocks noChangeArrowheads="1"/>
              </p:cNvSpPr>
              <p:nvPr/>
            </p:nvSpPr>
            <p:spPr bwMode="auto">
              <a:xfrm>
                <a:off x="12045950" y="3929063"/>
                <a:ext cx="30163" cy="74613"/>
              </a:xfrm>
              <a:prstGeom prst="rect">
                <a:avLst/>
              </a:pr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Rectangle 15"/>
              <p:cNvSpPr>
                <a:spLocks noChangeArrowheads="1"/>
              </p:cNvSpPr>
              <p:nvPr/>
            </p:nvSpPr>
            <p:spPr bwMode="auto">
              <a:xfrm>
                <a:off x="12136438" y="3929063"/>
                <a:ext cx="30163" cy="74613"/>
              </a:xfrm>
              <a:prstGeom prst="rect">
                <a:avLst/>
              </a:pr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16"/>
              <p:cNvSpPr>
                <a:spLocks/>
              </p:cNvSpPr>
              <p:nvPr/>
            </p:nvSpPr>
            <p:spPr bwMode="auto">
              <a:xfrm>
                <a:off x="12015788" y="3763963"/>
                <a:ext cx="107950" cy="74613"/>
              </a:xfrm>
              <a:custGeom>
                <a:avLst/>
                <a:gdLst>
                  <a:gd name="T0" fmla="*/ 19 w 68"/>
                  <a:gd name="T1" fmla="*/ 47 h 47"/>
                  <a:gd name="T2" fmla="*/ 0 w 68"/>
                  <a:gd name="T3" fmla="*/ 47 h 47"/>
                  <a:gd name="T4" fmla="*/ 0 w 68"/>
                  <a:gd name="T5" fmla="*/ 21 h 47"/>
                  <a:gd name="T6" fmla="*/ 64 w 68"/>
                  <a:gd name="T7" fmla="*/ 0 h 47"/>
                  <a:gd name="T8" fmla="*/ 68 w 68"/>
                  <a:gd name="T9" fmla="*/ 18 h 47"/>
                  <a:gd name="T10" fmla="*/ 19 w 68"/>
                  <a:gd name="T11" fmla="*/ 35 h 47"/>
                  <a:gd name="T12" fmla="*/ 19 w 68"/>
                  <a:gd name="T13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47">
                    <a:moveTo>
                      <a:pt x="19" y="47"/>
                    </a:moveTo>
                    <a:lnTo>
                      <a:pt x="0" y="47"/>
                    </a:lnTo>
                    <a:lnTo>
                      <a:pt x="0" y="21"/>
                    </a:lnTo>
                    <a:lnTo>
                      <a:pt x="64" y="0"/>
                    </a:lnTo>
                    <a:lnTo>
                      <a:pt x="68" y="18"/>
                    </a:lnTo>
                    <a:lnTo>
                      <a:pt x="19" y="35"/>
                    </a:lnTo>
                    <a:lnTo>
                      <a:pt x="19" y="47"/>
                    </a:lnTo>
                    <a:close/>
                  </a:path>
                </a:pathLst>
              </a:cu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17"/>
              <p:cNvSpPr>
                <a:spLocks/>
              </p:cNvSpPr>
              <p:nvPr/>
            </p:nvSpPr>
            <p:spPr bwMode="auto">
              <a:xfrm>
                <a:off x="12106275" y="3744913"/>
                <a:ext cx="149225" cy="93663"/>
              </a:xfrm>
              <a:custGeom>
                <a:avLst/>
                <a:gdLst>
                  <a:gd name="T0" fmla="*/ 94 w 94"/>
                  <a:gd name="T1" fmla="*/ 59 h 59"/>
                  <a:gd name="T2" fmla="*/ 75 w 94"/>
                  <a:gd name="T3" fmla="*/ 59 h 59"/>
                  <a:gd name="T4" fmla="*/ 75 w 94"/>
                  <a:gd name="T5" fmla="*/ 38 h 59"/>
                  <a:gd name="T6" fmla="*/ 19 w 94"/>
                  <a:gd name="T7" fmla="*/ 23 h 59"/>
                  <a:gd name="T8" fmla="*/ 19 w 94"/>
                  <a:gd name="T9" fmla="*/ 59 h 59"/>
                  <a:gd name="T10" fmla="*/ 0 w 94"/>
                  <a:gd name="T11" fmla="*/ 59 h 59"/>
                  <a:gd name="T12" fmla="*/ 0 w 94"/>
                  <a:gd name="T13" fmla="*/ 0 h 59"/>
                  <a:gd name="T14" fmla="*/ 94 w 94"/>
                  <a:gd name="T15" fmla="*/ 23 h 59"/>
                  <a:gd name="T16" fmla="*/ 94 w 94"/>
                  <a:gd name="T1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" h="59">
                    <a:moveTo>
                      <a:pt x="94" y="59"/>
                    </a:moveTo>
                    <a:lnTo>
                      <a:pt x="75" y="59"/>
                    </a:lnTo>
                    <a:lnTo>
                      <a:pt x="75" y="38"/>
                    </a:lnTo>
                    <a:lnTo>
                      <a:pt x="19" y="23"/>
                    </a:lnTo>
                    <a:lnTo>
                      <a:pt x="19" y="59"/>
                    </a:lnTo>
                    <a:lnTo>
                      <a:pt x="0" y="59"/>
                    </a:lnTo>
                    <a:lnTo>
                      <a:pt x="0" y="0"/>
                    </a:lnTo>
                    <a:lnTo>
                      <a:pt x="94" y="23"/>
                    </a:lnTo>
                    <a:lnTo>
                      <a:pt x="94" y="59"/>
                    </a:lnTo>
                    <a:close/>
                  </a:path>
                </a:pathLst>
              </a:cu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6691474" y="2350537"/>
            <a:ext cx="1944526" cy="1980220"/>
            <a:chOff x="6691474" y="2303579"/>
            <a:chExt cx="1944526" cy="1980220"/>
          </a:xfrm>
        </p:grpSpPr>
        <p:sp>
          <p:nvSpPr>
            <p:cNvPr id="34" name="矩形 33"/>
            <p:cNvSpPr/>
            <p:nvPr/>
          </p:nvSpPr>
          <p:spPr>
            <a:xfrm>
              <a:off x="6691474" y="2303579"/>
              <a:ext cx="1944526" cy="198022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6785127" y="2486515"/>
              <a:ext cx="84670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solidFill>
                    <a:srgbClr val="22618C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July 2013</a:t>
              </a:r>
              <a:endParaRPr lang="en-US" altLang="zh-CN" sz="1200" dirty="0">
                <a:solidFill>
                  <a:srgbClr val="22618C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6691474" y="2794291"/>
              <a:ext cx="1944526" cy="547687"/>
            </a:xfrm>
            <a:prstGeom prst="rect">
              <a:avLst/>
            </a:prstGeom>
            <a:solidFill>
              <a:srgbClr val="22618C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6785127" y="2777225"/>
              <a:ext cx="162095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点击添加文本标题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6785127" y="2982692"/>
              <a:ext cx="66877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30%</a:t>
              </a:r>
              <a:endParaRPr lang="en-US" altLang="zh-CN" sz="2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6933803" y="3775277"/>
              <a:ext cx="371420" cy="371419"/>
              <a:chOff x="13057188" y="3740150"/>
              <a:chExt cx="474663" cy="474663"/>
            </a:xfrm>
            <a:solidFill>
              <a:srgbClr val="697E92"/>
            </a:solidFill>
          </p:grpSpPr>
          <p:sp>
            <p:nvSpPr>
              <p:cNvPr id="40" name="Freeform 18"/>
              <p:cNvSpPr>
                <a:spLocks/>
              </p:cNvSpPr>
              <p:nvPr/>
            </p:nvSpPr>
            <p:spPr bwMode="auto">
              <a:xfrm>
                <a:off x="13114338" y="4019550"/>
                <a:ext cx="360363" cy="195263"/>
              </a:xfrm>
              <a:custGeom>
                <a:avLst/>
                <a:gdLst>
                  <a:gd name="T0" fmla="*/ 227 w 227"/>
                  <a:gd name="T1" fmla="*/ 123 h 123"/>
                  <a:gd name="T2" fmla="*/ 0 w 227"/>
                  <a:gd name="T3" fmla="*/ 123 h 123"/>
                  <a:gd name="T4" fmla="*/ 0 w 227"/>
                  <a:gd name="T5" fmla="*/ 0 h 123"/>
                  <a:gd name="T6" fmla="*/ 19 w 227"/>
                  <a:gd name="T7" fmla="*/ 0 h 123"/>
                  <a:gd name="T8" fmla="*/ 19 w 227"/>
                  <a:gd name="T9" fmla="*/ 104 h 123"/>
                  <a:gd name="T10" fmla="*/ 208 w 227"/>
                  <a:gd name="T11" fmla="*/ 104 h 123"/>
                  <a:gd name="T12" fmla="*/ 208 w 227"/>
                  <a:gd name="T13" fmla="*/ 0 h 123"/>
                  <a:gd name="T14" fmla="*/ 227 w 227"/>
                  <a:gd name="T15" fmla="*/ 0 h 123"/>
                  <a:gd name="T16" fmla="*/ 227 w 227"/>
                  <a:gd name="T1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7" h="123">
                    <a:moveTo>
                      <a:pt x="227" y="123"/>
                    </a:moveTo>
                    <a:lnTo>
                      <a:pt x="0" y="123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19" y="104"/>
                    </a:lnTo>
                    <a:lnTo>
                      <a:pt x="208" y="104"/>
                    </a:lnTo>
                    <a:lnTo>
                      <a:pt x="208" y="0"/>
                    </a:lnTo>
                    <a:lnTo>
                      <a:pt x="227" y="0"/>
                    </a:lnTo>
                    <a:lnTo>
                      <a:pt x="227" y="123"/>
                    </a:lnTo>
                    <a:close/>
                  </a:path>
                </a:pathLst>
              </a:cu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19"/>
              <p:cNvSpPr>
                <a:spLocks/>
              </p:cNvSpPr>
              <p:nvPr/>
            </p:nvSpPr>
            <p:spPr bwMode="auto">
              <a:xfrm>
                <a:off x="13057188" y="3740150"/>
                <a:ext cx="474663" cy="274638"/>
              </a:xfrm>
              <a:custGeom>
                <a:avLst/>
                <a:gdLst>
                  <a:gd name="T0" fmla="*/ 284 w 299"/>
                  <a:gd name="T1" fmla="*/ 173 h 173"/>
                  <a:gd name="T2" fmla="*/ 149 w 299"/>
                  <a:gd name="T3" fmla="*/ 29 h 173"/>
                  <a:gd name="T4" fmla="*/ 14 w 299"/>
                  <a:gd name="T5" fmla="*/ 173 h 173"/>
                  <a:gd name="T6" fmla="*/ 0 w 299"/>
                  <a:gd name="T7" fmla="*/ 159 h 173"/>
                  <a:gd name="T8" fmla="*/ 149 w 299"/>
                  <a:gd name="T9" fmla="*/ 0 h 173"/>
                  <a:gd name="T10" fmla="*/ 299 w 299"/>
                  <a:gd name="T11" fmla="*/ 159 h 173"/>
                  <a:gd name="T12" fmla="*/ 284 w 299"/>
                  <a:gd name="T13" fmla="*/ 173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9" h="173">
                    <a:moveTo>
                      <a:pt x="284" y="173"/>
                    </a:moveTo>
                    <a:lnTo>
                      <a:pt x="149" y="29"/>
                    </a:lnTo>
                    <a:lnTo>
                      <a:pt x="14" y="173"/>
                    </a:lnTo>
                    <a:lnTo>
                      <a:pt x="0" y="159"/>
                    </a:lnTo>
                    <a:lnTo>
                      <a:pt x="149" y="0"/>
                    </a:lnTo>
                    <a:lnTo>
                      <a:pt x="299" y="159"/>
                    </a:lnTo>
                    <a:lnTo>
                      <a:pt x="284" y="173"/>
                    </a:lnTo>
                    <a:close/>
                  </a:path>
                </a:pathLst>
              </a:cu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20"/>
              <p:cNvSpPr>
                <a:spLocks/>
              </p:cNvSpPr>
              <p:nvPr/>
            </p:nvSpPr>
            <p:spPr bwMode="auto">
              <a:xfrm>
                <a:off x="13233400" y="4019550"/>
                <a:ext cx="120650" cy="134938"/>
              </a:xfrm>
              <a:custGeom>
                <a:avLst/>
                <a:gdLst>
                  <a:gd name="T0" fmla="*/ 76 w 76"/>
                  <a:gd name="T1" fmla="*/ 85 h 85"/>
                  <a:gd name="T2" fmla="*/ 57 w 76"/>
                  <a:gd name="T3" fmla="*/ 85 h 85"/>
                  <a:gd name="T4" fmla="*/ 57 w 76"/>
                  <a:gd name="T5" fmla="*/ 19 h 85"/>
                  <a:gd name="T6" fmla="*/ 19 w 76"/>
                  <a:gd name="T7" fmla="*/ 19 h 85"/>
                  <a:gd name="T8" fmla="*/ 19 w 76"/>
                  <a:gd name="T9" fmla="*/ 85 h 85"/>
                  <a:gd name="T10" fmla="*/ 0 w 76"/>
                  <a:gd name="T11" fmla="*/ 85 h 85"/>
                  <a:gd name="T12" fmla="*/ 0 w 76"/>
                  <a:gd name="T13" fmla="*/ 0 h 85"/>
                  <a:gd name="T14" fmla="*/ 76 w 76"/>
                  <a:gd name="T15" fmla="*/ 0 h 85"/>
                  <a:gd name="T16" fmla="*/ 76 w 76"/>
                  <a:gd name="T17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85">
                    <a:moveTo>
                      <a:pt x="76" y="85"/>
                    </a:moveTo>
                    <a:lnTo>
                      <a:pt x="57" y="85"/>
                    </a:lnTo>
                    <a:lnTo>
                      <a:pt x="57" y="19"/>
                    </a:lnTo>
                    <a:lnTo>
                      <a:pt x="19" y="19"/>
                    </a:lnTo>
                    <a:lnTo>
                      <a:pt x="19" y="85"/>
                    </a:lnTo>
                    <a:lnTo>
                      <a:pt x="0" y="85"/>
                    </a:lnTo>
                    <a:lnTo>
                      <a:pt x="0" y="0"/>
                    </a:lnTo>
                    <a:lnTo>
                      <a:pt x="76" y="0"/>
                    </a:lnTo>
                    <a:lnTo>
                      <a:pt x="76" y="85"/>
                    </a:lnTo>
                    <a:close/>
                  </a:path>
                </a:pathLst>
              </a:cu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21"/>
              <p:cNvSpPr>
                <a:spLocks noEditPoints="1"/>
              </p:cNvSpPr>
              <p:nvPr/>
            </p:nvSpPr>
            <p:spPr bwMode="auto">
              <a:xfrm>
                <a:off x="13233400" y="3868738"/>
                <a:ext cx="120650" cy="120650"/>
              </a:xfrm>
              <a:custGeom>
                <a:avLst/>
                <a:gdLst>
                  <a:gd name="T0" fmla="*/ 16 w 32"/>
                  <a:gd name="T1" fmla="*/ 32 h 32"/>
                  <a:gd name="T2" fmla="*/ 0 w 32"/>
                  <a:gd name="T3" fmla="*/ 16 h 32"/>
                  <a:gd name="T4" fmla="*/ 16 w 32"/>
                  <a:gd name="T5" fmla="*/ 0 h 32"/>
                  <a:gd name="T6" fmla="*/ 32 w 32"/>
                  <a:gd name="T7" fmla="*/ 16 h 32"/>
                  <a:gd name="T8" fmla="*/ 16 w 32"/>
                  <a:gd name="T9" fmla="*/ 32 h 32"/>
                  <a:gd name="T10" fmla="*/ 16 w 32"/>
                  <a:gd name="T11" fmla="*/ 8 h 32"/>
                  <a:gd name="T12" fmla="*/ 8 w 32"/>
                  <a:gd name="T13" fmla="*/ 16 h 32"/>
                  <a:gd name="T14" fmla="*/ 16 w 32"/>
                  <a:gd name="T15" fmla="*/ 24 h 32"/>
                  <a:gd name="T16" fmla="*/ 24 w 32"/>
                  <a:gd name="T17" fmla="*/ 16 h 32"/>
                  <a:gd name="T18" fmla="*/ 16 w 32"/>
                  <a:gd name="T1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cubicBezTo>
                      <a:pt x="7" y="32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ubicBezTo>
                      <a:pt x="32" y="25"/>
                      <a:pt x="25" y="32"/>
                      <a:pt x="16" y="32"/>
                    </a:cubicBezTo>
                    <a:moveTo>
                      <a:pt x="16" y="8"/>
                    </a:moveTo>
                    <a:cubicBezTo>
                      <a:pt x="12" y="8"/>
                      <a:pt x="8" y="12"/>
                      <a:pt x="8" y="16"/>
                    </a:cubicBezTo>
                    <a:cubicBezTo>
                      <a:pt x="8" y="20"/>
                      <a:pt x="12" y="24"/>
                      <a:pt x="16" y="24"/>
                    </a:cubicBezTo>
                    <a:cubicBezTo>
                      <a:pt x="20" y="24"/>
                      <a:pt x="24" y="20"/>
                      <a:pt x="24" y="16"/>
                    </a:cubicBezTo>
                    <a:cubicBezTo>
                      <a:pt x="24" y="12"/>
                      <a:pt x="20" y="8"/>
                      <a:pt x="16" y="8"/>
                    </a:cubicBezTo>
                  </a:path>
                </a:pathLst>
              </a:cu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503238" y="2350537"/>
            <a:ext cx="1944526" cy="1980220"/>
            <a:chOff x="503238" y="2303579"/>
            <a:chExt cx="1944526" cy="1980220"/>
          </a:xfrm>
        </p:grpSpPr>
        <p:sp>
          <p:nvSpPr>
            <p:cNvPr id="45" name="矩形 44"/>
            <p:cNvSpPr/>
            <p:nvPr/>
          </p:nvSpPr>
          <p:spPr>
            <a:xfrm>
              <a:off x="503238" y="2303579"/>
              <a:ext cx="1944526" cy="198022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596891" y="2486515"/>
              <a:ext cx="89639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srgbClr val="E6269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May 2013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503238" y="2794291"/>
              <a:ext cx="1944526" cy="547687"/>
            </a:xfrm>
            <a:prstGeom prst="rect">
              <a:avLst/>
            </a:prstGeom>
            <a:solidFill>
              <a:srgbClr val="E6269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596891" y="2777225"/>
              <a:ext cx="162095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添加</a:t>
              </a:r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文本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标题</a:t>
              </a:r>
              <a:endPara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596891" y="2990312"/>
              <a:ext cx="66877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30%</a:t>
              </a:r>
              <a:endParaRPr lang="en-US" altLang="zh-CN" sz="2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 flipH="1">
              <a:off x="681335" y="3775277"/>
              <a:ext cx="362725" cy="367692"/>
              <a:chOff x="9363075" y="4967288"/>
              <a:chExt cx="463551" cy="469900"/>
            </a:xfrm>
            <a:solidFill>
              <a:srgbClr val="697E92"/>
            </a:solidFill>
          </p:grpSpPr>
          <p:sp>
            <p:nvSpPr>
              <p:cNvPr id="51" name="Freeform 22"/>
              <p:cNvSpPr>
                <a:spLocks/>
              </p:cNvSpPr>
              <p:nvPr/>
            </p:nvSpPr>
            <p:spPr bwMode="auto">
              <a:xfrm>
                <a:off x="9371013" y="5280025"/>
                <a:ext cx="158750" cy="150813"/>
              </a:xfrm>
              <a:custGeom>
                <a:avLst/>
                <a:gdLst>
                  <a:gd name="T0" fmla="*/ 14 w 100"/>
                  <a:gd name="T1" fmla="*/ 95 h 95"/>
                  <a:gd name="T2" fmla="*/ 0 w 100"/>
                  <a:gd name="T3" fmla="*/ 80 h 95"/>
                  <a:gd name="T4" fmla="*/ 85 w 100"/>
                  <a:gd name="T5" fmla="*/ 0 h 95"/>
                  <a:gd name="T6" fmla="*/ 100 w 100"/>
                  <a:gd name="T7" fmla="*/ 14 h 95"/>
                  <a:gd name="T8" fmla="*/ 14 w 100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95">
                    <a:moveTo>
                      <a:pt x="14" y="95"/>
                    </a:moveTo>
                    <a:lnTo>
                      <a:pt x="0" y="80"/>
                    </a:lnTo>
                    <a:lnTo>
                      <a:pt x="85" y="0"/>
                    </a:lnTo>
                    <a:lnTo>
                      <a:pt x="100" y="14"/>
                    </a:lnTo>
                    <a:lnTo>
                      <a:pt x="14" y="95"/>
                    </a:lnTo>
                    <a:close/>
                  </a:path>
                </a:pathLst>
              </a:cu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23"/>
              <p:cNvSpPr>
                <a:spLocks noEditPoints="1"/>
              </p:cNvSpPr>
              <p:nvPr/>
            </p:nvSpPr>
            <p:spPr bwMode="auto">
              <a:xfrm>
                <a:off x="9486900" y="5200650"/>
                <a:ext cx="120650" cy="120650"/>
              </a:xfrm>
              <a:custGeom>
                <a:avLst/>
                <a:gdLst>
                  <a:gd name="T0" fmla="*/ 16 w 32"/>
                  <a:gd name="T1" fmla="*/ 32 h 32"/>
                  <a:gd name="T2" fmla="*/ 0 w 32"/>
                  <a:gd name="T3" fmla="*/ 16 h 32"/>
                  <a:gd name="T4" fmla="*/ 16 w 32"/>
                  <a:gd name="T5" fmla="*/ 0 h 32"/>
                  <a:gd name="T6" fmla="*/ 32 w 32"/>
                  <a:gd name="T7" fmla="*/ 16 h 32"/>
                  <a:gd name="T8" fmla="*/ 16 w 32"/>
                  <a:gd name="T9" fmla="*/ 32 h 32"/>
                  <a:gd name="T10" fmla="*/ 16 w 32"/>
                  <a:gd name="T11" fmla="*/ 8 h 32"/>
                  <a:gd name="T12" fmla="*/ 8 w 32"/>
                  <a:gd name="T13" fmla="*/ 16 h 32"/>
                  <a:gd name="T14" fmla="*/ 16 w 32"/>
                  <a:gd name="T15" fmla="*/ 24 h 32"/>
                  <a:gd name="T16" fmla="*/ 24 w 32"/>
                  <a:gd name="T17" fmla="*/ 16 h 32"/>
                  <a:gd name="T18" fmla="*/ 16 w 32"/>
                  <a:gd name="T1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cubicBezTo>
                      <a:pt x="7" y="32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ubicBezTo>
                      <a:pt x="32" y="25"/>
                      <a:pt x="25" y="32"/>
                      <a:pt x="16" y="32"/>
                    </a:cubicBezTo>
                    <a:moveTo>
                      <a:pt x="16" y="8"/>
                    </a:moveTo>
                    <a:cubicBezTo>
                      <a:pt x="12" y="8"/>
                      <a:pt x="8" y="12"/>
                      <a:pt x="8" y="16"/>
                    </a:cubicBezTo>
                    <a:cubicBezTo>
                      <a:pt x="8" y="20"/>
                      <a:pt x="12" y="24"/>
                      <a:pt x="16" y="24"/>
                    </a:cubicBezTo>
                    <a:cubicBezTo>
                      <a:pt x="20" y="24"/>
                      <a:pt x="24" y="20"/>
                      <a:pt x="24" y="16"/>
                    </a:cubicBezTo>
                    <a:cubicBezTo>
                      <a:pt x="24" y="12"/>
                      <a:pt x="20" y="8"/>
                      <a:pt x="16" y="8"/>
                    </a:cubicBezTo>
                  </a:path>
                </a:pathLst>
              </a:cu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24"/>
              <p:cNvSpPr>
                <a:spLocks noEditPoints="1"/>
              </p:cNvSpPr>
              <p:nvPr/>
            </p:nvSpPr>
            <p:spPr bwMode="auto">
              <a:xfrm>
                <a:off x="9577388" y="4967288"/>
                <a:ext cx="249238" cy="249238"/>
              </a:xfrm>
              <a:custGeom>
                <a:avLst/>
                <a:gdLst>
                  <a:gd name="T0" fmla="*/ 32 w 66"/>
                  <a:gd name="T1" fmla="*/ 66 h 66"/>
                  <a:gd name="T2" fmla="*/ 9 w 66"/>
                  <a:gd name="T3" fmla="*/ 57 h 66"/>
                  <a:gd name="T4" fmla="*/ 0 w 66"/>
                  <a:gd name="T5" fmla="*/ 34 h 66"/>
                  <a:gd name="T6" fmla="*/ 9 w 66"/>
                  <a:gd name="T7" fmla="*/ 11 h 66"/>
                  <a:gd name="T8" fmla="*/ 20 w 66"/>
                  <a:gd name="T9" fmla="*/ 0 h 66"/>
                  <a:gd name="T10" fmla="*/ 66 w 66"/>
                  <a:gd name="T11" fmla="*/ 46 h 66"/>
                  <a:gd name="T12" fmla="*/ 55 w 66"/>
                  <a:gd name="T13" fmla="*/ 57 h 66"/>
                  <a:gd name="T14" fmla="*/ 32 w 66"/>
                  <a:gd name="T15" fmla="*/ 66 h 66"/>
                  <a:gd name="T16" fmla="*/ 20 w 66"/>
                  <a:gd name="T17" fmla="*/ 12 h 66"/>
                  <a:gd name="T18" fmla="*/ 15 w 66"/>
                  <a:gd name="T19" fmla="*/ 17 h 66"/>
                  <a:gd name="T20" fmla="*/ 8 w 66"/>
                  <a:gd name="T21" fmla="*/ 34 h 66"/>
                  <a:gd name="T22" fmla="*/ 15 w 66"/>
                  <a:gd name="T23" fmla="*/ 51 h 66"/>
                  <a:gd name="T24" fmla="*/ 32 w 66"/>
                  <a:gd name="T25" fmla="*/ 58 h 66"/>
                  <a:gd name="T26" fmla="*/ 49 w 66"/>
                  <a:gd name="T27" fmla="*/ 51 h 66"/>
                  <a:gd name="T28" fmla="*/ 54 w 66"/>
                  <a:gd name="T29" fmla="*/ 46 h 66"/>
                  <a:gd name="T30" fmla="*/ 20 w 66"/>
                  <a:gd name="T31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32" y="66"/>
                    </a:moveTo>
                    <a:cubicBezTo>
                      <a:pt x="23" y="66"/>
                      <a:pt x="15" y="63"/>
                      <a:pt x="9" y="57"/>
                    </a:cubicBezTo>
                    <a:cubicBezTo>
                      <a:pt x="3" y="51"/>
                      <a:pt x="0" y="43"/>
                      <a:pt x="0" y="34"/>
                    </a:cubicBezTo>
                    <a:cubicBezTo>
                      <a:pt x="0" y="25"/>
                      <a:pt x="3" y="17"/>
                      <a:pt x="9" y="1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49" y="63"/>
                      <a:pt x="41" y="66"/>
                      <a:pt x="32" y="66"/>
                    </a:cubicBezTo>
                    <a:moveTo>
                      <a:pt x="20" y="12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0" y="22"/>
                      <a:pt x="8" y="28"/>
                      <a:pt x="8" y="34"/>
                    </a:cubicBezTo>
                    <a:cubicBezTo>
                      <a:pt x="8" y="40"/>
                      <a:pt x="10" y="46"/>
                      <a:pt x="15" y="51"/>
                    </a:cubicBezTo>
                    <a:cubicBezTo>
                      <a:pt x="20" y="56"/>
                      <a:pt x="26" y="58"/>
                      <a:pt x="32" y="58"/>
                    </a:cubicBezTo>
                    <a:cubicBezTo>
                      <a:pt x="38" y="58"/>
                      <a:pt x="44" y="56"/>
                      <a:pt x="49" y="51"/>
                    </a:cubicBezTo>
                    <a:cubicBezTo>
                      <a:pt x="54" y="46"/>
                      <a:pt x="54" y="46"/>
                      <a:pt x="54" y="46"/>
                    </a:cubicBezTo>
                    <a:lnTo>
                      <a:pt x="20" y="12"/>
                    </a:lnTo>
                    <a:close/>
                  </a:path>
                </a:pathLst>
              </a:cu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25"/>
              <p:cNvSpPr>
                <a:spLocks/>
              </p:cNvSpPr>
              <p:nvPr/>
            </p:nvSpPr>
            <p:spPr bwMode="auto">
              <a:xfrm>
                <a:off x="9363075" y="5065713"/>
                <a:ext cx="365125" cy="371475"/>
              </a:xfrm>
              <a:custGeom>
                <a:avLst/>
                <a:gdLst>
                  <a:gd name="T0" fmla="*/ 0 w 230"/>
                  <a:gd name="T1" fmla="*/ 234 h 234"/>
                  <a:gd name="T2" fmla="*/ 22 w 230"/>
                  <a:gd name="T3" fmla="*/ 49 h 234"/>
                  <a:gd name="T4" fmla="*/ 112 w 230"/>
                  <a:gd name="T5" fmla="*/ 0 h 234"/>
                  <a:gd name="T6" fmla="*/ 121 w 230"/>
                  <a:gd name="T7" fmla="*/ 16 h 234"/>
                  <a:gd name="T8" fmla="*/ 41 w 230"/>
                  <a:gd name="T9" fmla="*/ 61 h 234"/>
                  <a:gd name="T10" fmla="*/ 24 w 230"/>
                  <a:gd name="T11" fmla="*/ 211 h 234"/>
                  <a:gd name="T12" fmla="*/ 185 w 230"/>
                  <a:gd name="T13" fmla="*/ 180 h 234"/>
                  <a:gd name="T14" fmla="*/ 211 w 230"/>
                  <a:gd name="T15" fmla="*/ 111 h 234"/>
                  <a:gd name="T16" fmla="*/ 230 w 230"/>
                  <a:gd name="T17" fmla="*/ 116 h 234"/>
                  <a:gd name="T18" fmla="*/ 199 w 230"/>
                  <a:gd name="T19" fmla="*/ 199 h 234"/>
                  <a:gd name="T20" fmla="*/ 0 w 230"/>
                  <a:gd name="T21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34">
                    <a:moveTo>
                      <a:pt x="0" y="234"/>
                    </a:moveTo>
                    <a:lnTo>
                      <a:pt x="22" y="49"/>
                    </a:lnTo>
                    <a:lnTo>
                      <a:pt x="112" y="0"/>
                    </a:lnTo>
                    <a:lnTo>
                      <a:pt x="121" y="16"/>
                    </a:lnTo>
                    <a:lnTo>
                      <a:pt x="41" y="61"/>
                    </a:lnTo>
                    <a:lnTo>
                      <a:pt x="24" y="211"/>
                    </a:lnTo>
                    <a:lnTo>
                      <a:pt x="185" y="180"/>
                    </a:lnTo>
                    <a:lnTo>
                      <a:pt x="211" y="111"/>
                    </a:lnTo>
                    <a:lnTo>
                      <a:pt x="230" y="116"/>
                    </a:lnTo>
                    <a:lnTo>
                      <a:pt x="199" y="199"/>
                    </a:lnTo>
                    <a:lnTo>
                      <a:pt x="0" y="234"/>
                    </a:lnTo>
                    <a:close/>
                  </a:path>
                </a:pathLst>
              </a:cu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58" name="TextBox 57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26899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 62"/>
          <p:cNvSpPr/>
          <p:nvPr/>
        </p:nvSpPr>
        <p:spPr>
          <a:xfrm>
            <a:off x="7545226" y="134186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 PPT</a:t>
            </a:r>
            <a:r>
              <a:rPr lang="zh-CN" altLang="en-US" sz="100" dirty="0">
                <a:solidFill>
                  <a:schemeClr val="bg1"/>
                </a:solidFill>
              </a:rPr>
              <a:t>素材下载：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PPT</a:t>
            </a:r>
            <a:r>
              <a:rPr lang="zh-CN" altLang="en-US" sz="100" dirty="0">
                <a:solidFill>
                  <a:schemeClr val="bg1"/>
                </a:solidFill>
              </a:rPr>
              <a:t>图表下载：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优秀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Word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www.1ppt.com/word/              Excel</a:t>
            </a:r>
            <a:r>
              <a:rPr lang="zh-CN" altLang="en-US" sz="100" dirty="0">
                <a:solidFill>
                  <a:schemeClr val="bg1"/>
                </a:solidFill>
              </a:rPr>
              <a:t>教程：</a:t>
            </a:r>
            <a:r>
              <a:rPr lang="en-US" altLang="zh-CN" sz="100" dirty="0">
                <a:solidFill>
                  <a:schemeClr val="bg1"/>
                </a:solidFill>
              </a:rPr>
              <a:t>www.1ppt.com/excel/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资料下载：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www.1ppt.com/ziliao/                PPT</a:t>
            </a:r>
            <a:r>
              <a:rPr lang="zh-CN" altLang="en-US" sz="100" dirty="0">
                <a:solidFill>
                  <a:schemeClr val="bg1"/>
                </a:solidFill>
              </a:rPr>
              <a:t>课件下载：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范文下载：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www.1ppt.com/fanwen/             </a:t>
            </a:r>
            <a:r>
              <a:rPr lang="zh-CN" altLang="en-US" sz="100" dirty="0">
                <a:solidFill>
                  <a:schemeClr val="bg1"/>
                </a:solidFill>
              </a:rPr>
              <a:t>试卷下载：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www.1ppt.com/shiti/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教案下载：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www.1ppt.com/jiaoan/  </a:t>
            </a:r>
            <a:r>
              <a:rPr lang="en-US" altLang="zh-CN" sz="100" dirty="0" smtClean="0">
                <a:solidFill>
                  <a:schemeClr val="bg1"/>
                </a:solidFill>
              </a:rPr>
              <a:t>      PPT</a:t>
            </a:r>
            <a:r>
              <a:rPr lang="zh-CN" altLang="en-US" sz="100" dirty="0" smtClean="0">
                <a:solidFill>
                  <a:schemeClr val="bg1"/>
                </a:solidFill>
              </a:rPr>
              <a:t>论坛：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www.1ppt.cn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  <a:endParaRPr lang="zh-CN" altLang="en-US" sz="100" dirty="0">
              <a:solidFill>
                <a:schemeClr val="bg1"/>
              </a:solidFill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503237" y="1000125"/>
            <a:ext cx="8125915" cy="3636041"/>
            <a:chOff x="503237" y="1000125"/>
            <a:chExt cx="8125915" cy="3636041"/>
          </a:xfrm>
        </p:grpSpPr>
        <p:grpSp>
          <p:nvGrpSpPr>
            <p:cNvPr id="2" name="组合 1"/>
            <p:cNvGrpSpPr/>
            <p:nvPr/>
          </p:nvGrpSpPr>
          <p:grpSpPr>
            <a:xfrm>
              <a:off x="1773311" y="1602543"/>
              <a:ext cx="5549776" cy="683824"/>
              <a:chOff x="1758191" y="2303564"/>
              <a:chExt cx="6256442" cy="763622"/>
            </a:xfrm>
          </p:grpSpPr>
          <p:cxnSp>
            <p:nvCxnSpPr>
              <p:cNvPr id="3" name="直接箭头连接符 2"/>
              <p:cNvCxnSpPr/>
              <p:nvPr/>
            </p:nvCxnSpPr>
            <p:spPr>
              <a:xfrm>
                <a:off x="4886412" y="2668798"/>
                <a:ext cx="0" cy="398388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4" name="直接箭头连接符 3"/>
              <p:cNvCxnSpPr/>
              <p:nvPr/>
            </p:nvCxnSpPr>
            <p:spPr>
              <a:xfrm>
                <a:off x="1758191" y="2303564"/>
                <a:ext cx="0" cy="763622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5" name="直接箭头连接符 4"/>
              <p:cNvCxnSpPr/>
              <p:nvPr/>
            </p:nvCxnSpPr>
            <p:spPr>
              <a:xfrm>
                <a:off x="8014633" y="2668798"/>
                <a:ext cx="0" cy="398388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6" name="直接连接符 5"/>
              <p:cNvCxnSpPr/>
              <p:nvPr/>
            </p:nvCxnSpPr>
            <p:spPr>
              <a:xfrm>
                <a:off x="1758191" y="2668798"/>
                <a:ext cx="6256442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</a:ln>
              <a:effectLst/>
            </p:spPr>
          </p:cxnSp>
        </p:grpSp>
        <p:grpSp>
          <p:nvGrpSpPr>
            <p:cNvPr id="7" name="组合 6"/>
            <p:cNvGrpSpPr/>
            <p:nvPr/>
          </p:nvGrpSpPr>
          <p:grpSpPr>
            <a:xfrm>
              <a:off x="859077" y="1000125"/>
              <a:ext cx="7461285" cy="576476"/>
              <a:chOff x="1572060" y="1082096"/>
              <a:chExt cx="6507300" cy="608250"/>
            </a:xfrm>
          </p:grpSpPr>
          <p:sp>
            <p:nvSpPr>
              <p:cNvPr id="8" name="AutoShape 23"/>
              <p:cNvSpPr>
                <a:spLocks noChangeArrowheads="1"/>
              </p:cNvSpPr>
              <p:nvPr/>
            </p:nvSpPr>
            <p:spPr bwMode="auto">
              <a:xfrm>
                <a:off x="2826924" y="1082096"/>
                <a:ext cx="5252436" cy="608249"/>
              </a:xfrm>
              <a:prstGeom prst="roundRect">
                <a:avLst>
                  <a:gd name="adj" fmla="val 0"/>
                </a:avLst>
              </a:prstGeom>
              <a:solidFill>
                <a:srgbClr val="22618C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7EEA"/>
                  </a:buClr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微软雅黑" pitchFamily="34" charset="-122"/>
                  <a:cs typeface="Arial" pitchFamily="34" charset="0"/>
                </a:endParaRPr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1572060" y="1082096"/>
                <a:ext cx="1343551" cy="608250"/>
                <a:chOff x="1572060" y="1082096"/>
                <a:chExt cx="1343551" cy="608250"/>
              </a:xfrm>
            </p:grpSpPr>
            <p:sp>
              <p:nvSpPr>
                <p:cNvPr id="14" name="圆角矩形 13"/>
                <p:cNvSpPr/>
                <p:nvPr/>
              </p:nvSpPr>
              <p:spPr>
                <a:xfrm>
                  <a:off x="1572060" y="1082096"/>
                  <a:ext cx="1343551" cy="60825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E626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12" name="矩形 11"/>
                <p:cNvSpPr/>
                <p:nvPr/>
              </p:nvSpPr>
              <p:spPr>
                <a:xfrm>
                  <a:off x="1609687" y="1140000"/>
                  <a:ext cx="1233357" cy="51958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400" b="1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 </a:t>
                  </a:r>
                  <a:endParaRPr lang="en-US" altLang="zh-CN" sz="14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200" kern="0" dirty="0" smtClean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Click </a:t>
                  </a:r>
                  <a:r>
                    <a:rPr lang="en-US" altLang="zh-CN" sz="1200" kern="0" dirty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to add </a:t>
                  </a:r>
                  <a:r>
                    <a:rPr lang="en-US" altLang="zh-CN" sz="1200" kern="0" dirty="0" smtClean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title</a:t>
                  </a:r>
                  <a:endParaRPr lang="en-US" altLang="zh-CN" sz="1200" kern="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3113690" y="1125239"/>
                <a:ext cx="4868027" cy="4871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7EEA"/>
                  </a:buClr>
                  <a:defRPr/>
                </a:pPr>
                <a:r>
                  <a:rPr lang="zh-CN" altLang="en-US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思想为客户服务”是嗨设计的神圣使命</a:t>
                </a:r>
                <a:r>
                  <a:rPr lang="zh-CN" altLang="en-US" sz="12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。嗨设计相信“</a:t>
                </a:r>
                <a:r>
                  <a:rPr lang="zh-CN" altLang="en-US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思想力</a:t>
                </a:r>
                <a:r>
                  <a:rPr lang="en-US" altLang="zh-CN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执行力</a:t>
                </a:r>
                <a:r>
                  <a:rPr lang="en-US" altLang="zh-CN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持续力</a:t>
                </a:r>
                <a:r>
                  <a:rPr lang="en-US" altLang="zh-CN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=</a:t>
                </a:r>
                <a:r>
                  <a:rPr lang="zh-CN" altLang="en-US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品牌力”</a:t>
                </a:r>
                <a:r>
                  <a:rPr lang="zh-CN" altLang="en-US" sz="12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。</a:t>
                </a:r>
                <a:endParaRPr lang="zh-CN" altLang="en-US" sz="12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503237" y="2286369"/>
              <a:ext cx="8125915" cy="2349797"/>
              <a:chOff x="503237" y="2286369"/>
              <a:chExt cx="8125915" cy="2349797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503237" y="2286369"/>
                <a:ext cx="2570541" cy="2349797"/>
                <a:chOff x="1261717" y="2326414"/>
                <a:chExt cx="2241877" cy="2049357"/>
              </a:xfrm>
            </p:grpSpPr>
            <p:sp>
              <p:nvSpPr>
                <p:cNvPr id="17" name="AutoShape 2"/>
                <p:cNvSpPr>
                  <a:spLocks noChangeArrowheads="1"/>
                </p:cNvSpPr>
                <p:nvPr/>
              </p:nvSpPr>
              <p:spPr bwMode="auto">
                <a:xfrm>
                  <a:off x="1261717" y="2326414"/>
                  <a:ext cx="2241877" cy="2049357"/>
                </a:xfrm>
                <a:prstGeom prst="roundRect">
                  <a:avLst>
                    <a:gd name="adj" fmla="val 894"/>
                  </a:avLst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7F7F7F">
                        <a:lumMod val="20000"/>
                        <a:lumOff val="80000"/>
                      </a:srgbClr>
                    </a:gs>
                  </a:gsLst>
                  <a:lin ang="5400000" scaled="1"/>
                </a:gradFill>
                <a:ln w="9525" algn="ctr">
                  <a:solidFill>
                    <a:srgbClr val="7F7F7F">
                      <a:lumMod val="60000"/>
                      <a:lumOff val="40000"/>
                    </a:srgbClr>
                  </a:solidFill>
                  <a:round/>
                  <a:headEnd/>
                  <a:tailEnd/>
                </a:ln>
                <a:effectLst/>
              </p:spPr>
              <p:txBody>
                <a:bodyPr vert="horz" wrap="non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</a:pPr>
                  <a:endParaRPr lang="zh-CN" altLang="zh-CN" sz="1100" kern="0">
                    <a:solidFill>
                      <a:srgbClr val="000000"/>
                    </a:solidFill>
                    <a:latin typeface="Arial" pitchFamily="34" charset="0"/>
                    <a:ea typeface="微软雅黑" pitchFamily="34" charset="-122"/>
                    <a:cs typeface="Arial" pitchFamily="34" charset="0"/>
                  </a:endParaRPr>
                </a:p>
              </p:txBody>
            </p:sp>
            <p:grpSp>
              <p:nvGrpSpPr>
                <p:cNvPr id="18" name="组合 17"/>
                <p:cNvGrpSpPr/>
                <p:nvPr/>
              </p:nvGrpSpPr>
              <p:grpSpPr>
                <a:xfrm>
                  <a:off x="1460342" y="2540909"/>
                  <a:ext cx="885869" cy="883079"/>
                  <a:chOff x="1955672" y="3254743"/>
                  <a:chExt cx="1134269" cy="1130697"/>
                </a:xfrm>
              </p:grpSpPr>
              <p:pic>
                <p:nvPicPr>
                  <p:cNvPr id="27" name="Picture 14" descr="图片1"/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duotone>
                      <a:schemeClr val="bg2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7112" r="7730" b="73112"/>
                  <a:stretch>
                    <a:fillRect/>
                  </a:stretch>
                </p:blipFill>
                <p:spPr bwMode="auto">
                  <a:xfrm>
                    <a:off x="1955672" y="3295827"/>
                    <a:ext cx="1134269" cy="1089613"/>
                  </a:xfrm>
                  <a:prstGeom prst="rect">
                    <a:avLst/>
                  </a:prstGeom>
                  <a:solidFill>
                    <a:srgbClr val="FFFFFF"/>
                  </a:solidFill>
                  <a:extLst/>
                </p:spPr>
              </p:pic>
              <p:sp>
                <p:nvSpPr>
                  <p:cNvPr id="2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1955673" y="3254743"/>
                    <a:ext cx="1130697" cy="1130696"/>
                  </a:xfrm>
                  <a:prstGeom prst="rect">
                    <a:avLst/>
                  </a:prstGeom>
                  <a:noFill/>
                  <a:ln w="9525" algn="ctr">
                    <a:solidFill>
                      <a:schemeClr val="bg1">
                        <a:lumMod val="85000"/>
                      </a:schemeClr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DDDDDD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sz="1400">
                      <a:solidFill>
                        <a:srgbClr val="000000"/>
                      </a:solidFill>
                      <a:latin typeface="Arial" pitchFamily="34" charset="0"/>
                      <a:ea typeface="微软雅黑" pitchFamily="34" charset="-122"/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19" name="组合 18"/>
                <p:cNvGrpSpPr/>
                <p:nvPr/>
              </p:nvGrpSpPr>
              <p:grpSpPr>
                <a:xfrm>
                  <a:off x="1451733" y="3586763"/>
                  <a:ext cx="1977243" cy="503296"/>
                  <a:chOff x="1763688" y="4471669"/>
                  <a:chExt cx="1977243" cy="503296"/>
                </a:xfrm>
              </p:grpSpPr>
              <p:sp>
                <p:nvSpPr>
                  <p:cNvPr id="23" name="矩形 22"/>
                  <p:cNvSpPr/>
                  <p:nvPr/>
                </p:nvSpPr>
                <p:spPr>
                  <a:xfrm>
                    <a:off x="1949030" y="4471669"/>
                    <a:ext cx="1791901" cy="50329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lvl="0" algn="just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7EEA"/>
                      </a:buClr>
                      <a:defRPr/>
                    </a:pP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思想为客户服务”是嗨设计的神圣使命</a:t>
                    </a:r>
                    <a:r>
                      <a:rPr lang="zh-CN" altLang="en-US" sz="1050" kern="0" dirty="0" smtClean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。嗨设计相信“</a:t>
                    </a: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思想力</a:t>
                    </a:r>
                    <a:r>
                      <a:rPr lang="en-US" altLang="zh-CN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+</a:t>
                    </a: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执行力</a:t>
                    </a:r>
                    <a:r>
                      <a:rPr lang="en-US" altLang="zh-CN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+</a:t>
                    </a: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持续力</a:t>
                    </a:r>
                    <a:r>
                      <a:rPr lang="en-US" altLang="zh-CN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=</a:t>
                    </a: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品牌力”</a:t>
                    </a:r>
                    <a:r>
                      <a:rPr lang="zh-CN" altLang="en-US" sz="1050" kern="0" dirty="0" smtClean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。</a:t>
                    </a:r>
                    <a:endParaRPr lang="zh-CN" altLang="en-US" sz="1050" kern="0" dirty="0">
                      <a:solidFill>
                        <a:srgbClr val="000000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endParaRPr>
                  </a:p>
                </p:txBody>
              </p:sp>
              <p:grpSp>
                <p:nvGrpSpPr>
                  <p:cNvPr id="24" name="组合 59"/>
                  <p:cNvGrpSpPr>
                    <a:grpSpLocks/>
                  </p:cNvGrpSpPr>
                  <p:nvPr/>
                </p:nvGrpSpPr>
                <p:grpSpPr bwMode="auto">
                  <a:xfrm>
                    <a:off x="1763688" y="4522887"/>
                    <a:ext cx="103310" cy="108106"/>
                    <a:chOff x="5308985" y="532629"/>
                    <a:chExt cx="156756" cy="156756"/>
                  </a:xfrm>
                </p:grpSpPr>
                <p:sp>
                  <p:nvSpPr>
                    <p:cNvPr id="25" name="圆角矩形 24"/>
                    <p:cNvSpPr/>
                    <p:nvPr/>
                  </p:nvSpPr>
                  <p:spPr>
                    <a:xfrm>
                      <a:off x="5308985" y="532629"/>
                      <a:ext cx="156756" cy="156756"/>
                    </a:xfrm>
                    <a:prstGeom prst="roundRect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  <a:effectLst>
                      <a:innerShdw blurRad="38100">
                        <a:prstClr val="black">
                          <a:alpha val="2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sz="1350"/>
                    </a:p>
                  </p:txBody>
                </p:sp>
                <p:sp>
                  <p:nvSpPr>
                    <p:cNvPr id="26" name="等腰三角形 25"/>
                    <p:cNvSpPr/>
                    <p:nvPr/>
                  </p:nvSpPr>
                  <p:spPr>
                    <a:xfrm rot="5400000">
                      <a:off x="5360884" y="587589"/>
                      <a:ext cx="52405" cy="46529"/>
                    </a:xfrm>
                    <a:prstGeom prst="triangl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sz="1350"/>
                    </a:p>
                  </p:txBody>
                </p:sp>
              </p:grpSp>
            </p:grpSp>
            <p:grpSp>
              <p:nvGrpSpPr>
                <p:cNvPr id="20" name="组合 19"/>
                <p:cNvGrpSpPr/>
                <p:nvPr/>
              </p:nvGrpSpPr>
              <p:grpSpPr>
                <a:xfrm>
                  <a:off x="2360394" y="2825160"/>
                  <a:ext cx="1051609" cy="401326"/>
                  <a:chOff x="4238964" y="3354645"/>
                  <a:chExt cx="1051609" cy="401326"/>
                </a:xfrm>
              </p:grpSpPr>
              <p:sp>
                <p:nvSpPr>
                  <p:cNvPr id="21" name="矩形 20"/>
                  <p:cNvSpPr/>
                  <p:nvPr/>
                </p:nvSpPr>
                <p:spPr>
                  <a:xfrm>
                    <a:off x="4273148" y="3354645"/>
                    <a:ext cx="697905" cy="241583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zh-CN" altLang="en-US" sz="1200" b="1" kern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添加标题</a:t>
                    </a:r>
                    <a:endParaRPr lang="en-US" altLang="zh-CN" sz="1200" b="1" kern="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endParaRPr>
                  </a:p>
                </p:txBody>
              </p:sp>
              <p:sp>
                <p:nvSpPr>
                  <p:cNvPr id="22" name="矩形 21"/>
                  <p:cNvSpPr/>
                  <p:nvPr/>
                </p:nvSpPr>
                <p:spPr>
                  <a:xfrm>
                    <a:off x="4238964" y="3541231"/>
                    <a:ext cx="1051609" cy="21474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en-US" altLang="zh-CN" sz="1000" kern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entury Gothic" panose="020B0502020202020204" pitchFamily="34" charset="0"/>
                        <a:ea typeface="微软雅黑"/>
                        <a:cs typeface="Arial" panose="020B0604020202020204" pitchFamily="34" charset="0"/>
                      </a:rPr>
                      <a:t>Click to add title</a:t>
                    </a:r>
                    <a:endParaRPr lang="en-US" altLang="zh-CN" sz="1000" kern="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entury Gothic" panose="020B0502020202020204" pitchFamily="34" charset="0"/>
                      <a:ea typeface="微软雅黑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29" name="组合 28"/>
              <p:cNvGrpSpPr/>
              <p:nvPr/>
            </p:nvGrpSpPr>
            <p:grpSpPr>
              <a:xfrm>
                <a:off x="3260929" y="2286369"/>
                <a:ext cx="2570541" cy="2349797"/>
                <a:chOff x="3666816" y="2326414"/>
                <a:chExt cx="2241877" cy="2049357"/>
              </a:xfrm>
            </p:grpSpPr>
            <p:sp>
              <p:nvSpPr>
                <p:cNvPr id="30" name="AutoShape 4"/>
                <p:cNvSpPr>
                  <a:spLocks noChangeArrowheads="1"/>
                </p:cNvSpPr>
                <p:nvPr/>
              </p:nvSpPr>
              <p:spPr bwMode="auto">
                <a:xfrm>
                  <a:off x="3666816" y="2326414"/>
                  <a:ext cx="2241877" cy="2049357"/>
                </a:xfrm>
                <a:prstGeom prst="roundRect">
                  <a:avLst>
                    <a:gd name="adj" fmla="val 894"/>
                  </a:avLst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7F7F7F">
                        <a:lumMod val="20000"/>
                        <a:lumOff val="80000"/>
                      </a:srgbClr>
                    </a:gs>
                  </a:gsLst>
                  <a:lin ang="5400000" scaled="1"/>
                </a:gradFill>
                <a:ln w="9525" algn="ctr">
                  <a:solidFill>
                    <a:srgbClr val="7F7F7F">
                      <a:lumMod val="60000"/>
                      <a:lumOff val="40000"/>
                    </a:srgbClr>
                  </a:solidFill>
                  <a:round/>
                  <a:headEnd/>
                  <a:tailEnd/>
                </a:ln>
                <a:effectLst/>
              </p:spPr>
              <p:txBody>
                <a:bodyPr vert="horz" wrap="non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</a:pPr>
                  <a:endParaRPr lang="zh-CN" altLang="zh-CN" sz="1100" kern="0">
                    <a:solidFill>
                      <a:srgbClr val="000000"/>
                    </a:solidFill>
                    <a:latin typeface="Arial" pitchFamily="34" charset="0"/>
                    <a:ea typeface="微软雅黑" pitchFamily="34" charset="-122"/>
                    <a:cs typeface="Arial" pitchFamily="34" charset="0"/>
                  </a:endParaRPr>
                </a:p>
              </p:txBody>
            </p:sp>
            <p:grpSp>
              <p:nvGrpSpPr>
                <p:cNvPr id="31" name="组合 30"/>
                <p:cNvGrpSpPr/>
                <p:nvPr/>
              </p:nvGrpSpPr>
              <p:grpSpPr>
                <a:xfrm>
                  <a:off x="3878348" y="2556256"/>
                  <a:ext cx="867733" cy="867734"/>
                  <a:chOff x="5022664" y="3274391"/>
                  <a:chExt cx="1111048" cy="1111048"/>
                </a:xfrm>
              </p:grpSpPr>
              <p:pic>
                <p:nvPicPr>
                  <p:cNvPr id="40" name="Picture 7" descr="图片2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duotone>
                      <a:schemeClr val="bg2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891" r="2945" b="74030"/>
                  <a:stretch>
                    <a:fillRect/>
                  </a:stretch>
                </p:blipFill>
                <p:spPr bwMode="auto">
                  <a:xfrm>
                    <a:off x="5024449" y="3333337"/>
                    <a:ext cx="1105689" cy="1052101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4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5022664" y="3274391"/>
                    <a:ext cx="1111048" cy="1111048"/>
                  </a:xfrm>
                  <a:prstGeom prst="rect">
                    <a:avLst/>
                  </a:prstGeom>
                  <a:noFill/>
                  <a:ln w="9525" algn="ctr">
                    <a:solidFill>
                      <a:schemeClr val="bg1">
                        <a:lumMod val="85000"/>
                      </a:schemeClr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DDDDDD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sz="1400">
                      <a:solidFill>
                        <a:srgbClr val="000000"/>
                      </a:solidFill>
                      <a:latin typeface="Arial" pitchFamily="34" charset="0"/>
                      <a:ea typeface="微软雅黑" pitchFamily="34" charset="-122"/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32" name="组合 31"/>
                <p:cNvGrpSpPr/>
                <p:nvPr/>
              </p:nvGrpSpPr>
              <p:grpSpPr>
                <a:xfrm>
                  <a:off x="3889702" y="3586763"/>
                  <a:ext cx="1977243" cy="503296"/>
                  <a:chOff x="1763688" y="4471669"/>
                  <a:chExt cx="1977243" cy="503296"/>
                </a:xfrm>
              </p:grpSpPr>
              <p:sp>
                <p:nvSpPr>
                  <p:cNvPr id="36" name="矩形 35"/>
                  <p:cNvSpPr/>
                  <p:nvPr/>
                </p:nvSpPr>
                <p:spPr>
                  <a:xfrm>
                    <a:off x="1949030" y="4471669"/>
                    <a:ext cx="1791901" cy="50329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lvl="0" algn="just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7EEA"/>
                      </a:buClr>
                      <a:defRPr/>
                    </a:pP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思想为客户服务”是嗨设计的神圣使命</a:t>
                    </a:r>
                    <a:r>
                      <a:rPr lang="zh-CN" altLang="en-US" sz="1050" kern="0" dirty="0" smtClean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。嗨设计相信“</a:t>
                    </a: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思想力</a:t>
                    </a:r>
                    <a:r>
                      <a:rPr lang="en-US" altLang="zh-CN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+</a:t>
                    </a: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执行力</a:t>
                    </a:r>
                    <a:r>
                      <a:rPr lang="en-US" altLang="zh-CN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+</a:t>
                    </a: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持续力</a:t>
                    </a:r>
                    <a:r>
                      <a:rPr lang="en-US" altLang="zh-CN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=</a:t>
                    </a: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品牌力”</a:t>
                    </a:r>
                    <a:r>
                      <a:rPr lang="zh-CN" altLang="en-US" sz="1050" kern="0" dirty="0" smtClean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。</a:t>
                    </a:r>
                    <a:endParaRPr lang="zh-CN" altLang="en-US" sz="1050" kern="0" dirty="0">
                      <a:solidFill>
                        <a:srgbClr val="000000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endParaRPr>
                  </a:p>
                </p:txBody>
              </p:sp>
              <p:grpSp>
                <p:nvGrpSpPr>
                  <p:cNvPr id="37" name="组合 59"/>
                  <p:cNvGrpSpPr>
                    <a:grpSpLocks/>
                  </p:cNvGrpSpPr>
                  <p:nvPr/>
                </p:nvGrpSpPr>
                <p:grpSpPr bwMode="auto">
                  <a:xfrm>
                    <a:off x="1763688" y="4522887"/>
                    <a:ext cx="103310" cy="108106"/>
                    <a:chOff x="5308985" y="532629"/>
                    <a:chExt cx="156756" cy="156756"/>
                  </a:xfrm>
                </p:grpSpPr>
                <p:sp>
                  <p:nvSpPr>
                    <p:cNvPr id="38" name="圆角矩形 37"/>
                    <p:cNvSpPr/>
                    <p:nvPr/>
                  </p:nvSpPr>
                  <p:spPr>
                    <a:xfrm>
                      <a:off x="5308985" y="532629"/>
                      <a:ext cx="156756" cy="156756"/>
                    </a:xfrm>
                    <a:prstGeom prst="roundRect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  <a:effectLst>
                      <a:innerShdw blurRad="38100">
                        <a:prstClr val="black">
                          <a:alpha val="2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sz="1350"/>
                    </a:p>
                  </p:txBody>
                </p:sp>
                <p:sp>
                  <p:nvSpPr>
                    <p:cNvPr id="39" name="等腰三角形 38"/>
                    <p:cNvSpPr/>
                    <p:nvPr/>
                  </p:nvSpPr>
                  <p:spPr>
                    <a:xfrm rot="5400000">
                      <a:off x="5360884" y="587589"/>
                      <a:ext cx="52405" cy="46529"/>
                    </a:xfrm>
                    <a:prstGeom prst="triangl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sz="1350"/>
                    </a:p>
                  </p:txBody>
                </p:sp>
              </p:grpSp>
            </p:grpSp>
            <p:grpSp>
              <p:nvGrpSpPr>
                <p:cNvPr id="33" name="组合 32"/>
                <p:cNvGrpSpPr/>
                <p:nvPr/>
              </p:nvGrpSpPr>
              <p:grpSpPr>
                <a:xfrm>
                  <a:off x="4798363" y="2825160"/>
                  <a:ext cx="1051609" cy="401326"/>
                  <a:chOff x="4238964" y="3354645"/>
                  <a:chExt cx="1051609" cy="401326"/>
                </a:xfrm>
              </p:grpSpPr>
              <p:sp>
                <p:nvSpPr>
                  <p:cNvPr id="34" name="矩形 33"/>
                  <p:cNvSpPr/>
                  <p:nvPr/>
                </p:nvSpPr>
                <p:spPr>
                  <a:xfrm>
                    <a:off x="4273149" y="3354645"/>
                    <a:ext cx="697904" cy="241583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zh-CN" altLang="en-US" sz="1200" b="1" kern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添加标题</a:t>
                    </a:r>
                    <a:endParaRPr lang="en-US" altLang="zh-CN" sz="1200" b="1" kern="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endParaRPr>
                  </a:p>
                </p:txBody>
              </p:sp>
              <p:sp>
                <p:nvSpPr>
                  <p:cNvPr id="35" name="矩形 34"/>
                  <p:cNvSpPr/>
                  <p:nvPr/>
                </p:nvSpPr>
                <p:spPr>
                  <a:xfrm>
                    <a:off x="4238964" y="3541231"/>
                    <a:ext cx="1051609" cy="21474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en-US" altLang="zh-CN" sz="1000" kern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entury Gothic" panose="020B0502020202020204" pitchFamily="34" charset="0"/>
                        <a:ea typeface="微软雅黑"/>
                        <a:cs typeface="Arial" panose="020B0604020202020204" pitchFamily="34" charset="0"/>
                      </a:rPr>
                      <a:t>Click to add title</a:t>
                    </a:r>
                    <a:endParaRPr lang="en-US" altLang="zh-CN" sz="1000" kern="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entury Gothic" panose="020B0502020202020204" pitchFamily="34" charset="0"/>
                      <a:ea typeface="微软雅黑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42" name="组合 41"/>
              <p:cNvGrpSpPr/>
              <p:nvPr/>
            </p:nvGrpSpPr>
            <p:grpSpPr>
              <a:xfrm>
                <a:off x="6017022" y="2286369"/>
                <a:ext cx="2612130" cy="2349797"/>
                <a:chOff x="6070521" y="2326414"/>
                <a:chExt cx="2278148" cy="2049357"/>
              </a:xfrm>
            </p:grpSpPr>
            <p:sp>
              <p:nvSpPr>
                <p:cNvPr id="43" name="AutoShape 6"/>
                <p:cNvSpPr>
                  <a:spLocks noChangeArrowheads="1"/>
                </p:cNvSpPr>
                <p:nvPr/>
              </p:nvSpPr>
              <p:spPr bwMode="auto">
                <a:xfrm>
                  <a:off x="6070521" y="2326414"/>
                  <a:ext cx="2278148" cy="2049357"/>
                </a:xfrm>
                <a:prstGeom prst="roundRect">
                  <a:avLst>
                    <a:gd name="adj" fmla="val 894"/>
                  </a:avLst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7F7F7F">
                        <a:lumMod val="20000"/>
                        <a:lumOff val="80000"/>
                      </a:srgbClr>
                    </a:gs>
                  </a:gsLst>
                  <a:lin ang="5400000" scaled="1"/>
                </a:gradFill>
                <a:ln w="9525" algn="ctr">
                  <a:solidFill>
                    <a:srgbClr val="7F7F7F">
                      <a:lumMod val="60000"/>
                      <a:lumOff val="40000"/>
                    </a:srgbClr>
                  </a:solidFill>
                  <a:round/>
                  <a:headEnd/>
                  <a:tailEnd/>
                </a:ln>
                <a:effectLst/>
              </p:spPr>
              <p:txBody>
                <a:bodyPr vert="horz" wrap="non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</a:pPr>
                  <a:endParaRPr lang="zh-CN" altLang="zh-CN" sz="1100" kern="0">
                    <a:solidFill>
                      <a:srgbClr val="000000"/>
                    </a:solidFill>
                    <a:latin typeface="Arial" pitchFamily="34" charset="0"/>
                    <a:ea typeface="微软雅黑" pitchFamily="34" charset="-122"/>
                    <a:cs typeface="Arial" pitchFamily="34" charset="0"/>
                  </a:endParaRPr>
                </a:p>
              </p:txBody>
            </p:sp>
            <p:grpSp>
              <p:nvGrpSpPr>
                <p:cNvPr id="44" name="组合 43"/>
                <p:cNvGrpSpPr/>
                <p:nvPr/>
              </p:nvGrpSpPr>
              <p:grpSpPr>
                <a:xfrm>
                  <a:off x="6248245" y="2556256"/>
                  <a:ext cx="867733" cy="867734"/>
                  <a:chOff x="8166464" y="3274391"/>
                  <a:chExt cx="1111048" cy="1111048"/>
                </a:xfrm>
              </p:grpSpPr>
              <p:pic>
                <p:nvPicPr>
                  <p:cNvPr id="53" name="Picture 8" descr="图片3"/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duotone>
                      <a:schemeClr val="bg2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6876" r="15500" b="73854"/>
                  <a:stretch>
                    <a:fillRect/>
                  </a:stretch>
                </p:blipFill>
                <p:spPr bwMode="auto">
                  <a:xfrm>
                    <a:off x="8168251" y="3326193"/>
                    <a:ext cx="1109261" cy="105924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54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8166464" y="3274391"/>
                    <a:ext cx="1111048" cy="1111048"/>
                  </a:xfrm>
                  <a:prstGeom prst="rect">
                    <a:avLst/>
                  </a:prstGeom>
                  <a:noFill/>
                  <a:ln w="9525" algn="ctr">
                    <a:solidFill>
                      <a:schemeClr val="bg1">
                        <a:lumMod val="85000"/>
                      </a:schemeClr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DDDDDD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sz="1400">
                      <a:solidFill>
                        <a:srgbClr val="000000"/>
                      </a:solidFill>
                      <a:latin typeface="Arial" pitchFamily="34" charset="0"/>
                      <a:ea typeface="微软雅黑" pitchFamily="34" charset="-122"/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6254483" y="3586763"/>
                  <a:ext cx="1977243" cy="503296"/>
                  <a:chOff x="1763688" y="4471669"/>
                  <a:chExt cx="1977243" cy="503296"/>
                </a:xfrm>
              </p:grpSpPr>
              <p:sp>
                <p:nvSpPr>
                  <p:cNvPr id="49" name="矩形 48"/>
                  <p:cNvSpPr/>
                  <p:nvPr/>
                </p:nvSpPr>
                <p:spPr>
                  <a:xfrm>
                    <a:off x="1949030" y="4471669"/>
                    <a:ext cx="1791901" cy="50329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lvl="0" algn="just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7EEA"/>
                      </a:buClr>
                      <a:defRPr/>
                    </a:pP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思想为客户服务”是嗨设计的神圣使命</a:t>
                    </a:r>
                    <a:r>
                      <a:rPr lang="zh-CN" altLang="en-US" sz="1050" kern="0" dirty="0" smtClean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。嗨设计相信“</a:t>
                    </a: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思想力</a:t>
                    </a:r>
                    <a:r>
                      <a:rPr lang="en-US" altLang="zh-CN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+</a:t>
                    </a: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执行力</a:t>
                    </a:r>
                    <a:r>
                      <a:rPr lang="en-US" altLang="zh-CN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+</a:t>
                    </a: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持续力</a:t>
                    </a:r>
                    <a:r>
                      <a:rPr lang="en-US" altLang="zh-CN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=</a:t>
                    </a: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品牌力”</a:t>
                    </a:r>
                    <a:r>
                      <a:rPr lang="zh-CN" altLang="en-US" sz="1050" kern="0" dirty="0" smtClean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。</a:t>
                    </a:r>
                    <a:endParaRPr lang="zh-CN" altLang="en-US" sz="1050" kern="0" dirty="0">
                      <a:solidFill>
                        <a:srgbClr val="000000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endParaRPr>
                  </a:p>
                </p:txBody>
              </p:sp>
              <p:grpSp>
                <p:nvGrpSpPr>
                  <p:cNvPr id="50" name="组合 59"/>
                  <p:cNvGrpSpPr>
                    <a:grpSpLocks/>
                  </p:cNvGrpSpPr>
                  <p:nvPr/>
                </p:nvGrpSpPr>
                <p:grpSpPr bwMode="auto">
                  <a:xfrm>
                    <a:off x="1763688" y="4522887"/>
                    <a:ext cx="103310" cy="108106"/>
                    <a:chOff x="5308985" y="532629"/>
                    <a:chExt cx="156756" cy="156756"/>
                  </a:xfrm>
                </p:grpSpPr>
                <p:sp>
                  <p:nvSpPr>
                    <p:cNvPr id="51" name="圆角矩形 50"/>
                    <p:cNvSpPr/>
                    <p:nvPr/>
                  </p:nvSpPr>
                  <p:spPr>
                    <a:xfrm>
                      <a:off x="5308985" y="532629"/>
                      <a:ext cx="156756" cy="156756"/>
                    </a:xfrm>
                    <a:prstGeom prst="roundRect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  <a:effectLst>
                      <a:innerShdw blurRad="38100">
                        <a:prstClr val="black">
                          <a:alpha val="2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sz="1350"/>
                    </a:p>
                  </p:txBody>
                </p:sp>
                <p:sp>
                  <p:nvSpPr>
                    <p:cNvPr id="52" name="等腰三角形 51"/>
                    <p:cNvSpPr/>
                    <p:nvPr/>
                  </p:nvSpPr>
                  <p:spPr>
                    <a:xfrm rot="5400000">
                      <a:off x="5360884" y="587589"/>
                      <a:ext cx="52405" cy="46529"/>
                    </a:xfrm>
                    <a:prstGeom prst="triangl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sz="1350"/>
                    </a:p>
                  </p:txBody>
                </p:sp>
              </p:grpSp>
            </p:grpSp>
            <p:grpSp>
              <p:nvGrpSpPr>
                <p:cNvPr id="46" name="组合 45"/>
                <p:cNvGrpSpPr/>
                <p:nvPr/>
              </p:nvGrpSpPr>
              <p:grpSpPr>
                <a:xfrm>
                  <a:off x="7163144" y="2825160"/>
                  <a:ext cx="1051609" cy="401326"/>
                  <a:chOff x="4238964" y="3354645"/>
                  <a:chExt cx="1051609" cy="401326"/>
                </a:xfrm>
              </p:grpSpPr>
              <p:sp>
                <p:nvSpPr>
                  <p:cNvPr id="47" name="矩形 46"/>
                  <p:cNvSpPr/>
                  <p:nvPr/>
                </p:nvSpPr>
                <p:spPr>
                  <a:xfrm>
                    <a:off x="4273149" y="3354645"/>
                    <a:ext cx="697904" cy="241583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zh-CN" altLang="en-US" sz="1200" b="1" kern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添加标题</a:t>
                    </a:r>
                    <a:endParaRPr lang="en-US" altLang="zh-CN" sz="1200" b="1" kern="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endParaRPr>
                  </a:p>
                </p:txBody>
              </p:sp>
              <p:sp>
                <p:nvSpPr>
                  <p:cNvPr id="48" name="矩形 47"/>
                  <p:cNvSpPr/>
                  <p:nvPr/>
                </p:nvSpPr>
                <p:spPr>
                  <a:xfrm>
                    <a:off x="4238964" y="3541231"/>
                    <a:ext cx="1051609" cy="21474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en-US" altLang="zh-CN" sz="1000" kern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entury Gothic" panose="020B0502020202020204" pitchFamily="34" charset="0"/>
                        <a:ea typeface="微软雅黑"/>
                        <a:cs typeface="Arial" panose="020B0604020202020204" pitchFamily="34" charset="0"/>
                      </a:rPr>
                      <a:t>Click to add title</a:t>
                    </a:r>
                    <a:endParaRPr lang="en-US" altLang="zh-CN" sz="1000" kern="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entury Gothic" panose="020B0502020202020204" pitchFamily="34" charset="0"/>
                      <a:ea typeface="微软雅黑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</p:grpSp>
      <p:sp>
        <p:nvSpPr>
          <p:cNvPr id="56" name="矩形 55"/>
          <p:cNvSpPr/>
          <p:nvPr/>
        </p:nvSpPr>
        <p:spPr>
          <a:xfrm>
            <a:off x="-931862" y="754842"/>
            <a:ext cx="175270" cy="175270"/>
          </a:xfrm>
          <a:prstGeom prst="rect">
            <a:avLst/>
          </a:prstGeom>
          <a:solidFill>
            <a:srgbClr val="E626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-931862" y="1018426"/>
            <a:ext cx="175270" cy="175270"/>
          </a:xfrm>
          <a:prstGeom prst="rect">
            <a:avLst/>
          </a:prstGeom>
          <a:solidFill>
            <a:srgbClr val="232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-931862" y="1282011"/>
            <a:ext cx="175270" cy="175270"/>
          </a:xfrm>
          <a:prstGeom prst="rect">
            <a:avLst/>
          </a:prstGeom>
          <a:solidFill>
            <a:srgbClr val="2261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06</a:t>
            </a:r>
          </a:p>
        </p:txBody>
      </p:sp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509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35696" y="1474446"/>
            <a:ext cx="1336965" cy="1336965"/>
            <a:chOff x="1835696" y="1738840"/>
            <a:chExt cx="1336965" cy="1336965"/>
          </a:xfrm>
        </p:grpSpPr>
        <p:grpSp>
          <p:nvGrpSpPr>
            <p:cNvPr id="3" name="组合 2"/>
            <p:cNvGrpSpPr/>
            <p:nvPr/>
          </p:nvGrpSpPr>
          <p:grpSpPr>
            <a:xfrm>
              <a:off x="1835696" y="1738840"/>
              <a:ext cx="1336965" cy="1336965"/>
              <a:chOff x="966782" y="1738840"/>
              <a:chExt cx="1336965" cy="1336965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966782" y="1738840"/>
                <a:ext cx="1336965" cy="1336965"/>
              </a:xfrm>
              <a:prstGeom prst="rect">
                <a:avLst/>
              </a:prstGeom>
              <a:solidFill>
                <a:srgbClr val="E626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1943708" y="2715766"/>
                <a:ext cx="360039" cy="360039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srgbClr val="28333C"/>
                    </a:solidFill>
                    <a:latin typeface="Century Gothic" panose="020B0502020202020204" pitchFamily="34" charset="0"/>
                  </a:rPr>
                  <a:t>S</a:t>
                </a:r>
                <a:endParaRPr lang="zh-CN" altLang="en-US" dirty="0">
                  <a:solidFill>
                    <a:srgbClr val="28333C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2137732" y="2276517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添加标题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388686" y="1474446"/>
            <a:ext cx="1336965" cy="1336965"/>
            <a:chOff x="3388686" y="1738840"/>
            <a:chExt cx="1336965" cy="1336965"/>
          </a:xfrm>
        </p:grpSpPr>
        <p:grpSp>
          <p:nvGrpSpPr>
            <p:cNvPr id="8" name="组合 7"/>
            <p:cNvGrpSpPr/>
            <p:nvPr/>
          </p:nvGrpSpPr>
          <p:grpSpPr>
            <a:xfrm>
              <a:off x="3388686" y="1738840"/>
              <a:ext cx="1336965" cy="1336965"/>
              <a:chOff x="966782" y="1738840"/>
              <a:chExt cx="1336965" cy="1336965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966782" y="1738840"/>
                <a:ext cx="1336965" cy="1336965"/>
              </a:xfrm>
              <a:prstGeom prst="rect">
                <a:avLst/>
              </a:prstGeom>
              <a:solidFill>
                <a:srgbClr val="E626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966782" y="2715766"/>
                <a:ext cx="360039" cy="360039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>
                    <a:solidFill>
                      <a:srgbClr val="28333C"/>
                    </a:solidFill>
                    <a:latin typeface="Century Gothic" panose="020B0502020202020204" pitchFamily="34" charset="0"/>
                  </a:rPr>
                  <a:t>W</a:t>
                </a:r>
                <a:endParaRPr lang="zh-CN" altLang="en-US" dirty="0">
                  <a:solidFill>
                    <a:srgbClr val="28333C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3691524" y="2276517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添加标题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835696" y="2919424"/>
            <a:ext cx="1336965" cy="1336965"/>
            <a:chOff x="1835696" y="3183818"/>
            <a:chExt cx="1336965" cy="1336965"/>
          </a:xfrm>
        </p:grpSpPr>
        <p:grpSp>
          <p:nvGrpSpPr>
            <p:cNvPr id="13" name="组合 12"/>
            <p:cNvGrpSpPr/>
            <p:nvPr/>
          </p:nvGrpSpPr>
          <p:grpSpPr>
            <a:xfrm>
              <a:off x="1835696" y="3183818"/>
              <a:ext cx="1336965" cy="1336965"/>
              <a:chOff x="966782" y="1738840"/>
              <a:chExt cx="1336965" cy="1336965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966782" y="1738840"/>
                <a:ext cx="1336965" cy="1336965"/>
              </a:xfrm>
              <a:prstGeom prst="rect">
                <a:avLst/>
              </a:prstGeom>
              <a:solidFill>
                <a:srgbClr val="E626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1943708" y="1738840"/>
                <a:ext cx="360039" cy="360039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>
                    <a:solidFill>
                      <a:srgbClr val="28333C"/>
                    </a:solidFill>
                    <a:latin typeface="Century Gothic" panose="020B0502020202020204" pitchFamily="34" charset="0"/>
                  </a:rPr>
                  <a:t>O</a:t>
                </a:r>
                <a:endParaRPr lang="zh-CN" altLang="en-US" dirty="0">
                  <a:solidFill>
                    <a:srgbClr val="28333C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2129716" y="3721495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添加标题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388686" y="2919424"/>
            <a:ext cx="1336965" cy="1336965"/>
            <a:chOff x="3388686" y="3183818"/>
            <a:chExt cx="1336965" cy="1336965"/>
          </a:xfrm>
        </p:grpSpPr>
        <p:grpSp>
          <p:nvGrpSpPr>
            <p:cNvPr id="18" name="组合 17"/>
            <p:cNvGrpSpPr/>
            <p:nvPr/>
          </p:nvGrpSpPr>
          <p:grpSpPr>
            <a:xfrm>
              <a:off x="3388686" y="3183818"/>
              <a:ext cx="1336965" cy="1336965"/>
              <a:chOff x="966782" y="1738840"/>
              <a:chExt cx="1336965" cy="1336965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966782" y="1738840"/>
                <a:ext cx="1336965" cy="1336965"/>
              </a:xfrm>
              <a:prstGeom prst="rect">
                <a:avLst/>
              </a:prstGeom>
              <a:solidFill>
                <a:srgbClr val="E626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966782" y="1738840"/>
                <a:ext cx="360039" cy="360039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>
                    <a:solidFill>
                      <a:srgbClr val="28333C"/>
                    </a:solidFill>
                    <a:latin typeface="Century Gothic" panose="020B0502020202020204" pitchFamily="34" charset="0"/>
                  </a:rPr>
                  <a:t>T</a:t>
                </a:r>
                <a:endParaRPr lang="zh-CN" altLang="en-US" dirty="0">
                  <a:solidFill>
                    <a:srgbClr val="28333C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3682706" y="3721495"/>
              <a:ext cx="74892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添加标题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2129717" y="1079247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3682707" y="1028512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标题</a:t>
            </a:r>
          </a:p>
        </p:txBody>
      </p:sp>
      <p:sp>
        <p:nvSpPr>
          <p:cNvPr id="24" name="矩形 23"/>
          <p:cNvSpPr/>
          <p:nvPr/>
        </p:nvSpPr>
        <p:spPr>
          <a:xfrm>
            <a:off x="979184" y="2012123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1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标题</a:t>
            </a:r>
            <a:endParaRPr lang="en-US" altLang="zh-CN" sz="11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79184" y="3457101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1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标题</a:t>
            </a:r>
            <a:endParaRPr lang="en-US" altLang="zh-CN" sz="11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292080" y="1340857"/>
            <a:ext cx="3204356" cy="638533"/>
            <a:chOff x="503238" y="2770637"/>
            <a:chExt cx="3204356" cy="638533"/>
          </a:xfrm>
        </p:grpSpPr>
        <p:sp>
          <p:nvSpPr>
            <p:cNvPr id="27" name="矩形 26"/>
            <p:cNvSpPr/>
            <p:nvPr/>
          </p:nvSpPr>
          <p:spPr>
            <a:xfrm>
              <a:off x="503238" y="3053880"/>
              <a:ext cx="3204356" cy="355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思想为客户服务”是嗨设计的神圣使命。嗨设计相信“思想力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</a:t>
              </a:r>
              <a:r>
                <a:rPr lang="zh-CN" altLang="en-US" sz="800" dirty="0" smtClean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alpha val="9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503238" y="2770637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292080" y="2118063"/>
            <a:ext cx="3204356" cy="638533"/>
            <a:chOff x="503238" y="2770637"/>
            <a:chExt cx="3204356" cy="638533"/>
          </a:xfrm>
        </p:grpSpPr>
        <p:sp>
          <p:nvSpPr>
            <p:cNvPr id="39" name="矩形 38"/>
            <p:cNvSpPr/>
            <p:nvPr/>
          </p:nvSpPr>
          <p:spPr>
            <a:xfrm>
              <a:off x="503238" y="3053880"/>
              <a:ext cx="3204356" cy="355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思想为客户服务”是嗨设计的神圣使命。嗨设计相信“思想力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</a:t>
              </a:r>
              <a:r>
                <a:rPr lang="zh-CN" altLang="en-US" sz="800" dirty="0" smtClean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alpha val="9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503238" y="2770637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292080" y="2895269"/>
            <a:ext cx="3204356" cy="638533"/>
            <a:chOff x="503238" y="2770637"/>
            <a:chExt cx="3204356" cy="638533"/>
          </a:xfrm>
        </p:grpSpPr>
        <p:sp>
          <p:nvSpPr>
            <p:cNvPr id="42" name="矩形 41"/>
            <p:cNvSpPr/>
            <p:nvPr/>
          </p:nvSpPr>
          <p:spPr>
            <a:xfrm>
              <a:off x="503238" y="3053880"/>
              <a:ext cx="3204356" cy="355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思想为客户服务”是嗨设计的神圣使命。嗨设计相信“思想力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</a:t>
              </a:r>
              <a:r>
                <a:rPr lang="zh-CN" altLang="en-US" sz="800" dirty="0" smtClean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alpha val="9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03238" y="2770637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292080" y="3672475"/>
            <a:ext cx="3204356" cy="638533"/>
            <a:chOff x="503238" y="2770637"/>
            <a:chExt cx="3204356" cy="638533"/>
          </a:xfrm>
        </p:grpSpPr>
        <p:sp>
          <p:nvSpPr>
            <p:cNvPr id="45" name="矩形 44"/>
            <p:cNvSpPr/>
            <p:nvPr/>
          </p:nvSpPr>
          <p:spPr>
            <a:xfrm>
              <a:off x="503238" y="3053880"/>
              <a:ext cx="3204356" cy="355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思想为客户服务”是嗨设计的神圣使命。嗨设计相信“思想力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</a:t>
              </a:r>
              <a:r>
                <a:rPr lang="zh-CN" altLang="en-US" sz="800" dirty="0" smtClean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alpha val="9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503238" y="2770637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30069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6" dur="20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2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28" dur="20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98" name="组合 14"/>
          <p:cNvGrpSpPr>
            <a:grpSpLocks/>
          </p:cNvGrpSpPr>
          <p:nvPr/>
        </p:nvGrpSpPr>
        <p:grpSpPr bwMode="auto">
          <a:xfrm>
            <a:off x="574018" y="836746"/>
            <a:ext cx="4496007" cy="3805179"/>
            <a:chOff x="1864244" y="567833"/>
            <a:chExt cx="5175228" cy="4378009"/>
          </a:xfr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22000"/>
              </a:prstClr>
            </a:outerShdw>
          </a:effectLst>
        </p:grpSpPr>
        <p:sp>
          <p:nvSpPr>
            <p:cNvPr id="99" name="Freeform 7"/>
            <p:cNvSpPr>
              <a:spLocks/>
            </p:cNvSpPr>
            <p:nvPr/>
          </p:nvSpPr>
          <p:spPr bwMode="auto">
            <a:xfrm>
              <a:off x="5278551" y="4731990"/>
              <a:ext cx="265176" cy="213852"/>
            </a:xfrm>
            <a:custGeom>
              <a:avLst/>
              <a:gdLst>
                <a:gd name="T0" fmla="*/ 6 w 31"/>
                <a:gd name="T1" fmla="*/ 4 h 25"/>
                <a:gd name="T2" fmla="*/ 11 w 31"/>
                <a:gd name="T3" fmla="*/ 4 h 25"/>
                <a:gd name="T4" fmla="*/ 17 w 31"/>
                <a:gd name="T5" fmla="*/ 1 h 25"/>
                <a:gd name="T6" fmla="*/ 28 w 31"/>
                <a:gd name="T7" fmla="*/ 0 h 25"/>
                <a:gd name="T8" fmla="*/ 31 w 31"/>
                <a:gd name="T9" fmla="*/ 2 h 25"/>
                <a:gd name="T10" fmla="*/ 31 w 31"/>
                <a:gd name="T11" fmla="*/ 6 h 25"/>
                <a:gd name="T12" fmla="*/ 30 w 31"/>
                <a:gd name="T13" fmla="*/ 9 h 25"/>
                <a:gd name="T14" fmla="*/ 26 w 31"/>
                <a:gd name="T15" fmla="*/ 13 h 25"/>
                <a:gd name="T16" fmla="*/ 25 w 31"/>
                <a:gd name="T17" fmla="*/ 18 h 25"/>
                <a:gd name="T18" fmla="*/ 18 w 31"/>
                <a:gd name="T19" fmla="*/ 22 h 25"/>
                <a:gd name="T20" fmla="*/ 13 w 31"/>
                <a:gd name="T21" fmla="*/ 25 h 25"/>
                <a:gd name="T22" fmla="*/ 10 w 31"/>
                <a:gd name="T23" fmla="*/ 25 h 25"/>
                <a:gd name="T24" fmla="*/ 8 w 31"/>
                <a:gd name="T25" fmla="*/ 24 h 25"/>
                <a:gd name="T26" fmla="*/ 4 w 31"/>
                <a:gd name="T27" fmla="*/ 24 h 25"/>
                <a:gd name="T28" fmla="*/ 0 w 31"/>
                <a:gd name="T29" fmla="*/ 21 h 25"/>
                <a:gd name="T30" fmla="*/ 0 w 31"/>
                <a:gd name="T31" fmla="*/ 14 h 25"/>
                <a:gd name="T32" fmla="*/ 1 w 31"/>
                <a:gd name="T33" fmla="*/ 10 h 25"/>
                <a:gd name="T34" fmla="*/ 5 w 31"/>
                <a:gd name="T35" fmla="*/ 10 h 25"/>
                <a:gd name="T36" fmla="*/ 6 w 31"/>
                <a:gd name="T37" fmla="*/ 8 h 25"/>
                <a:gd name="T38" fmla="*/ 6 w 31"/>
                <a:gd name="T39" fmla="*/ 4 h 2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"/>
                <a:gd name="T61" fmla="*/ 0 h 25"/>
                <a:gd name="T62" fmla="*/ 31 w 31"/>
                <a:gd name="T63" fmla="*/ 25 h 2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" h="25">
                  <a:moveTo>
                    <a:pt x="6" y="4"/>
                  </a:moveTo>
                  <a:lnTo>
                    <a:pt x="11" y="4"/>
                  </a:lnTo>
                  <a:lnTo>
                    <a:pt x="17" y="1"/>
                  </a:lnTo>
                  <a:lnTo>
                    <a:pt x="28" y="0"/>
                  </a:lnTo>
                  <a:lnTo>
                    <a:pt x="31" y="2"/>
                  </a:lnTo>
                  <a:lnTo>
                    <a:pt x="31" y="6"/>
                  </a:lnTo>
                  <a:lnTo>
                    <a:pt x="30" y="9"/>
                  </a:lnTo>
                  <a:lnTo>
                    <a:pt x="26" y="13"/>
                  </a:lnTo>
                  <a:lnTo>
                    <a:pt x="25" y="18"/>
                  </a:lnTo>
                  <a:lnTo>
                    <a:pt x="18" y="22"/>
                  </a:lnTo>
                  <a:lnTo>
                    <a:pt x="13" y="25"/>
                  </a:lnTo>
                  <a:lnTo>
                    <a:pt x="10" y="25"/>
                  </a:lnTo>
                  <a:lnTo>
                    <a:pt x="8" y="24"/>
                  </a:lnTo>
                  <a:lnTo>
                    <a:pt x="4" y="24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1" y="10"/>
                  </a:lnTo>
                  <a:lnTo>
                    <a:pt x="5" y="10"/>
                  </a:lnTo>
                  <a:lnTo>
                    <a:pt x="6" y="8"/>
                  </a:lnTo>
                  <a:cubicBezTo>
                    <a:pt x="6" y="8"/>
                    <a:pt x="6" y="4"/>
                    <a:pt x="6" y="4"/>
                  </a:cubicBez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0" name="Freeform 8"/>
            <p:cNvSpPr>
              <a:spLocks/>
            </p:cNvSpPr>
            <p:nvPr/>
          </p:nvSpPr>
          <p:spPr bwMode="auto">
            <a:xfrm>
              <a:off x="6372200" y="4240832"/>
              <a:ext cx="171082" cy="419150"/>
            </a:xfrm>
            <a:custGeom>
              <a:avLst/>
              <a:gdLst>
                <a:gd name="T0" fmla="*/ 14 w 20"/>
                <a:gd name="T1" fmla="*/ 0 h 49"/>
                <a:gd name="T2" fmla="*/ 18 w 20"/>
                <a:gd name="T3" fmla="*/ 0 h 49"/>
                <a:gd name="T4" fmla="*/ 19 w 20"/>
                <a:gd name="T5" fmla="*/ 2 h 49"/>
                <a:gd name="T6" fmla="*/ 20 w 20"/>
                <a:gd name="T7" fmla="*/ 6 h 49"/>
                <a:gd name="T8" fmla="*/ 18 w 20"/>
                <a:gd name="T9" fmla="*/ 9 h 49"/>
                <a:gd name="T10" fmla="*/ 19 w 20"/>
                <a:gd name="T11" fmla="*/ 22 h 49"/>
                <a:gd name="T12" fmla="*/ 18 w 20"/>
                <a:gd name="T13" fmla="*/ 25 h 49"/>
                <a:gd name="T14" fmla="*/ 17 w 20"/>
                <a:gd name="T15" fmla="*/ 27 h 49"/>
                <a:gd name="T16" fmla="*/ 13 w 20"/>
                <a:gd name="T17" fmla="*/ 34 h 49"/>
                <a:gd name="T18" fmla="*/ 12 w 20"/>
                <a:gd name="T19" fmla="*/ 38 h 49"/>
                <a:gd name="T20" fmla="*/ 11 w 20"/>
                <a:gd name="T21" fmla="*/ 47 h 49"/>
                <a:gd name="T22" fmla="*/ 11 w 20"/>
                <a:gd name="T23" fmla="*/ 49 h 49"/>
                <a:gd name="T24" fmla="*/ 9 w 20"/>
                <a:gd name="T25" fmla="*/ 49 h 49"/>
                <a:gd name="T26" fmla="*/ 5 w 20"/>
                <a:gd name="T27" fmla="*/ 43 h 49"/>
                <a:gd name="T28" fmla="*/ 3 w 20"/>
                <a:gd name="T29" fmla="*/ 43 h 49"/>
                <a:gd name="T30" fmla="*/ 1 w 20"/>
                <a:gd name="T31" fmla="*/ 38 h 49"/>
                <a:gd name="T32" fmla="*/ 0 w 20"/>
                <a:gd name="T33" fmla="*/ 37 h 49"/>
                <a:gd name="T34" fmla="*/ 0 w 20"/>
                <a:gd name="T35" fmla="*/ 33 h 49"/>
                <a:gd name="T36" fmla="*/ 1 w 20"/>
                <a:gd name="T37" fmla="*/ 30 h 49"/>
                <a:gd name="T38" fmla="*/ 1 w 20"/>
                <a:gd name="T39" fmla="*/ 27 h 49"/>
                <a:gd name="T40" fmla="*/ 0 w 20"/>
                <a:gd name="T41" fmla="*/ 26 h 49"/>
                <a:gd name="T42" fmla="*/ 0 w 20"/>
                <a:gd name="T43" fmla="*/ 24 h 49"/>
                <a:gd name="T44" fmla="*/ 3 w 20"/>
                <a:gd name="T45" fmla="*/ 19 h 49"/>
                <a:gd name="T46" fmla="*/ 3 w 20"/>
                <a:gd name="T47" fmla="*/ 17 h 49"/>
                <a:gd name="T48" fmla="*/ 4 w 20"/>
                <a:gd name="T49" fmla="*/ 13 h 49"/>
                <a:gd name="T50" fmla="*/ 5 w 20"/>
                <a:gd name="T51" fmla="*/ 10 h 49"/>
                <a:gd name="T52" fmla="*/ 7 w 20"/>
                <a:gd name="T53" fmla="*/ 7 h 49"/>
                <a:gd name="T54" fmla="*/ 14 w 20"/>
                <a:gd name="T55" fmla="*/ 0 h 4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"/>
                <a:gd name="T85" fmla="*/ 0 h 49"/>
                <a:gd name="T86" fmla="*/ 20 w 20"/>
                <a:gd name="T87" fmla="*/ 49 h 49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" h="49">
                  <a:moveTo>
                    <a:pt x="14" y="0"/>
                  </a:moveTo>
                  <a:lnTo>
                    <a:pt x="18" y="0"/>
                  </a:lnTo>
                  <a:lnTo>
                    <a:pt x="19" y="2"/>
                  </a:lnTo>
                  <a:lnTo>
                    <a:pt x="20" y="6"/>
                  </a:lnTo>
                  <a:lnTo>
                    <a:pt x="18" y="9"/>
                  </a:lnTo>
                  <a:lnTo>
                    <a:pt x="19" y="22"/>
                  </a:lnTo>
                  <a:lnTo>
                    <a:pt x="18" y="25"/>
                  </a:lnTo>
                  <a:lnTo>
                    <a:pt x="17" y="27"/>
                  </a:lnTo>
                  <a:lnTo>
                    <a:pt x="13" y="34"/>
                  </a:lnTo>
                  <a:lnTo>
                    <a:pt x="12" y="38"/>
                  </a:lnTo>
                  <a:lnTo>
                    <a:pt x="11" y="47"/>
                  </a:lnTo>
                  <a:lnTo>
                    <a:pt x="11" y="49"/>
                  </a:lnTo>
                  <a:lnTo>
                    <a:pt x="9" y="49"/>
                  </a:lnTo>
                  <a:lnTo>
                    <a:pt x="5" y="43"/>
                  </a:lnTo>
                  <a:lnTo>
                    <a:pt x="3" y="43"/>
                  </a:lnTo>
                  <a:lnTo>
                    <a:pt x="1" y="38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1" y="30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14" y="0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1" name="Freeform 9"/>
            <p:cNvSpPr>
              <a:spLocks/>
            </p:cNvSpPr>
            <p:nvPr/>
          </p:nvSpPr>
          <p:spPr bwMode="auto">
            <a:xfrm>
              <a:off x="1864244" y="1055416"/>
              <a:ext cx="2070091" cy="1573953"/>
            </a:xfrm>
            <a:custGeom>
              <a:avLst/>
              <a:gdLst>
                <a:gd name="T0" fmla="*/ 1180465 w 242"/>
                <a:gd name="T1" fmla="*/ 205298 h 184"/>
                <a:gd name="T2" fmla="*/ 1266006 w 242"/>
                <a:gd name="T3" fmla="*/ 188190 h 184"/>
                <a:gd name="T4" fmla="*/ 1257452 w 242"/>
                <a:gd name="T5" fmla="*/ 102649 h 184"/>
                <a:gd name="T6" fmla="*/ 1360101 w 242"/>
                <a:gd name="T7" fmla="*/ 51325 h 184"/>
                <a:gd name="T8" fmla="*/ 1471304 w 242"/>
                <a:gd name="T9" fmla="*/ 0 h 184"/>
                <a:gd name="T10" fmla="*/ 1591062 w 242"/>
                <a:gd name="T11" fmla="*/ 145420 h 184"/>
                <a:gd name="T12" fmla="*/ 1668049 w 242"/>
                <a:gd name="T13" fmla="*/ 282285 h 184"/>
                <a:gd name="T14" fmla="*/ 1633832 w 242"/>
                <a:gd name="T15" fmla="*/ 470475 h 184"/>
                <a:gd name="T16" fmla="*/ 1762144 w 242"/>
                <a:gd name="T17" fmla="*/ 538908 h 184"/>
                <a:gd name="T18" fmla="*/ 1975996 w 242"/>
                <a:gd name="T19" fmla="*/ 633003 h 184"/>
                <a:gd name="T20" fmla="*/ 2044429 w 242"/>
                <a:gd name="T21" fmla="*/ 761314 h 184"/>
                <a:gd name="T22" fmla="*/ 2044429 w 242"/>
                <a:gd name="T23" fmla="*/ 829747 h 184"/>
                <a:gd name="T24" fmla="*/ 2027321 w 242"/>
                <a:gd name="T25" fmla="*/ 940950 h 184"/>
                <a:gd name="T26" fmla="*/ 1873347 w 242"/>
                <a:gd name="T27" fmla="*/ 975166 h 184"/>
                <a:gd name="T28" fmla="*/ 1822022 w 242"/>
                <a:gd name="T29" fmla="*/ 1043599 h 184"/>
                <a:gd name="T30" fmla="*/ 1727927 w 242"/>
                <a:gd name="T31" fmla="*/ 1086370 h 184"/>
                <a:gd name="T32" fmla="*/ 1702265 w 242"/>
                <a:gd name="T33" fmla="*/ 1146249 h 184"/>
                <a:gd name="T34" fmla="*/ 1693711 w 242"/>
                <a:gd name="T35" fmla="*/ 1223235 h 184"/>
                <a:gd name="T36" fmla="*/ 1556845 w 242"/>
                <a:gd name="T37" fmla="*/ 1274560 h 184"/>
                <a:gd name="T38" fmla="*/ 1445642 w 242"/>
                <a:gd name="T39" fmla="*/ 1300222 h 184"/>
                <a:gd name="T40" fmla="*/ 1454196 w 242"/>
                <a:gd name="T41" fmla="*/ 1334438 h 184"/>
                <a:gd name="T42" fmla="*/ 1505521 w 242"/>
                <a:gd name="T43" fmla="*/ 1402871 h 184"/>
                <a:gd name="T44" fmla="*/ 1479859 w 242"/>
                <a:gd name="T45" fmla="*/ 1496966 h 184"/>
                <a:gd name="T46" fmla="*/ 1505521 w 242"/>
                <a:gd name="T47" fmla="*/ 1565399 h 184"/>
                <a:gd name="T48" fmla="*/ 1437088 w 242"/>
                <a:gd name="T49" fmla="*/ 1565399 h 184"/>
                <a:gd name="T50" fmla="*/ 1394318 w 242"/>
                <a:gd name="T51" fmla="*/ 1565399 h 184"/>
                <a:gd name="T52" fmla="*/ 1334439 w 242"/>
                <a:gd name="T53" fmla="*/ 1556845 h 184"/>
                <a:gd name="T54" fmla="*/ 1291669 w 242"/>
                <a:gd name="T55" fmla="*/ 1496966 h 184"/>
                <a:gd name="T56" fmla="*/ 1189019 w 242"/>
                <a:gd name="T57" fmla="*/ 1496966 h 184"/>
                <a:gd name="T58" fmla="*/ 1077816 w 242"/>
                <a:gd name="T59" fmla="*/ 1479858 h 184"/>
                <a:gd name="T60" fmla="*/ 966613 w 242"/>
                <a:gd name="T61" fmla="*/ 1531183 h 184"/>
                <a:gd name="T62" fmla="*/ 881072 w 242"/>
                <a:gd name="T63" fmla="*/ 1531183 h 184"/>
                <a:gd name="T64" fmla="*/ 795531 w 242"/>
                <a:gd name="T65" fmla="*/ 1548291 h 184"/>
                <a:gd name="T66" fmla="*/ 727098 w 242"/>
                <a:gd name="T67" fmla="*/ 1479858 h 184"/>
                <a:gd name="T68" fmla="*/ 667220 w 242"/>
                <a:gd name="T69" fmla="*/ 1479858 h 184"/>
                <a:gd name="T70" fmla="*/ 581679 w 242"/>
                <a:gd name="T71" fmla="*/ 1514074 h 184"/>
                <a:gd name="T72" fmla="*/ 504692 w 242"/>
                <a:gd name="T73" fmla="*/ 1454196 h 184"/>
                <a:gd name="T74" fmla="*/ 427705 w 242"/>
                <a:gd name="T75" fmla="*/ 1514074 h 184"/>
                <a:gd name="T76" fmla="*/ 350718 w 242"/>
                <a:gd name="T77" fmla="*/ 1565399 h 184"/>
                <a:gd name="T78" fmla="*/ 248069 w 242"/>
                <a:gd name="T79" fmla="*/ 1479858 h 184"/>
                <a:gd name="T80" fmla="*/ 239515 w 242"/>
                <a:gd name="T81" fmla="*/ 1385763 h 184"/>
                <a:gd name="T82" fmla="*/ 153974 w 242"/>
                <a:gd name="T83" fmla="*/ 1317330 h 184"/>
                <a:gd name="T84" fmla="*/ 111203 w 242"/>
                <a:gd name="T85" fmla="*/ 1248898 h 184"/>
                <a:gd name="T86" fmla="*/ 94095 w 242"/>
                <a:gd name="T87" fmla="*/ 1171911 h 184"/>
                <a:gd name="T88" fmla="*/ 51325 w 242"/>
                <a:gd name="T89" fmla="*/ 1086370 h 184"/>
                <a:gd name="T90" fmla="*/ 68433 w 242"/>
                <a:gd name="T91" fmla="*/ 932396 h 184"/>
                <a:gd name="T92" fmla="*/ 0 w 242"/>
                <a:gd name="T93" fmla="*/ 932396 h 184"/>
                <a:gd name="T94" fmla="*/ 17108 w 242"/>
                <a:gd name="T95" fmla="*/ 855409 h 184"/>
                <a:gd name="T96" fmla="*/ 25662 w 242"/>
                <a:gd name="T97" fmla="*/ 821193 h 184"/>
                <a:gd name="T98" fmla="*/ 171082 w 242"/>
                <a:gd name="T99" fmla="*/ 744206 h 184"/>
                <a:gd name="T100" fmla="*/ 248069 w 242"/>
                <a:gd name="T101" fmla="*/ 752760 h 184"/>
                <a:gd name="T102" fmla="*/ 342164 w 242"/>
                <a:gd name="T103" fmla="*/ 727098 h 184"/>
                <a:gd name="T104" fmla="*/ 453367 w 242"/>
                <a:gd name="T105" fmla="*/ 701436 h 184"/>
                <a:gd name="T106" fmla="*/ 590233 w 242"/>
                <a:gd name="T107" fmla="*/ 709990 h 184"/>
                <a:gd name="T108" fmla="*/ 675774 w 242"/>
                <a:gd name="T109" fmla="*/ 633003 h 184"/>
                <a:gd name="T110" fmla="*/ 752760 w 242"/>
                <a:gd name="T111" fmla="*/ 521800 h 184"/>
                <a:gd name="T112" fmla="*/ 752760 w 242"/>
                <a:gd name="T113" fmla="*/ 359272 h 184"/>
                <a:gd name="T114" fmla="*/ 821193 w 242"/>
                <a:gd name="T115" fmla="*/ 333610 h 184"/>
                <a:gd name="T116" fmla="*/ 949505 w 242"/>
                <a:gd name="T117" fmla="*/ 367826 h 184"/>
                <a:gd name="T118" fmla="*/ 949505 w 242"/>
                <a:gd name="T119" fmla="*/ 299393 h 184"/>
                <a:gd name="T120" fmla="*/ 1043600 w 242"/>
                <a:gd name="T121" fmla="*/ 171082 h 18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42"/>
                <a:gd name="T184" fmla="*/ 0 h 184"/>
                <a:gd name="T185" fmla="*/ 242 w 242"/>
                <a:gd name="T186" fmla="*/ 184 h 18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42" h="184">
                  <a:moveTo>
                    <a:pt x="126" y="18"/>
                  </a:moveTo>
                  <a:lnTo>
                    <a:pt x="132" y="23"/>
                  </a:lnTo>
                  <a:lnTo>
                    <a:pt x="138" y="24"/>
                  </a:lnTo>
                  <a:lnTo>
                    <a:pt x="139" y="25"/>
                  </a:lnTo>
                  <a:lnTo>
                    <a:pt x="145" y="25"/>
                  </a:lnTo>
                  <a:lnTo>
                    <a:pt x="148" y="22"/>
                  </a:lnTo>
                  <a:lnTo>
                    <a:pt x="148" y="17"/>
                  </a:lnTo>
                  <a:lnTo>
                    <a:pt x="147" y="16"/>
                  </a:lnTo>
                  <a:lnTo>
                    <a:pt x="147" y="12"/>
                  </a:lnTo>
                  <a:lnTo>
                    <a:pt x="150" y="9"/>
                  </a:lnTo>
                  <a:lnTo>
                    <a:pt x="154" y="7"/>
                  </a:lnTo>
                  <a:lnTo>
                    <a:pt x="159" y="6"/>
                  </a:lnTo>
                  <a:lnTo>
                    <a:pt x="163" y="6"/>
                  </a:lnTo>
                  <a:lnTo>
                    <a:pt x="166" y="0"/>
                  </a:lnTo>
                  <a:lnTo>
                    <a:pt x="172" y="0"/>
                  </a:lnTo>
                  <a:lnTo>
                    <a:pt x="174" y="8"/>
                  </a:lnTo>
                  <a:lnTo>
                    <a:pt x="179" y="14"/>
                  </a:lnTo>
                  <a:lnTo>
                    <a:pt x="186" y="17"/>
                  </a:lnTo>
                  <a:lnTo>
                    <a:pt x="192" y="21"/>
                  </a:lnTo>
                  <a:lnTo>
                    <a:pt x="193" y="29"/>
                  </a:lnTo>
                  <a:lnTo>
                    <a:pt x="195" y="33"/>
                  </a:lnTo>
                  <a:lnTo>
                    <a:pt x="196" y="44"/>
                  </a:lnTo>
                  <a:lnTo>
                    <a:pt x="191" y="48"/>
                  </a:lnTo>
                  <a:lnTo>
                    <a:pt x="191" y="55"/>
                  </a:lnTo>
                  <a:lnTo>
                    <a:pt x="195" y="59"/>
                  </a:lnTo>
                  <a:lnTo>
                    <a:pt x="199" y="60"/>
                  </a:lnTo>
                  <a:lnTo>
                    <a:pt x="206" y="63"/>
                  </a:lnTo>
                  <a:lnTo>
                    <a:pt x="216" y="63"/>
                  </a:lnTo>
                  <a:lnTo>
                    <a:pt x="227" y="74"/>
                  </a:lnTo>
                  <a:lnTo>
                    <a:pt x="231" y="74"/>
                  </a:lnTo>
                  <a:lnTo>
                    <a:pt x="234" y="77"/>
                  </a:lnTo>
                  <a:lnTo>
                    <a:pt x="236" y="85"/>
                  </a:lnTo>
                  <a:lnTo>
                    <a:pt x="239" y="89"/>
                  </a:lnTo>
                  <a:lnTo>
                    <a:pt x="239" y="92"/>
                  </a:lnTo>
                  <a:lnTo>
                    <a:pt x="242" y="97"/>
                  </a:lnTo>
                  <a:lnTo>
                    <a:pt x="239" y="97"/>
                  </a:lnTo>
                  <a:lnTo>
                    <a:pt x="237" y="98"/>
                  </a:lnTo>
                  <a:lnTo>
                    <a:pt x="236" y="100"/>
                  </a:lnTo>
                  <a:lnTo>
                    <a:pt x="237" y="110"/>
                  </a:lnTo>
                  <a:lnTo>
                    <a:pt x="233" y="111"/>
                  </a:lnTo>
                  <a:lnTo>
                    <a:pt x="223" y="111"/>
                  </a:lnTo>
                  <a:lnTo>
                    <a:pt x="219" y="114"/>
                  </a:lnTo>
                  <a:lnTo>
                    <a:pt x="217" y="117"/>
                  </a:lnTo>
                  <a:lnTo>
                    <a:pt x="216" y="119"/>
                  </a:lnTo>
                  <a:lnTo>
                    <a:pt x="213" y="122"/>
                  </a:lnTo>
                  <a:lnTo>
                    <a:pt x="213" y="124"/>
                  </a:lnTo>
                  <a:lnTo>
                    <a:pt x="207" y="126"/>
                  </a:lnTo>
                  <a:lnTo>
                    <a:pt x="202" y="127"/>
                  </a:lnTo>
                  <a:lnTo>
                    <a:pt x="201" y="129"/>
                  </a:lnTo>
                  <a:lnTo>
                    <a:pt x="199" y="132"/>
                  </a:lnTo>
                  <a:lnTo>
                    <a:pt x="199" y="134"/>
                  </a:lnTo>
                  <a:lnTo>
                    <a:pt x="202" y="141"/>
                  </a:lnTo>
                  <a:lnTo>
                    <a:pt x="201" y="143"/>
                  </a:lnTo>
                  <a:lnTo>
                    <a:pt x="198" y="143"/>
                  </a:lnTo>
                  <a:lnTo>
                    <a:pt x="193" y="145"/>
                  </a:lnTo>
                  <a:lnTo>
                    <a:pt x="185" y="149"/>
                  </a:lnTo>
                  <a:lnTo>
                    <a:pt x="182" y="149"/>
                  </a:lnTo>
                  <a:lnTo>
                    <a:pt x="173" y="149"/>
                  </a:lnTo>
                  <a:lnTo>
                    <a:pt x="169" y="150"/>
                  </a:lnTo>
                  <a:lnTo>
                    <a:pt x="169" y="152"/>
                  </a:lnTo>
                  <a:lnTo>
                    <a:pt x="171" y="154"/>
                  </a:lnTo>
                  <a:lnTo>
                    <a:pt x="171" y="156"/>
                  </a:lnTo>
                  <a:lnTo>
                    <a:pt x="170" y="156"/>
                  </a:lnTo>
                  <a:lnTo>
                    <a:pt x="172" y="159"/>
                  </a:lnTo>
                  <a:lnTo>
                    <a:pt x="176" y="162"/>
                  </a:lnTo>
                  <a:lnTo>
                    <a:pt x="176" y="164"/>
                  </a:lnTo>
                  <a:lnTo>
                    <a:pt x="179" y="167"/>
                  </a:lnTo>
                  <a:lnTo>
                    <a:pt x="179" y="170"/>
                  </a:lnTo>
                  <a:lnTo>
                    <a:pt x="173" y="175"/>
                  </a:lnTo>
                  <a:lnTo>
                    <a:pt x="173" y="177"/>
                  </a:lnTo>
                  <a:lnTo>
                    <a:pt x="176" y="181"/>
                  </a:lnTo>
                  <a:lnTo>
                    <a:pt x="176" y="183"/>
                  </a:lnTo>
                  <a:lnTo>
                    <a:pt x="174" y="184"/>
                  </a:lnTo>
                  <a:lnTo>
                    <a:pt x="171" y="184"/>
                  </a:lnTo>
                  <a:lnTo>
                    <a:pt x="168" y="183"/>
                  </a:lnTo>
                  <a:lnTo>
                    <a:pt x="167" y="181"/>
                  </a:lnTo>
                  <a:lnTo>
                    <a:pt x="163" y="181"/>
                  </a:lnTo>
                  <a:lnTo>
                    <a:pt x="163" y="183"/>
                  </a:lnTo>
                  <a:lnTo>
                    <a:pt x="159" y="183"/>
                  </a:lnTo>
                  <a:lnTo>
                    <a:pt x="158" y="184"/>
                  </a:lnTo>
                  <a:lnTo>
                    <a:pt x="156" y="182"/>
                  </a:lnTo>
                  <a:lnTo>
                    <a:pt x="156" y="178"/>
                  </a:lnTo>
                  <a:lnTo>
                    <a:pt x="154" y="178"/>
                  </a:lnTo>
                  <a:lnTo>
                    <a:pt x="151" y="175"/>
                  </a:lnTo>
                  <a:lnTo>
                    <a:pt x="148" y="173"/>
                  </a:lnTo>
                  <a:lnTo>
                    <a:pt x="144" y="173"/>
                  </a:lnTo>
                  <a:lnTo>
                    <a:pt x="139" y="175"/>
                  </a:lnTo>
                  <a:lnTo>
                    <a:pt x="133" y="174"/>
                  </a:lnTo>
                  <a:lnTo>
                    <a:pt x="130" y="173"/>
                  </a:lnTo>
                  <a:lnTo>
                    <a:pt x="126" y="173"/>
                  </a:lnTo>
                  <a:lnTo>
                    <a:pt x="119" y="177"/>
                  </a:lnTo>
                  <a:lnTo>
                    <a:pt x="117" y="179"/>
                  </a:lnTo>
                  <a:lnTo>
                    <a:pt x="113" y="179"/>
                  </a:lnTo>
                  <a:lnTo>
                    <a:pt x="110" y="177"/>
                  </a:lnTo>
                  <a:lnTo>
                    <a:pt x="106" y="177"/>
                  </a:lnTo>
                  <a:lnTo>
                    <a:pt x="103" y="179"/>
                  </a:lnTo>
                  <a:lnTo>
                    <a:pt x="100" y="179"/>
                  </a:lnTo>
                  <a:lnTo>
                    <a:pt x="96" y="181"/>
                  </a:lnTo>
                  <a:lnTo>
                    <a:pt x="93" y="181"/>
                  </a:lnTo>
                  <a:lnTo>
                    <a:pt x="88" y="179"/>
                  </a:lnTo>
                  <a:lnTo>
                    <a:pt x="85" y="177"/>
                  </a:lnTo>
                  <a:lnTo>
                    <a:pt x="85" y="173"/>
                  </a:lnTo>
                  <a:lnTo>
                    <a:pt x="83" y="172"/>
                  </a:lnTo>
                  <a:lnTo>
                    <a:pt x="80" y="172"/>
                  </a:lnTo>
                  <a:lnTo>
                    <a:pt x="78" y="173"/>
                  </a:lnTo>
                  <a:lnTo>
                    <a:pt x="77" y="175"/>
                  </a:lnTo>
                  <a:lnTo>
                    <a:pt x="73" y="176"/>
                  </a:lnTo>
                  <a:lnTo>
                    <a:pt x="68" y="177"/>
                  </a:lnTo>
                  <a:lnTo>
                    <a:pt x="66" y="173"/>
                  </a:lnTo>
                  <a:lnTo>
                    <a:pt x="63" y="172"/>
                  </a:lnTo>
                  <a:lnTo>
                    <a:pt x="59" y="170"/>
                  </a:lnTo>
                  <a:lnTo>
                    <a:pt x="56" y="171"/>
                  </a:lnTo>
                  <a:lnTo>
                    <a:pt x="53" y="173"/>
                  </a:lnTo>
                  <a:lnTo>
                    <a:pt x="50" y="177"/>
                  </a:lnTo>
                  <a:lnTo>
                    <a:pt x="50" y="179"/>
                  </a:lnTo>
                  <a:lnTo>
                    <a:pt x="46" y="183"/>
                  </a:lnTo>
                  <a:lnTo>
                    <a:pt x="41" y="183"/>
                  </a:lnTo>
                  <a:lnTo>
                    <a:pt x="37" y="180"/>
                  </a:lnTo>
                  <a:lnTo>
                    <a:pt x="37" y="179"/>
                  </a:lnTo>
                  <a:lnTo>
                    <a:pt x="29" y="173"/>
                  </a:lnTo>
                  <a:lnTo>
                    <a:pt x="29" y="167"/>
                  </a:lnTo>
                  <a:lnTo>
                    <a:pt x="31" y="165"/>
                  </a:lnTo>
                  <a:lnTo>
                    <a:pt x="28" y="162"/>
                  </a:lnTo>
                  <a:lnTo>
                    <a:pt x="23" y="162"/>
                  </a:lnTo>
                  <a:lnTo>
                    <a:pt x="20" y="158"/>
                  </a:lnTo>
                  <a:lnTo>
                    <a:pt x="18" y="154"/>
                  </a:lnTo>
                  <a:lnTo>
                    <a:pt x="15" y="153"/>
                  </a:lnTo>
                  <a:lnTo>
                    <a:pt x="13" y="152"/>
                  </a:lnTo>
                  <a:lnTo>
                    <a:pt x="13" y="146"/>
                  </a:lnTo>
                  <a:lnTo>
                    <a:pt x="15" y="144"/>
                  </a:lnTo>
                  <a:lnTo>
                    <a:pt x="15" y="142"/>
                  </a:lnTo>
                  <a:lnTo>
                    <a:pt x="11" y="137"/>
                  </a:lnTo>
                  <a:lnTo>
                    <a:pt x="3" y="133"/>
                  </a:lnTo>
                  <a:lnTo>
                    <a:pt x="4" y="128"/>
                  </a:lnTo>
                  <a:lnTo>
                    <a:pt x="6" y="127"/>
                  </a:lnTo>
                  <a:lnTo>
                    <a:pt x="9" y="124"/>
                  </a:lnTo>
                  <a:lnTo>
                    <a:pt x="10" y="111"/>
                  </a:lnTo>
                  <a:lnTo>
                    <a:pt x="8" y="109"/>
                  </a:lnTo>
                  <a:lnTo>
                    <a:pt x="2" y="109"/>
                  </a:lnTo>
                  <a:lnTo>
                    <a:pt x="1" y="110"/>
                  </a:lnTo>
                  <a:lnTo>
                    <a:pt x="0" y="109"/>
                  </a:lnTo>
                  <a:lnTo>
                    <a:pt x="0" y="104"/>
                  </a:lnTo>
                  <a:lnTo>
                    <a:pt x="3" y="103"/>
                  </a:lnTo>
                  <a:lnTo>
                    <a:pt x="2" y="100"/>
                  </a:lnTo>
                  <a:lnTo>
                    <a:pt x="0" y="98"/>
                  </a:lnTo>
                  <a:lnTo>
                    <a:pt x="0" y="96"/>
                  </a:lnTo>
                  <a:lnTo>
                    <a:pt x="3" y="96"/>
                  </a:lnTo>
                  <a:lnTo>
                    <a:pt x="6" y="90"/>
                  </a:lnTo>
                  <a:lnTo>
                    <a:pt x="12" y="88"/>
                  </a:lnTo>
                  <a:lnTo>
                    <a:pt x="20" y="87"/>
                  </a:lnTo>
                  <a:lnTo>
                    <a:pt x="25" y="85"/>
                  </a:lnTo>
                  <a:lnTo>
                    <a:pt x="29" y="85"/>
                  </a:lnTo>
                  <a:lnTo>
                    <a:pt x="29" y="88"/>
                  </a:lnTo>
                  <a:lnTo>
                    <a:pt x="31" y="91"/>
                  </a:lnTo>
                  <a:lnTo>
                    <a:pt x="36" y="91"/>
                  </a:lnTo>
                  <a:lnTo>
                    <a:pt x="40" y="85"/>
                  </a:lnTo>
                  <a:lnTo>
                    <a:pt x="47" y="85"/>
                  </a:lnTo>
                  <a:lnTo>
                    <a:pt x="50" y="83"/>
                  </a:lnTo>
                  <a:lnTo>
                    <a:pt x="53" y="82"/>
                  </a:lnTo>
                  <a:lnTo>
                    <a:pt x="59" y="85"/>
                  </a:lnTo>
                  <a:lnTo>
                    <a:pt x="61" y="83"/>
                  </a:lnTo>
                  <a:lnTo>
                    <a:pt x="69" y="83"/>
                  </a:lnTo>
                  <a:lnTo>
                    <a:pt x="76" y="79"/>
                  </a:lnTo>
                  <a:lnTo>
                    <a:pt x="76" y="76"/>
                  </a:lnTo>
                  <a:lnTo>
                    <a:pt x="79" y="74"/>
                  </a:lnTo>
                  <a:lnTo>
                    <a:pt x="82" y="67"/>
                  </a:lnTo>
                  <a:lnTo>
                    <a:pt x="84" y="66"/>
                  </a:lnTo>
                  <a:lnTo>
                    <a:pt x="88" y="61"/>
                  </a:lnTo>
                  <a:lnTo>
                    <a:pt x="88" y="53"/>
                  </a:lnTo>
                  <a:lnTo>
                    <a:pt x="87" y="52"/>
                  </a:lnTo>
                  <a:lnTo>
                    <a:pt x="88" y="42"/>
                  </a:lnTo>
                  <a:lnTo>
                    <a:pt x="86" y="41"/>
                  </a:lnTo>
                  <a:lnTo>
                    <a:pt x="86" y="39"/>
                  </a:lnTo>
                  <a:lnTo>
                    <a:pt x="96" y="39"/>
                  </a:lnTo>
                  <a:lnTo>
                    <a:pt x="107" y="41"/>
                  </a:lnTo>
                  <a:lnTo>
                    <a:pt x="109" y="43"/>
                  </a:lnTo>
                  <a:lnTo>
                    <a:pt x="111" y="43"/>
                  </a:lnTo>
                  <a:lnTo>
                    <a:pt x="113" y="41"/>
                  </a:lnTo>
                  <a:lnTo>
                    <a:pt x="111" y="40"/>
                  </a:lnTo>
                  <a:lnTo>
                    <a:pt x="111" y="35"/>
                  </a:lnTo>
                  <a:lnTo>
                    <a:pt x="117" y="29"/>
                  </a:lnTo>
                  <a:lnTo>
                    <a:pt x="117" y="26"/>
                  </a:lnTo>
                  <a:lnTo>
                    <a:pt x="122" y="20"/>
                  </a:lnTo>
                  <a:lnTo>
                    <a:pt x="123" y="18"/>
                  </a:lnTo>
                  <a:lnTo>
                    <a:pt x="126" y="18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2" name="Freeform 10"/>
            <p:cNvSpPr>
              <a:spLocks/>
            </p:cNvSpPr>
            <p:nvPr/>
          </p:nvSpPr>
          <p:spPr bwMode="auto">
            <a:xfrm>
              <a:off x="2060988" y="2509612"/>
              <a:ext cx="2035875" cy="1257451"/>
            </a:xfrm>
            <a:custGeom>
              <a:avLst/>
              <a:gdLst>
                <a:gd name="T0" fmla="*/ 1847685 w 238"/>
                <a:gd name="T1" fmla="*/ 1103477 h 147"/>
                <a:gd name="T2" fmla="*/ 1822023 w 238"/>
                <a:gd name="T3" fmla="*/ 1180464 h 147"/>
                <a:gd name="T4" fmla="*/ 1762144 w 238"/>
                <a:gd name="T5" fmla="*/ 1137694 h 147"/>
                <a:gd name="T6" fmla="*/ 1659495 w 238"/>
                <a:gd name="T7" fmla="*/ 1094923 h 147"/>
                <a:gd name="T8" fmla="*/ 1599616 w 238"/>
                <a:gd name="T9" fmla="*/ 1154802 h 147"/>
                <a:gd name="T10" fmla="*/ 1531183 w 238"/>
                <a:gd name="T11" fmla="*/ 1197572 h 147"/>
                <a:gd name="T12" fmla="*/ 1411426 w 238"/>
                <a:gd name="T13" fmla="*/ 1257451 h 147"/>
                <a:gd name="T14" fmla="*/ 1257452 w 238"/>
                <a:gd name="T15" fmla="*/ 1214681 h 147"/>
                <a:gd name="T16" fmla="*/ 1248898 w 238"/>
                <a:gd name="T17" fmla="*/ 1163356 h 147"/>
                <a:gd name="T18" fmla="*/ 1171911 w 238"/>
                <a:gd name="T19" fmla="*/ 1112032 h 147"/>
                <a:gd name="T20" fmla="*/ 1043600 w 238"/>
                <a:gd name="T21" fmla="*/ 1043599 h 147"/>
                <a:gd name="T22" fmla="*/ 975167 w 238"/>
                <a:gd name="T23" fmla="*/ 1146248 h 147"/>
                <a:gd name="T24" fmla="*/ 923842 w 238"/>
                <a:gd name="T25" fmla="*/ 1094923 h 147"/>
                <a:gd name="T26" fmla="*/ 923842 w 238"/>
                <a:gd name="T27" fmla="*/ 1043599 h 147"/>
                <a:gd name="T28" fmla="*/ 821193 w 238"/>
                <a:gd name="T29" fmla="*/ 1077815 h 147"/>
                <a:gd name="T30" fmla="*/ 658666 w 238"/>
                <a:gd name="T31" fmla="*/ 1017936 h 147"/>
                <a:gd name="T32" fmla="*/ 590233 w 238"/>
                <a:gd name="T33" fmla="*/ 923841 h 147"/>
                <a:gd name="T34" fmla="*/ 496138 w 238"/>
                <a:gd name="T35" fmla="*/ 821192 h 147"/>
                <a:gd name="T36" fmla="*/ 410597 w 238"/>
                <a:gd name="T37" fmla="*/ 786976 h 147"/>
                <a:gd name="T38" fmla="*/ 325056 w 238"/>
                <a:gd name="T39" fmla="*/ 684327 h 147"/>
                <a:gd name="T40" fmla="*/ 239515 w 238"/>
                <a:gd name="T41" fmla="*/ 667219 h 147"/>
                <a:gd name="T42" fmla="*/ 153974 w 238"/>
                <a:gd name="T43" fmla="*/ 581678 h 147"/>
                <a:gd name="T44" fmla="*/ 34216 w 238"/>
                <a:gd name="T45" fmla="*/ 487583 h 147"/>
                <a:gd name="T46" fmla="*/ 25662 w 238"/>
                <a:gd name="T47" fmla="*/ 419150 h 147"/>
                <a:gd name="T48" fmla="*/ 17108 w 238"/>
                <a:gd name="T49" fmla="*/ 299393 h 147"/>
                <a:gd name="T50" fmla="*/ 102649 w 238"/>
                <a:gd name="T51" fmla="*/ 333609 h 147"/>
                <a:gd name="T52" fmla="*/ 85541 w 238"/>
                <a:gd name="T53" fmla="*/ 179636 h 147"/>
                <a:gd name="T54" fmla="*/ 153974 w 238"/>
                <a:gd name="T55" fmla="*/ 111203 h 147"/>
                <a:gd name="T56" fmla="*/ 230961 w 238"/>
                <a:gd name="T57" fmla="*/ 59879 h 147"/>
                <a:gd name="T58" fmla="*/ 307948 w 238"/>
                <a:gd name="T59" fmla="*/ 0 h 147"/>
                <a:gd name="T60" fmla="*/ 384934 w 238"/>
                <a:gd name="T61" fmla="*/ 59879 h 147"/>
                <a:gd name="T62" fmla="*/ 487584 w 238"/>
                <a:gd name="T63" fmla="*/ 17108 h 147"/>
                <a:gd name="T64" fmla="*/ 530354 w 238"/>
                <a:gd name="T65" fmla="*/ 59879 h 147"/>
                <a:gd name="T66" fmla="*/ 624449 w 238"/>
                <a:gd name="T67" fmla="*/ 94095 h 147"/>
                <a:gd name="T68" fmla="*/ 709990 w 238"/>
                <a:gd name="T69" fmla="*/ 59879 h 147"/>
                <a:gd name="T70" fmla="*/ 812639 w 238"/>
                <a:gd name="T71" fmla="*/ 76987 h 147"/>
                <a:gd name="T72" fmla="*/ 915288 w 238"/>
                <a:gd name="T73" fmla="*/ 25662 h 147"/>
                <a:gd name="T74" fmla="*/ 1035046 w 238"/>
                <a:gd name="T75" fmla="*/ 25662 h 147"/>
                <a:gd name="T76" fmla="*/ 1120587 w 238"/>
                <a:gd name="T77" fmla="*/ 68433 h 147"/>
                <a:gd name="T78" fmla="*/ 1154803 w 238"/>
                <a:gd name="T79" fmla="*/ 119757 h 147"/>
                <a:gd name="T80" fmla="*/ 1146249 w 238"/>
                <a:gd name="T81" fmla="*/ 196744 h 147"/>
                <a:gd name="T82" fmla="*/ 1197574 w 238"/>
                <a:gd name="T83" fmla="*/ 436258 h 147"/>
                <a:gd name="T84" fmla="*/ 1317331 w 238"/>
                <a:gd name="T85" fmla="*/ 504691 h 147"/>
                <a:gd name="T86" fmla="*/ 1437088 w 238"/>
                <a:gd name="T87" fmla="*/ 564570 h 147"/>
                <a:gd name="T88" fmla="*/ 1591062 w 238"/>
                <a:gd name="T89" fmla="*/ 573124 h 147"/>
                <a:gd name="T90" fmla="*/ 1676603 w 238"/>
                <a:gd name="T91" fmla="*/ 641557 h 147"/>
                <a:gd name="T92" fmla="*/ 1727928 w 238"/>
                <a:gd name="T93" fmla="*/ 709989 h 147"/>
                <a:gd name="T94" fmla="*/ 1787806 w 238"/>
                <a:gd name="T95" fmla="*/ 718543 h 147"/>
                <a:gd name="T96" fmla="*/ 1881901 w 238"/>
                <a:gd name="T97" fmla="*/ 624448 h 147"/>
                <a:gd name="T98" fmla="*/ 1984550 w 238"/>
                <a:gd name="T99" fmla="*/ 744206 h 147"/>
                <a:gd name="T100" fmla="*/ 2027321 w 238"/>
                <a:gd name="T101" fmla="*/ 855409 h 147"/>
                <a:gd name="T102" fmla="*/ 2010213 w 238"/>
                <a:gd name="T103" fmla="*/ 975166 h 147"/>
                <a:gd name="T104" fmla="*/ 2010213 w 238"/>
                <a:gd name="T105" fmla="*/ 1060707 h 147"/>
                <a:gd name="T106" fmla="*/ 1967442 w 238"/>
                <a:gd name="T107" fmla="*/ 1086369 h 147"/>
                <a:gd name="T108" fmla="*/ 1916118 w 238"/>
                <a:gd name="T109" fmla="*/ 1154802 h 14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38"/>
                <a:gd name="T166" fmla="*/ 0 h 147"/>
                <a:gd name="T167" fmla="*/ 238 w 238"/>
                <a:gd name="T168" fmla="*/ 147 h 14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38" h="147">
                  <a:moveTo>
                    <a:pt x="224" y="135"/>
                  </a:moveTo>
                  <a:lnTo>
                    <a:pt x="219" y="129"/>
                  </a:lnTo>
                  <a:lnTo>
                    <a:pt x="216" y="129"/>
                  </a:lnTo>
                  <a:lnTo>
                    <a:pt x="213" y="133"/>
                  </a:lnTo>
                  <a:lnTo>
                    <a:pt x="213" y="136"/>
                  </a:lnTo>
                  <a:lnTo>
                    <a:pt x="213" y="138"/>
                  </a:lnTo>
                  <a:lnTo>
                    <a:pt x="210" y="138"/>
                  </a:lnTo>
                  <a:lnTo>
                    <a:pt x="206" y="136"/>
                  </a:lnTo>
                  <a:lnTo>
                    <a:pt x="206" y="133"/>
                  </a:lnTo>
                  <a:lnTo>
                    <a:pt x="198" y="131"/>
                  </a:lnTo>
                  <a:lnTo>
                    <a:pt x="197" y="128"/>
                  </a:lnTo>
                  <a:lnTo>
                    <a:pt x="194" y="128"/>
                  </a:lnTo>
                  <a:lnTo>
                    <a:pt x="189" y="133"/>
                  </a:lnTo>
                  <a:lnTo>
                    <a:pt x="189" y="135"/>
                  </a:lnTo>
                  <a:lnTo>
                    <a:pt x="187" y="135"/>
                  </a:lnTo>
                  <a:lnTo>
                    <a:pt x="185" y="135"/>
                  </a:lnTo>
                  <a:lnTo>
                    <a:pt x="183" y="135"/>
                  </a:lnTo>
                  <a:lnTo>
                    <a:pt x="179" y="140"/>
                  </a:lnTo>
                  <a:lnTo>
                    <a:pt x="175" y="140"/>
                  </a:lnTo>
                  <a:lnTo>
                    <a:pt x="171" y="145"/>
                  </a:lnTo>
                  <a:lnTo>
                    <a:pt x="165" y="147"/>
                  </a:lnTo>
                  <a:lnTo>
                    <a:pt x="150" y="147"/>
                  </a:lnTo>
                  <a:lnTo>
                    <a:pt x="147" y="145"/>
                  </a:lnTo>
                  <a:lnTo>
                    <a:pt x="147" y="142"/>
                  </a:lnTo>
                  <a:lnTo>
                    <a:pt x="149" y="139"/>
                  </a:lnTo>
                  <a:lnTo>
                    <a:pt x="149" y="137"/>
                  </a:lnTo>
                  <a:lnTo>
                    <a:pt x="146" y="136"/>
                  </a:lnTo>
                  <a:lnTo>
                    <a:pt x="144" y="134"/>
                  </a:lnTo>
                  <a:lnTo>
                    <a:pt x="144" y="131"/>
                  </a:lnTo>
                  <a:lnTo>
                    <a:pt x="137" y="130"/>
                  </a:lnTo>
                  <a:lnTo>
                    <a:pt x="135" y="126"/>
                  </a:lnTo>
                  <a:lnTo>
                    <a:pt x="127" y="122"/>
                  </a:lnTo>
                  <a:lnTo>
                    <a:pt x="122" y="122"/>
                  </a:lnTo>
                  <a:lnTo>
                    <a:pt x="119" y="125"/>
                  </a:lnTo>
                  <a:lnTo>
                    <a:pt x="115" y="128"/>
                  </a:lnTo>
                  <a:lnTo>
                    <a:pt x="114" y="134"/>
                  </a:lnTo>
                  <a:lnTo>
                    <a:pt x="111" y="135"/>
                  </a:lnTo>
                  <a:lnTo>
                    <a:pt x="109" y="132"/>
                  </a:lnTo>
                  <a:lnTo>
                    <a:pt x="108" y="128"/>
                  </a:lnTo>
                  <a:lnTo>
                    <a:pt x="110" y="125"/>
                  </a:lnTo>
                  <a:lnTo>
                    <a:pt x="110" y="123"/>
                  </a:lnTo>
                  <a:lnTo>
                    <a:pt x="108" y="122"/>
                  </a:lnTo>
                  <a:lnTo>
                    <a:pt x="104" y="123"/>
                  </a:lnTo>
                  <a:lnTo>
                    <a:pt x="99" y="124"/>
                  </a:lnTo>
                  <a:lnTo>
                    <a:pt x="96" y="126"/>
                  </a:lnTo>
                  <a:lnTo>
                    <a:pt x="94" y="126"/>
                  </a:lnTo>
                  <a:lnTo>
                    <a:pt x="87" y="119"/>
                  </a:lnTo>
                  <a:lnTo>
                    <a:pt x="77" y="119"/>
                  </a:lnTo>
                  <a:lnTo>
                    <a:pt x="74" y="112"/>
                  </a:lnTo>
                  <a:lnTo>
                    <a:pt x="72" y="112"/>
                  </a:lnTo>
                  <a:lnTo>
                    <a:pt x="69" y="108"/>
                  </a:lnTo>
                  <a:lnTo>
                    <a:pt x="63" y="107"/>
                  </a:lnTo>
                  <a:lnTo>
                    <a:pt x="59" y="101"/>
                  </a:lnTo>
                  <a:lnTo>
                    <a:pt x="58" y="96"/>
                  </a:lnTo>
                  <a:lnTo>
                    <a:pt x="57" y="95"/>
                  </a:lnTo>
                  <a:lnTo>
                    <a:pt x="51" y="95"/>
                  </a:lnTo>
                  <a:lnTo>
                    <a:pt x="48" y="92"/>
                  </a:lnTo>
                  <a:lnTo>
                    <a:pt x="48" y="89"/>
                  </a:lnTo>
                  <a:lnTo>
                    <a:pt x="43" y="86"/>
                  </a:lnTo>
                  <a:lnTo>
                    <a:pt x="38" y="80"/>
                  </a:lnTo>
                  <a:lnTo>
                    <a:pt x="35" y="76"/>
                  </a:lnTo>
                  <a:lnTo>
                    <a:pt x="32" y="76"/>
                  </a:lnTo>
                  <a:lnTo>
                    <a:pt x="28" y="78"/>
                  </a:lnTo>
                  <a:lnTo>
                    <a:pt x="22" y="79"/>
                  </a:lnTo>
                  <a:lnTo>
                    <a:pt x="18" y="73"/>
                  </a:lnTo>
                  <a:lnTo>
                    <a:pt x="18" y="68"/>
                  </a:lnTo>
                  <a:lnTo>
                    <a:pt x="15" y="64"/>
                  </a:lnTo>
                  <a:lnTo>
                    <a:pt x="10" y="59"/>
                  </a:lnTo>
                  <a:lnTo>
                    <a:pt x="4" y="57"/>
                  </a:lnTo>
                  <a:lnTo>
                    <a:pt x="1" y="55"/>
                  </a:lnTo>
                  <a:lnTo>
                    <a:pt x="0" y="53"/>
                  </a:lnTo>
                  <a:lnTo>
                    <a:pt x="3" y="49"/>
                  </a:lnTo>
                  <a:lnTo>
                    <a:pt x="3" y="39"/>
                  </a:lnTo>
                  <a:lnTo>
                    <a:pt x="2" y="37"/>
                  </a:lnTo>
                  <a:lnTo>
                    <a:pt x="2" y="35"/>
                  </a:lnTo>
                  <a:lnTo>
                    <a:pt x="6" y="34"/>
                  </a:lnTo>
                  <a:lnTo>
                    <a:pt x="10" y="40"/>
                  </a:lnTo>
                  <a:lnTo>
                    <a:pt x="12" y="39"/>
                  </a:lnTo>
                  <a:lnTo>
                    <a:pt x="13" y="36"/>
                  </a:lnTo>
                  <a:lnTo>
                    <a:pt x="13" y="28"/>
                  </a:lnTo>
                  <a:lnTo>
                    <a:pt x="10" y="21"/>
                  </a:lnTo>
                  <a:lnTo>
                    <a:pt x="9" y="16"/>
                  </a:lnTo>
                  <a:lnTo>
                    <a:pt x="14" y="10"/>
                  </a:lnTo>
                  <a:lnTo>
                    <a:pt x="18" y="13"/>
                  </a:lnTo>
                  <a:lnTo>
                    <a:pt x="23" y="13"/>
                  </a:lnTo>
                  <a:lnTo>
                    <a:pt x="27" y="9"/>
                  </a:lnTo>
                  <a:lnTo>
                    <a:pt x="27" y="7"/>
                  </a:lnTo>
                  <a:lnTo>
                    <a:pt x="30" y="3"/>
                  </a:lnTo>
                  <a:lnTo>
                    <a:pt x="33" y="1"/>
                  </a:lnTo>
                  <a:lnTo>
                    <a:pt x="36" y="0"/>
                  </a:lnTo>
                  <a:lnTo>
                    <a:pt x="40" y="2"/>
                  </a:lnTo>
                  <a:lnTo>
                    <a:pt x="43" y="3"/>
                  </a:lnTo>
                  <a:lnTo>
                    <a:pt x="45" y="7"/>
                  </a:lnTo>
                  <a:lnTo>
                    <a:pt x="54" y="5"/>
                  </a:lnTo>
                  <a:lnTo>
                    <a:pt x="55" y="3"/>
                  </a:lnTo>
                  <a:lnTo>
                    <a:pt x="57" y="2"/>
                  </a:lnTo>
                  <a:lnTo>
                    <a:pt x="60" y="2"/>
                  </a:lnTo>
                  <a:lnTo>
                    <a:pt x="62" y="3"/>
                  </a:lnTo>
                  <a:lnTo>
                    <a:pt x="62" y="7"/>
                  </a:lnTo>
                  <a:lnTo>
                    <a:pt x="66" y="9"/>
                  </a:lnTo>
                  <a:lnTo>
                    <a:pt x="70" y="11"/>
                  </a:lnTo>
                  <a:lnTo>
                    <a:pt x="73" y="11"/>
                  </a:lnTo>
                  <a:lnTo>
                    <a:pt x="77" y="9"/>
                  </a:lnTo>
                  <a:lnTo>
                    <a:pt x="80" y="9"/>
                  </a:lnTo>
                  <a:lnTo>
                    <a:pt x="83" y="7"/>
                  </a:lnTo>
                  <a:lnTo>
                    <a:pt x="87" y="7"/>
                  </a:lnTo>
                  <a:lnTo>
                    <a:pt x="90" y="9"/>
                  </a:lnTo>
                  <a:lnTo>
                    <a:pt x="95" y="9"/>
                  </a:lnTo>
                  <a:lnTo>
                    <a:pt x="97" y="7"/>
                  </a:lnTo>
                  <a:lnTo>
                    <a:pt x="103" y="3"/>
                  </a:lnTo>
                  <a:lnTo>
                    <a:pt x="107" y="3"/>
                  </a:lnTo>
                  <a:lnTo>
                    <a:pt x="110" y="4"/>
                  </a:lnTo>
                  <a:lnTo>
                    <a:pt x="116" y="5"/>
                  </a:lnTo>
                  <a:lnTo>
                    <a:pt x="121" y="3"/>
                  </a:lnTo>
                  <a:lnTo>
                    <a:pt x="125" y="3"/>
                  </a:lnTo>
                  <a:lnTo>
                    <a:pt x="128" y="5"/>
                  </a:lnTo>
                  <a:lnTo>
                    <a:pt x="131" y="8"/>
                  </a:lnTo>
                  <a:lnTo>
                    <a:pt x="133" y="8"/>
                  </a:lnTo>
                  <a:lnTo>
                    <a:pt x="133" y="12"/>
                  </a:lnTo>
                  <a:lnTo>
                    <a:pt x="135" y="14"/>
                  </a:lnTo>
                  <a:lnTo>
                    <a:pt x="136" y="16"/>
                  </a:lnTo>
                  <a:lnTo>
                    <a:pt x="136" y="19"/>
                  </a:lnTo>
                  <a:lnTo>
                    <a:pt x="134" y="23"/>
                  </a:lnTo>
                  <a:lnTo>
                    <a:pt x="134" y="38"/>
                  </a:lnTo>
                  <a:lnTo>
                    <a:pt x="136" y="45"/>
                  </a:lnTo>
                  <a:lnTo>
                    <a:pt x="140" y="51"/>
                  </a:lnTo>
                  <a:lnTo>
                    <a:pt x="147" y="55"/>
                  </a:lnTo>
                  <a:lnTo>
                    <a:pt x="151" y="55"/>
                  </a:lnTo>
                  <a:lnTo>
                    <a:pt x="154" y="59"/>
                  </a:lnTo>
                  <a:lnTo>
                    <a:pt x="160" y="62"/>
                  </a:lnTo>
                  <a:lnTo>
                    <a:pt x="164" y="62"/>
                  </a:lnTo>
                  <a:lnTo>
                    <a:pt x="168" y="66"/>
                  </a:lnTo>
                  <a:lnTo>
                    <a:pt x="172" y="67"/>
                  </a:lnTo>
                  <a:lnTo>
                    <a:pt x="177" y="67"/>
                  </a:lnTo>
                  <a:lnTo>
                    <a:pt x="186" y="67"/>
                  </a:lnTo>
                  <a:lnTo>
                    <a:pt x="190" y="69"/>
                  </a:lnTo>
                  <a:lnTo>
                    <a:pt x="192" y="70"/>
                  </a:lnTo>
                  <a:lnTo>
                    <a:pt x="196" y="75"/>
                  </a:lnTo>
                  <a:lnTo>
                    <a:pt x="197" y="79"/>
                  </a:lnTo>
                  <a:lnTo>
                    <a:pt x="200" y="83"/>
                  </a:lnTo>
                  <a:lnTo>
                    <a:pt x="202" y="83"/>
                  </a:lnTo>
                  <a:lnTo>
                    <a:pt x="203" y="81"/>
                  </a:lnTo>
                  <a:lnTo>
                    <a:pt x="206" y="81"/>
                  </a:lnTo>
                  <a:lnTo>
                    <a:pt x="209" y="84"/>
                  </a:lnTo>
                  <a:lnTo>
                    <a:pt x="212" y="83"/>
                  </a:lnTo>
                  <a:lnTo>
                    <a:pt x="215" y="80"/>
                  </a:lnTo>
                  <a:lnTo>
                    <a:pt x="220" y="73"/>
                  </a:lnTo>
                  <a:lnTo>
                    <a:pt x="224" y="76"/>
                  </a:lnTo>
                  <a:lnTo>
                    <a:pt x="229" y="86"/>
                  </a:lnTo>
                  <a:lnTo>
                    <a:pt x="232" y="87"/>
                  </a:lnTo>
                  <a:lnTo>
                    <a:pt x="233" y="91"/>
                  </a:lnTo>
                  <a:lnTo>
                    <a:pt x="235" y="97"/>
                  </a:lnTo>
                  <a:lnTo>
                    <a:pt x="237" y="100"/>
                  </a:lnTo>
                  <a:lnTo>
                    <a:pt x="238" y="105"/>
                  </a:lnTo>
                  <a:lnTo>
                    <a:pt x="235" y="108"/>
                  </a:lnTo>
                  <a:lnTo>
                    <a:pt x="235" y="114"/>
                  </a:lnTo>
                  <a:lnTo>
                    <a:pt x="237" y="117"/>
                  </a:lnTo>
                  <a:lnTo>
                    <a:pt x="236" y="123"/>
                  </a:lnTo>
                  <a:lnTo>
                    <a:pt x="235" y="124"/>
                  </a:lnTo>
                  <a:lnTo>
                    <a:pt x="232" y="122"/>
                  </a:lnTo>
                  <a:lnTo>
                    <a:pt x="228" y="123"/>
                  </a:lnTo>
                  <a:lnTo>
                    <a:pt x="230" y="127"/>
                  </a:lnTo>
                  <a:lnTo>
                    <a:pt x="230" y="133"/>
                  </a:lnTo>
                  <a:lnTo>
                    <a:pt x="228" y="135"/>
                  </a:lnTo>
                  <a:lnTo>
                    <a:pt x="224" y="135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3" name="Freeform 11"/>
            <p:cNvSpPr>
              <a:spLocks/>
            </p:cNvSpPr>
            <p:nvPr/>
          </p:nvSpPr>
          <p:spPr bwMode="auto">
            <a:xfrm>
              <a:off x="4019876" y="619158"/>
              <a:ext cx="2266835" cy="1941779"/>
            </a:xfrm>
            <a:custGeom>
              <a:avLst/>
              <a:gdLst>
                <a:gd name="T0" fmla="*/ 436259 w 265"/>
                <a:gd name="T1" fmla="*/ 1394317 h 227"/>
                <a:gd name="T2" fmla="*/ 650111 w 265"/>
                <a:gd name="T3" fmla="*/ 1462750 h 227"/>
                <a:gd name="T4" fmla="*/ 872517 w 265"/>
                <a:gd name="T5" fmla="*/ 1342993 h 227"/>
                <a:gd name="T6" fmla="*/ 1163357 w 265"/>
                <a:gd name="T7" fmla="*/ 1257452 h 227"/>
                <a:gd name="T8" fmla="*/ 1231790 w 265"/>
                <a:gd name="T9" fmla="*/ 1129140 h 227"/>
                <a:gd name="T10" fmla="*/ 1325885 w 265"/>
                <a:gd name="T11" fmla="*/ 1043599 h 227"/>
                <a:gd name="T12" fmla="*/ 1591061 w 265"/>
                <a:gd name="T13" fmla="*/ 906734 h 227"/>
                <a:gd name="T14" fmla="*/ 1873346 w 265"/>
                <a:gd name="T15" fmla="*/ 769868 h 227"/>
                <a:gd name="T16" fmla="*/ 1727927 w 265"/>
                <a:gd name="T17" fmla="*/ 615895 h 227"/>
                <a:gd name="T18" fmla="*/ 1616724 w 265"/>
                <a:gd name="T19" fmla="*/ 658665 h 227"/>
                <a:gd name="T20" fmla="*/ 1488412 w 265"/>
                <a:gd name="T21" fmla="*/ 641557 h 227"/>
                <a:gd name="T22" fmla="*/ 1556845 w 265"/>
                <a:gd name="T23" fmla="*/ 436259 h 227"/>
                <a:gd name="T24" fmla="*/ 1796360 w 265"/>
                <a:gd name="T25" fmla="*/ 213852 h 227"/>
                <a:gd name="T26" fmla="*/ 1762143 w 265"/>
                <a:gd name="T27" fmla="*/ 76987 h 227"/>
                <a:gd name="T28" fmla="*/ 1890455 w 265"/>
                <a:gd name="T29" fmla="*/ 17108 h 227"/>
                <a:gd name="T30" fmla="*/ 1916117 w 265"/>
                <a:gd name="T31" fmla="*/ 111203 h 227"/>
                <a:gd name="T32" fmla="*/ 1984549 w 265"/>
                <a:gd name="T33" fmla="*/ 136866 h 227"/>
                <a:gd name="T34" fmla="*/ 2164185 w 265"/>
                <a:gd name="T35" fmla="*/ 119757 h 227"/>
                <a:gd name="T36" fmla="*/ 2206956 w 265"/>
                <a:gd name="T37" fmla="*/ 307947 h 227"/>
                <a:gd name="T38" fmla="*/ 2215510 w 265"/>
                <a:gd name="T39" fmla="*/ 453367 h 227"/>
                <a:gd name="T40" fmla="*/ 2198402 w 265"/>
                <a:gd name="T41" fmla="*/ 479029 h 227"/>
                <a:gd name="T42" fmla="*/ 2129969 w 265"/>
                <a:gd name="T43" fmla="*/ 564570 h 227"/>
                <a:gd name="T44" fmla="*/ 2129969 w 265"/>
                <a:gd name="T45" fmla="*/ 718544 h 227"/>
                <a:gd name="T46" fmla="*/ 2198402 w 265"/>
                <a:gd name="T47" fmla="*/ 718544 h 227"/>
                <a:gd name="T48" fmla="*/ 2181294 w 265"/>
                <a:gd name="T49" fmla="*/ 786977 h 227"/>
                <a:gd name="T50" fmla="*/ 2052982 w 265"/>
                <a:gd name="T51" fmla="*/ 804085 h 227"/>
                <a:gd name="T52" fmla="*/ 2095753 w 265"/>
                <a:gd name="T53" fmla="*/ 949504 h 227"/>
                <a:gd name="T54" fmla="*/ 2189848 w 265"/>
                <a:gd name="T55" fmla="*/ 966612 h 227"/>
                <a:gd name="T56" fmla="*/ 2266835 w 265"/>
                <a:gd name="T57" fmla="*/ 1154803 h 227"/>
                <a:gd name="T58" fmla="*/ 2147077 w 265"/>
                <a:gd name="T59" fmla="*/ 1206127 h 227"/>
                <a:gd name="T60" fmla="*/ 1958887 w 265"/>
                <a:gd name="T61" fmla="*/ 1274560 h 227"/>
                <a:gd name="T62" fmla="*/ 1950333 w 265"/>
                <a:gd name="T63" fmla="*/ 1402871 h 227"/>
                <a:gd name="T64" fmla="*/ 1804914 w 265"/>
                <a:gd name="T65" fmla="*/ 1266006 h 227"/>
                <a:gd name="T66" fmla="*/ 1659494 w 265"/>
                <a:gd name="T67" fmla="*/ 1360101 h 227"/>
                <a:gd name="T68" fmla="*/ 1539737 w 265"/>
                <a:gd name="T69" fmla="*/ 1402871 h 227"/>
                <a:gd name="T70" fmla="*/ 1505520 w 265"/>
                <a:gd name="T71" fmla="*/ 1334439 h 227"/>
                <a:gd name="T72" fmla="*/ 1454196 w 265"/>
                <a:gd name="T73" fmla="*/ 1488412 h 227"/>
                <a:gd name="T74" fmla="*/ 1317330 w 265"/>
                <a:gd name="T75" fmla="*/ 1599615 h 227"/>
                <a:gd name="T76" fmla="*/ 1189019 w 265"/>
                <a:gd name="T77" fmla="*/ 1676602 h 227"/>
                <a:gd name="T78" fmla="*/ 1129140 w 265"/>
                <a:gd name="T79" fmla="*/ 1719373 h 227"/>
                <a:gd name="T80" fmla="*/ 1035045 w 265"/>
                <a:gd name="T81" fmla="*/ 1907563 h 227"/>
                <a:gd name="T82" fmla="*/ 821193 w 265"/>
                <a:gd name="T83" fmla="*/ 1847684 h 227"/>
                <a:gd name="T84" fmla="*/ 812639 w 265"/>
                <a:gd name="T85" fmla="*/ 1710819 h 227"/>
                <a:gd name="T86" fmla="*/ 744206 w 265"/>
                <a:gd name="T87" fmla="*/ 1822022 h 227"/>
                <a:gd name="T88" fmla="*/ 641557 w 265"/>
                <a:gd name="T89" fmla="*/ 1907563 h 227"/>
                <a:gd name="T90" fmla="*/ 521800 w 265"/>
                <a:gd name="T91" fmla="*/ 1813468 h 227"/>
                <a:gd name="T92" fmla="*/ 547462 w 265"/>
                <a:gd name="T93" fmla="*/ 1702264 h 227"/>
                <a:gd name="T94" fmla="*/ 384934 w 265"/>
                <a:gd name="T95" fmla="*/ 1736481 h 227"/>
                <a:gd name="T96" fmla="*/ 325056 w 265"/>
                <a:gd name="T97" fmla="*/ 1779251 h 227"/>
                <a:gd name="T98" fmla="*/ 188190 w 265"/>
                <a:gd name="T99" fmla="*/ 1650940 h 227"/>
                <a:gd name="T100" fmla="*/ 239515 w 265"/>
                <a:gd name="T101" fmla="*/ 1539737 h 227"/>
                <a:gd name="T102" fmla="*/ 76987 w 265"/>
                <a:gd name="T103" fmla="*/ 1556845 h 227"/>
                <a:gd name="T104" fmla="*/ 34216 w 265"/>
                <a:gd name="T105" fmla="*/ 1368655 h 22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65"/>
                <a:gd name="T160" fmla="*/ 0 h 227"/>
                <a:gd name="T161" fmla="*/ 265 w 265"/>
                <a:gd name="T162" fmla="*/ 227 h 22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65" h="227">
                  <a:moveTo>
                    <a:pt x="2" y="150"/>
                  </a:moveTo>
                  <a:lnTo>
                    <a:pt x="12" y="153"/>
                  </a:lnTo>
                  <a:lnTo>
                    <a:pt x="35" y="154"/>
                  </a:lnTo>
                  <a:lnTo>
                    <a:pt x="42" y="155"/>
                  </a:lnTo>
                  <a:lnTo>
                    <a:pt x="51" y="163"/>
                  </a:lnTo>
                  <a:lnTo>
                    <a:pt x="58" y="163"/>
                  </a:lnTo>
                  <a:lnTo>
                    <a:pt x="63" y="166"/>
                  </a:lnTo>
                  <a:lnTo>
                    <a:pt x="69" y="167"/>
                  </a:lnTo>
                  <a:lnTo>
                    <a:pt x="74" y="171"/>
                  </a:lnTo>
                  <a:lnTo>
                    <a:pt x="76" y="171"/>
                  </a:lnTo>
                  <a:lnTo>
                    <a:pt x="79" y="168"/>
                  </a:lnTo>
                  <a:lnTo>
                    <a:pt x="83" y="167"/>
                  </a:lnTo>
                  <a:lnTo>
                    <a:pt x="86" y="164"/>
                  </a:lnTo>
                  <a:lnTo>
                    <a:pt x="91" y="164"/>
                  </a:lnTo>
                  <a:lnTo>
                    <a:pt x="102" y="157"/>
                  </a:lnTo>
                  <a:lnTo>
                    <a:pt x="110" y="156"/>
                  </a:lnTo>
                  <a:lnTo>
                    <a:pt x="113" y="158"/>
                  </a:lnTo>
                  <a:lnTo>
                    <a:pt x="122" y="159"/>
                  </a:lnTo>
                  <a:lnTo>
                    <a:pt x="130" y="154"/>
                  </a:lnTo>
                  <a:lnTo>
                    <a:pt x="136" y="147"/>
                  </a:lnTo>
                  <a:lnTo>
                    <a:pt x="139" y="145"/>
                  </a:lnTo>
                  <a:lnTo>
                    <a:pt x="143" y="141"/>
                  </a:lnTo>
                  <a:lnTo>
                    <a:pt x="147" y="138"/>
                  </a:lnTo>
                  <a:lnTo>
                    <a:pt x="148" y="135"/>
                  </a:lnTo>
                  <a:lnTo>
                    <a:pt x="144" y="132"/>
                  </a:lnTo>
                  <a:lnTo>
                    <a:pt x="143" y="128"/>
                  </a:lnTo>
                  <a:lnTo>
                    <a:pt x="143" y="123"/>
                  </a:lnTo>
                  <a:lnTo>
                    <a:pt x="147" y="118"/>
                  </a:lnTo>
                  <a:lnTo>
                    <a:pt x="150" y="118"/>
                  </a:lnTo>
                  <a:lnTo>
                    <a:pt x="155" y="122"/>
                  </a:lnTo>
                  <a:lnTo>
                    <a:pt x="162" y="122"/>
                  </a:lnTo>
                  <a:lnTo>
                    <a:pt x="171" y="112"/>
                  </a:lnTo>
                  <a:lnTo>
                    <a:pt x="178" y="111"/>
                  </a:lnTo>
                  <a:lnTo>
                    <a:pt x="181" y="110"/>
                  </a:lnTo>
                  <a:lnTo>
                    <a:pt x="186" y="106"/>
                  </a:lnTo>
                  <a:lnTo>
                    <a:pt x="187" y="99"/>
                  </a:lnTo>
                  <a:lnTo>
                    <a:pt x="195" y="96"/>
                  </a:lnTo>
                  <a:lnTo>
                    <a:pt x="203" y="90"/>
                  </a:lnTo>
                  <a:lnTo>
                    <a:pt x="214" y="91"/>
                  </a:lnTo>
                  <a:lnTo>
                    <a:pt x="219" y="90"/>
                  </a:lnTo>
                  <a:lnTo>
                    <a:pt x="219" y="86"/>
                  </a:lnTo>
                  <a:lnTo>
                    <a:pt x="217" y="82"/>
                  </a:lnTo>
                  <a:lnTo>
                    <a:pt x="209" y="77"/>
                  </a:lnTo>
                  <a:lnTo>
                    <a:pt x="206" y="73"/>
                  </a:lnTo>
                  <a:lnTo>
                    <a:pt x="202" y="72"/>
                  </a:lnTo>
                  <a:lnTo>
                    <a:pt x="200" y="74"/>
                  </a:lnTo>
                  <a:lnTo>
                    <a:pt x="197" y="74"/>
                  </a:lnTo>
                  <a:lnTo>
                    <a:pt x="196" y="79"/>
                  </a:lnTo>
                  <a:lnTo>
                    <a:pt x="192" y="79"/>
                  </a:lnTo>
                  <a:lnTo>
                    <a:pt x="189" y="77"/>
                  </a:lnTo>
                  <a:lnTo>
                    <a:pt x="185" y="77"/>
                  </a:lnTo>
                  <a:lnTo>
                    <a:pt x="180" y="80"/>
                  </a:lnTo>
                  <a:lnTo>
                    <a:pt x="177" y="80"/>
                  </a:lnTo>
                  <a:lnTo>
                    <a:pt x="176" y="78"/>
                  </a:lnTo>
                  <a:lnTo>
                    <a:pt x="174" y="75"/>
                  </a:lnTo>
                  <a:lnTo>
                    <a:pt x="178" y="71"/>
                  </a:lnTo>
                  <a:lnTo>
                    <a:pt x="178" y="65"/>
                  </a:lnTo>
                  <a:lnTo>
                    <a:pt x="180" y="60"/>
                  </a:lnTo>
                  <a:lnTo>
                    <a:pt x="180" y="55"/>
                  </a:lnTo>
                  <a:lnTo>
                    <a:pt x="182" y="51"/>
                  </a:lnTo>
                  <a:lnTo>
                    <a:pt x="195" y="52"/>
                  </a:lnTo>
                  <a:lnTo>
                    <a:pt x="204" y="44"/>
                  </a:lnTo>
                  <a:lnTo>
                    <a:pt x="205" y="35"/>
                  </a:lnTo>
                  <a:lnTo>
                    <a:pt x="205" y="31"/>
                  </a:lnTo>
                  <a:lnTo>
                    <a:pt x="210" y="25"/>
                  </a:lnTo>
                  <a:lnTo>
                    <a:pt x="210" y="22"/>
                  </a:lnTo>
                  <a:lnTo>
                    <a:pt x="211" y="20"/>
                  </a:lnTo>
                  <a:lnTo>
                    <a:pt x="212" y="14"/>
                  </a:lnTo>
                  <a:lnTo>
                    <a:pt x="208" y="11"/>
                  </a:lnTo>
                  <a:lnTo>
                    <a:pt x="206" y="9"/>
                  </a:lnTo>
                  <a:lnTo>
                    <a:pt x="206" y="6"/>
                  </a:lnTo>
                  <a:lnTo>
                    <a:pt x="208" y="3"/>
                  </a:lnTo>
                  <a:lnTo>
                    <a:pt x="212" y="2"/>
                  </a:lnTo>
                  <a:lnTo>
                    <a:pt x="218" y="0"/>
                  </a:lnTo>
                  <a:lnTo>
                    <a:pt x="221" y="2"/>
                  </a:lnTo>
                  <a:lnTo>
                    <a:pt x="220" y="6"/>
                  </a:lnTo>
                  <a:lnTo>
                    <a:pt x="218" y="8"/>
                  </a:lnTo>
                  <a:lnTo>
                    <a:pt x="218" y="10"/>
                  </a:lnTo>
                  <a:lnTo>
                    <a:pt x="222" y="13"/>
                  </a:lnTo>
                  <a:lnTo>
                    <a:pt x="224" y="13"/>
                  </a:lnTo>
                  <a:lnTo>
                    <a:pt x="224" y="9"/>
                  </a:lnTo>
                  <a:lnTo>
                    <a:pt x="227" y="9"/>
                  </a:lnTo>
                  <a:lnTo>
                    <a:pt x="230" y="10"/>
                  </a:lnTo>
                  <a:lnTo>
                    <a:pt x="232" y="13"/>
                  </a:lnTo>
                  <a:lnTo>
                    <a:pt x="232" y="16"/>
                  </a:lnTo>
                  <a:lnTo>
                    <a:pt x="234" y="20"/>
                  </a:lnTo>
                  <a:lnTo>
                    <a:pt x="236" y="22"/>
                  </a:lnTo>
                  <a:lnTo>
                    <a:pt x="247" y="20"/>
                  </a:lnTo>
                  <a:lnTo>
                    <a:pt x="250" y="16"/>
                  </a:lnTo>
                  <a:lnTo>
                    <a:pt x="253" y="14"/>
                  </a:lnTo>
                  <a:lnTo>
                    <a:pt x="256" y="14"/>
                  </a:lnTo>
                  <a:lnTo>
                    <a:pt x="259" y="18"/>
                  </a:lnTo>
                  <a:lnTo>
                    <a:pt x="261" y="23"/>
                  </a:lnTo>
                  <a:lnTo>
                    <a:pt x="261" y="27"/>
                  </a:lnTo>
                  <a:lnTo>
                    <a:pt x="258" y="36"/>
                  </a:lnTo>
                  <a:lnTo>
                    <a:pt x="258" y="40"/>
                  </a:lnTo>
                  <a:lnTo>
                    <a:pt x="261" y="44"/>
                  </a:lnTo>
                  <a:lnTo>
                    <a:pt x="261" y="46"/>
                  </a:lnTo>
                  <a:lnTo>
                    <a:pt x="259" y="50"/>
                  </a:lnTo>
                  <a:lnTo>
                    <a:pt x="259" y="53"/>
                  </a:lnTo>
                  <a:lnTo>
                    <a:pt x="262" y="55"/>
                  </a:lnTo>
                  <a:lnTo>
                    <a:pt x="262" y="63"/>
                  </a:lnTo>
                  <a:lnTo>
                    <a:pt x="258" y="63"/>
                  </a:lnTo>
                  <a:lnTo>
                    <a:pt x="257" y="61"/>
                  </a:lnTo>
                  <a:lnTo>
                    <a:pt x="257" y="56"/>
                  </a:lnTo>
                  <a:lnTo>
                    <a:pt x="254" y="56"/>
                  </a:lnTo>
                  <a:lnTo>
                    <a:pt x="254" y="57"/>
                  </a:lnTo>
                  <a:lnTo>
                    <a:pt x="254" y="60"/>
                  </a:lnTo>
                  <a:lnTo>
                    <a:pt x="251" y="63"/>
                  </a:lnTo>
                  <a:lnTo>
                    <a:pt x="249" y="66"/>
                  </a:lnTo>
                  <a:lnTo>
                    <a:pt x="249" y="69"/>
                  </a:lnTo>
                  <a:lnTo>
                    <a:pt x="244" y="74"/>
                  </a:lnTo>
                  <a:lnTo>
                    <a:pt x="244" y="78"/>
                  </a:lnTo>
                  <a:lnTo>
                    <a:pt x="246" y="81"/>
                  </a:lnTo>
                  <a:lnTo>
                    <a:pt x="249" y="84"/>
                  </a:lnTo>
                  <a:lnTo>
                    <a:pt x="252" y="84"/>
                  </a:lnTo>
                  <a:lnTo>
                    <a:pt x="252" y="82"/>
                  </a:lnTo>
                  <a:lnTo>
                    <a:pt x="254" y="81"/>
                  </a:lnTo>
                  <a:lnTo>
                    <a:pt x="255" y="81"/>
                  </a:lnTo>
                  <a:lnTo>
                    <a:pt x="257" y="84"/>
                  </a:lnTo>
                  <a:lnTo>
                    <a:pt x="257" y="86"/>
                  </a:lnTo>
                  <a:lnTo>
                    <a:pt x="254" y="86"/>
                  </a:lnTo>
                  <a:lnTo>
                    <a:pt x="252" y="88"/>
                  </a:lnTo>
                  <a:lnTo>
                    <a:pt x="252" y="90"/>
                  </a:lnTo>
                  <a:lnTo>
                    <a:pt x="255" y="92"/>
                  </a:lnTo>
                  <a:lnTo>
                    <a:pt x="248" y="98"/>
                  </a:lnTo>
                  <a:lnTo>
                    <a:pt x="247" y="98"/>
                  </a:lnTo>
                  <a:lnTo>
                    <a:pt x="244" y="96"/>
                  </a:lnTo>
                  <a:lnTo>
                    <a:pt x="242" y="94"/>
                  </a:lnTo>
                  <a:lnTo>
                    <a:pt x="240" y="94"/>
                  </a:lnTo>
                  <a:lnTo>
                    <a:pt x="238" y="96"/>
                  </a:lnTo>
                  <a:lnTo>
                    <a:pt x="238" y="100"/>
                  </a:lnTo>
                  <a:lnTo>
                    <a:pt x="240" y="100"/>
                  </a:lnTo>
                  <a:lnTo>
                    <a:pt x="245" y="105"/>
                  </a:lnTo>
                  <a:lnTo>
                    <a:pt x="245" y="111"/>
                  </a:lnTo>
                  <a:lnTo>
                    <a:pt x="247" y="113"/>
                  </a:lnTo>
                  <a:lnTo>
                    <a:pt x="249" y="119"/>
                  </a:lnTo>
                  <a:lnTo>
                    <a:pt x="252" y="119"/>
                  </a:lnTo>
                  <a:lnTo>
                    <a:pt x="252" y="118"/>
                  </a:lnTo>
                  <a:lnTo>
                    <a:pt x="256" y="113"/>
                  </a:lnTo>
                  <a:lnTo>
                    <a:pt x="257" y="113"/>
                  </a:lnTo>
                  <a:lnTo>
                    <a:pt x="261" y="121"/>
                  </a:lnTo>
                  <a:lnTo>
                    <a:pt x="261" y="124"/>
                  </a:lnTo>
                  <a:lnTo>
                    <a:pt x="265" y="128"/>
                  </a:lnTo>
                  <a:lnTo>
                    <a:pt x="265" y="135"/>
                  </a:lnTo>
                  <a:lnTo>
                    <a:pt x="264" y="137"/>
                  </a:lnTo>
                  <a:lnTo>
                    <a:pt x="262" y="137"/>
                  </a:lnTo>
                  <a:lnTo>
                    <a:pt x="261" y="136"/>
                  </a:lnTo>
                  <a:lnTo>
                    <a:pt x="255" y="136"/>
                  </a:lnTo>
                  <a:lnTo>
                    <a:pt x="251" y="141"/>
                  </a:lnTo>
                  <a:lnTo>
                    <a:pt x="236" y="155"/>
                  </a:lnTo>
                  <a:lnTo>
                    <a:pt x="233" y="155"/>
                  </a:lnTo>
                  <a:lnTo>
                    <a:pt x="230" y="152"/>
                  </a:lnTo>
                  <a:lnTo>
                    <a:pt x="230" y="150"/>
                  </a:lnTo>
                  <a:lnTo>
                    <a:pt x="229" y="149"/>
                  </a:lnTo>
                  <a:lnTo>
                    <a:pt x="227" y="149"/>
                  </a:lnTo>
                  <a:lnTo>
                    <a:pt x="225" y="151"/>
                  </a:lnTo>
                  <a:lnTo>
                    <a:pt x="225" y="154"/>
                  </a:lnTo>
                  <a:lnTo>
                    <a:pt x="228" y="158"/>
                  </a:lnTo>
                  <a:lnTo>
                    <a:pt x="228" y="164"/>
                  </a:lnTo>
                  <a:lnTo>
                    <a:pt x="218" y="164"/>
                  </a:lnTo>
                  <a:lnTo>
                    <a:pt x="217" y="163"/>
                  </a:lnTo>
                  <a:lnTo>
                    <a:pt x="217" y="161"/>
                  </a:lnTo>
                  <a:lnTo>
                    <a:pt x="212" y="153"/>
                  </a:lnTo>
                  <a:lnTo>
                    <a:pt x="211" y="148"/>
                  </a:lnTo>
                  <a:lnTo>
                    <a:pt x="209" y="147"/>
                  </a:lnTo>
                  <a:lnTo>
                    <a:pt x="206" y="147"/>
                  </a:lnTo>
                  <a:lnTo>
                    <a:pt x="200" y="151"/>
                  </a:lnTo>
                  <a:lnTo>
                    <a:pt x="200" y="159"/>
                  </a:lnTo>
                  <a:lnTo>
                    <a:pt x="194" y="159"/>
                  </a:lnTo>
                  <a:lnTo>
                    <a:pt x="190" y="160"/>
                  </a:lnTo>
                  <a:lnTo>
                    <a:pt x="186" y="164"/>
                  </a:lnTo>
                  <a:lnTo>
                    <a:pt x="184" y="167"/>
                  </a:lnTo>
                  <a:lnTo>
                    <a:pt x="183" y="167"/>
                  </a:lnTo>
                  <a:lnTo>
                    <a:pt x="180" y="164"/>
                  </a:lnTo>
                  <a:lnTo>
                    <a:pt x="180" y="163"/>
                  </a:lnTo>
                  <a:lnTo>
                    <a:pt x="182" y="162"/>
                  </a:lnTo>
                  <a:lnTo>
                    <a:pt x="182" y="160"/>
                  </a:lnTo>
                  <a:lnTo>
                    <a:pt x="178" y="157"/>
                  </a:lnTo>
                  <a:lnTo>
                    <a:pt x="176" y="156"/>
                  </a:lnTo>
                  <a:lnTo>
                    <a:pt x="174" y="158"/>
                  </a:lnTo>
                  <a:lnTo>
                    <a:pt x="174" y="164"/>
                  </a:lnTo>
                  <a:lnTo>
                    <a:pt x="172" y="164"/>
                  </a:lnTo>
                  <a:lnTo>
                    <a:pt x="170" y="167"/>
                  </a:lnTo>
                  <a:lnTo>
                    <a:pt x="170" y="174"/>
                  </a:lnTo>
                  <a:lnTo>
                    <a:pt x="173" y="176"/>
                  </a:lnTo>
                  <a:lnTo>
                    <a:pt x="173" y="179"/>
                  </a:lnTo>
                  <a:lnTo>
                    <a:pt x="166" y="184"/>
                  </a:lnTo>
                  <a:lnTo>
                    <a:pt x="158" y="184"/>
                  </a:lnTo>
                  <a:lnTo>
                    <a:pt x="154" y="187"/>
                  </a:lnTo>
                  <a:lnTo>
                    <a:pt x="150" y="193"/>
                  </a:lnTo>
                  <a:lnTo>
                    <a:pt x="147" y="196"/>
                  </a:lnTo>
                  <a:lnTo>
                    <a:pt x="146" y="198"/>
                  </a:lnTo>
                  <a:lnTo>
                    <a:pt x="143" y="196"/>
                  </a:lnTo>
                  <a:lnTo>
                    <a:pt x="139" y="196"/>
                  </a:lnTo>
                  <a:lnTo>
                    <a:pt x="139" y="198"/>
                  </a:lnTo>
                  <a:lnTo>
                    <a:pt x="138" y="199"/>
                  </a:lnTo>
                  <a:lnTo>
                    <a:pt x="136" y="197"/>
                  </a:lnTo>
                  <a:lnTo>
                    <a:pt x="134" y="197"/>
                  </a:lnTo>
                  <a:lnTo>
                    <a:pt x="132" y="201"/>
                  </a:lnTo>
                  <a:lnTo>
                    <a:pt x="129" y="202"/>
                  </a:lnTo>
                  <a:lnTo>
                    <a:pt x="126" y="206"/>
                  </a:lnTo>
                  <a:lnTo>
                    <a:pt x="125" y="209"/>
                  </a:lnTo>
                  <a:lnTo>
                    <a:pt x="121" y="212"/>
                  </a:lnTo>
                  <a:lnTo>
                    <a:pt x="121" y="223"/>
                  </a:lnTo>
                  <a:lnTo>
                    <a:pt x="114" y="223"/>
                  </a:lnTo>
                  <a:lnTo>
                    <a:pt x="106" y="222"/>
                  </a:lnTo>
                  <a:lnTo>
                    <a:pt x="101" y="218"/>
                  </a:lnTo>
                  <a:lnTo>
                    <a:pt x="96" y="217"/>
                  </a:lnTo>
                  <a:lnTo>
                    <a:pt x="96" y="216"/>
                  </a:lnTo>
                  <a:lnTo>
                    <a:pt x="96" y="214"/>
                  </a:lnTo>
                  <a:lnTo>
                    <a:pt x="99" y="207"/>
                  </a:lnTo>
                  <a:lnTo>
                    <a:pt x="99" y="203"/>
                  </a:lnTo>
                  <a:lnTo>
                    <a:pt x="97" y="200"/>
                  </a:lnTo>
                  <a:lnTo>
                    <a:pt x="95" y="200"/>
                  </a:lnTo>
                  <a:lnTo>
                    <a:pt x="93" y="202"/>
                  </a:lnTo>
                  <a:lnTo>
                    <a:pt x="90" y="203"/>
                  </a:lnTo>
                  <a:lnTo>
                    <a:pt x="90" y="206"/>
                  </a:lnTo>
                  <a:lnTo>
                    <a:pt x="88" y="209"/>
                  </a:lnTo>
                  <a:lnTo>
                    <a:pt x="87" y="213"/>
                  </a:lnTo>
                  <a:lnTo>
                    <a:pt x="87" y="218"/>
                  </a:lnTo>
                  <a:lnTo>
                    <a:pt x="85" y="221"/>
                  </a:lnTo>
                  <a:lnTo>
                    <a:pt x="82" y="221"/>
                  </a:lnTo>
                  <a:lnTo>
                    <a:pt x="80" y="223"/>
                  </a:lnTo>
                  <a:lnTo>
                    <a:pt x="75" y="223"/>
                  </a:lnTo>
                  <a:lnTo>
                    <a:pt x="72" y="225"/>
                  </a:lnTo>
                  <a:lnTo>
                    <a:pt x="70" y="227"/>
                  </a:lnTo>
                  <a:lnTo>
                    <a:pt x="65" y="226"/>
                  </a:lnTo>
                  <a:lnTo>
                    <a:pt x="61" y="218"/>
                  </a:lnTo>
                  <a:lnTo>
                    <a:pt x="61" y="212"/>
                  </a:lnTo>
                  <a:lnTo>
                    <a:pt x="62" y="210"/>
                  </a:lnTo>
                  <a:lnTo>
                    <a:pt x="68" y="205"/>
                  </a:lnTo>
                  <a:lnTo>
                    <a:pt x="70" y="201"/>
                  </a:lnTo>
                  <a:lnTo>
                    <a:pt x="68" y="198"/>
                  </a:lnTo>
                  <a:lnTo>
                    <a:pt x="64" y="199"/>
                  </a:lnTo>
                  <a:lnTo>
                    <a:pt x="56" y="204"/>
                  </a:lnTo>
                  <a:lnTo>
                    <a:pt x="55" y="204"/>
                  </a:lnTo>
                  <a:lnTo>
                    <a:pt x="53" y="202"/>
                  </a:lnTo>
                  <a:lnTo>
                    <a:pt x="48" y="202"/>
                  </a:lnTo>
                  <a:lnTo>
                    <a:pt x="45" y="203"/>
                  </a:lnTo>
                  <a:lnTo>
                    <a:pt x="44" y="206"/>
                  </a:lnTo>
                  <a:lnTo>
                    <a:pt x="44" y="209"/>
                  </a:lnTo>
                  <a:lnTo>
                    <a:pt x="43" y="210"/>
                  </a:lnTo>
                  <a:lnTo>
                    <a:pt x="41" y="210"/>
                  </a:lnTo>
                  <a:lnTo>
                    <a:pt x="38" y="208"/>
                  </a:lnTo>
                  <a:lnTo>
                    <a:pt x="33" y="203"/>
                  </a:lnTo>
                  <a:lnTo>
                    <a:pt x="31" y="199"/>
                  </a:lnTo>
                  <a:lnTo>
                    <a:pt x="29" y="197"/>
                  </a:lnTo>
                  <a:lnTo>
                    <a:pt x="24" y="192"/>
                  </a:lnTo>
                  <a:lnTo>
                    <a:pt x="22" y="193"/>
                  </a:lnTo>
                  <a:lnTo>
                    <a:pt x="21" y="191"/>
                  </a:lnTo>
                  <a:lnTo>
                    <a:pt x="22" y="189"/>
                  </a:lnTo>
                  <a:lnTo>
                    <a:pt x="26" y="186"/>
                  </a:lnTo>
                  <a:lnTo>
                    <a:pt x="28" y="181"/>
                  </a:lnTo>
                  <a:lnTo>
                    <a:pt x="28" y="180"/>
                  </a:lnTo>
                  <a:lnTo>
                    <a:pt x="27" y="178"/>
                  </a:lnTo>
                  <a:lnTo>
                    <a:pt x="21" y="178"/>
                  </a:lnTo>
                  <a:lnTo>
                    <a:pt x="15" y="179"/>
                  </a:lnTo>
                  <a:lnTo>
                    <a:pt x="11" y="182"/>
                  </a:lnTo>
                  <a:lnTo>
                    <a:pt x="9" y="182"/>
                  </a:lnTo>
                  <a:lnTo>
                    <a:pt x="9" y="176"/>
                  </a:lnTo>
                  <a:lnTo>
                    <a:pt x="3" y="170"/>
                  </a:lnTo>
                  <a:lnTo>
                    <a:pt x="3" y="168"/>
                  </a:lnTo>
                  <a:lnTo>
                    <a:pt x="4" y="165"/>
                  </a:lnTo>
                  <a:lnTo>
                    <a:pt x="4" y="160"/>
                  </a:lnTo>
                  <a:lnTo>
                    <a:pt x="0" y="155"/>
                  </a:lnTo>
                  <a:lnTo>
                    <a:pt x="0" y="151"/>
                  </a:lnTo>
                  <a:lnTo>
                    <a:pt x="2" y="150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4" name="Freeform 12"/>
            <p:cNvSpPr>
              <a:spLocks/>
            </p:cNvSpPr>
            <p:nvPr/>
          </p:nvSpPr>
          <p:spPr bwMode="auto">
            <a:xfrm>
              <a:off x="5884669" y="567833"/>
              <a:ext cx="1154803" cy="1043599"/>
            </a:xfrm>
            <a:custGeom>
              <a:avLst/>
              <a:gdLst>
                <a:gd name="T0" fmla="*/ 94095 w 135"/>
                <a:gd name="T1" fmla="*/ 0 h 122"/>
                <a:gd name="T2" fmla="*/ 265177 w 135"/>
                <a:gd name="T3" fmla="*/ 8554 h 122"/>
                <a:gd name="T4" fmla="*/ 402042 w 135"/>
                <a:gd name="T5" fmla="*/ 179636 h 122"/>
                <a:gd name="T6" fmla="*/ 470475 w 135"/>
                <a:gd name="T7" fmla="*/ 248069 h 122"/>
                <a:gd name="T8" fmla="*/ 521800 w 135"/>
                <a:gd name="T9" fmla="*/ 325055 h 122"/>
                <a:gd name="T10" fmla="*/ 641557 w 135"/>
                <a:gd name="T11" fmla="*/ 376380 h 122"/>
                <a:gd name="T12" fmla="*/ 761314 w 135"/>
                <a:gd name="T13" fmla="*/ 410596 h 122"/>
                <a:gd name="T14" fmla="*/ 829747 w 135"/>
                <a:gd name="T15" fmla="*/ 521800 h 122"/>
                <a:gd name="T16" fmla="*/ 1000829 w 135"/>
                <a:gd name="T17" fmla="*/ 427705 h 122"/>
                <a:gd name="T18" fmla="*/ 1137695 w 135"/>
                <a:gd name="T19" fmla="*/ 367826 h 122"/>
                <a:gd name="T20" fmla="*/ 1154803 w 135"/>
                <a:gd name="T21" fmla="*/ 461921 h 122"/>
                <a:gd name="T22" fmla="*/ 1137695 w 135"/>
                <a:gd name="T23" fmla="*/ 590232 h 122"/>
                <a:gd name="T24" fmla="*/ 1129141 w 135"/>
                <a:gd name="T25" fmla="*/ 769868 h 122"/>
                <a:gd name="T26" fmla="*/ 1060708 w 135"/>
                <a:gd name="T27" fmla="*/ 778422 h 122"/>
                <a:gd name="T28" fmla="*/ 1000829 w 135"/>
                <a:gd name="T29" fmla="*/ 812639 h 122"/>
                <a:gd name="T30" fmla="*/ 1009383 w 135"/>
                <a:gd name="T31" fmla="*/ 881071 h 122"/>
                <a:gd name="T32" fmla="*/ 1043600 w 135"/>
                <a:gd name="T33" fmla="*/ 1017937 h 122"/>
                <a:gd name="T34" fmla="*/ 966613 w 135"/>
                <a:gd name="T35" fmla="*/ 983720 h 122"/>
                <a:gd name="T36" fmla="*/ 940950 w 135"/>
                <a:gd name="T37" fmla="*/ 975166 h 122"/>
                <a:gd name="T38" fmla="*/ 881072 w 135"/>
                <a:gd name="T39" fmla="*/ 1009383 h 122"/>
                <a:gd name="T40" fmla="*/ 838301 w 135"/>
                <a:gd name="T41" fmla="*/ 1043599 h 122"/>
                <a:gd name="T42" fmla="*/ 744206 w 135"/>
                <a:gd name="T43" fmla="*/ 958058 h 122"/>
                <a:gd name="T44" fmla="*/ 667219 w 135"/>
                <a:gd name="T45" fmla="*/ 932396 h 122"/>
                <a:gd name="T46" fmla="*/ 598787 w 135"/>
                <a:gd name="T47" fmla="*/ 898180 h 122"/>
                <a:gd name="T48" fmla="*/ 547462 w 135"/>
                <a:gd name="T49" fmla="*/ 898180 h 122"/>
                <a:gd name="T50" fmla="*/ 530354 w 135"/>
                <a:gd name="T51" fmla="*/ 846855 h 122"/>
                <a:gd name="T52" fmla="*/ 393488 w 135"/>
                <a:gd name="T53" fmla="*/ 898180 h 122"/>
                <a:gd name="T54" fmla="*/ 333610 w 135"/>
                <a:gd name="T55" fmla="*/ 829747 h 122"/>
                <a:gd name="T56" fmla="*/ 290839 w 135"/>
                <a:gd name="T57" fmla="*/ 821193 h 122"/>
                <a:gd name="T58" fmla="*/ 333610 w 135"/>
                <a:gd name="T59" fmla="*/ 786976 h 122"/>
                <a:gd name="T60" fmla="*/ 307947 w 135"/>
                <a:gd name="T61" fmla="*/ 744206 h 122"/>
                <a:gd name="T62" fmla="*/ 265177 w 135"/>
                <a:gd name="T63" fmla="*/ 769868 h 122"/>
                <a:gd name="T64" fmla="*/ 222406 w 135"/>
                <a:gd name="T65" fmla="*/ 684327 h 122"/>
                <a:gd name="T66" fmla="*/ 282285 w 135"/>
                <a:gd name="T67" fmla="*/ 590232 h 122"/>
                <a:gd name="T68" fmla="*/ 307947 w 135"/>
                <a:gd name="T69" fmla="*/ 530354 h 122"/>
                <a:gd name="T70" fmla="*/ 342164 w 135"/>
                <a:gd name="T71" fmla="*/ 590232 h 122"/>
                <a:gd name="T72" fmla="*/ 350718 w 135"/>
                <a:gd name="T73" fmla="*/ 504691 h 122"/>
                <a:gd name="T74" fmla="*/ 367826 w 135"/>
                <a:gd name="T75" fmla="*/ 427705 h 122"/>
                <a:gd name="T76" fmla="*/ 367826 w 135"/>
                <a:gd name="T77" fmla="*/ 282285 h 122"/>
                <a:gd name="T78" fmla="*/ 325056 w 135"/>
                <a:gd name="T79" fmla="*/ 171082 h 122"/>
                <a:gd name="T80" fmla="*/ 248069 w 135"/>
                <a:gd name="T81" fmla="*/ 222406 h 122"/>
                <a:gd name="T82" fmla="*/ 119757 w 135"/>
                <a:gd name="T83" fmla="*/ 188190 h 122"/>
                <a:gd name="T84" fmla="*/ 76987 w 135"/>
                <a:gd name="T85" fmla="*/ 128311 h 122"/>
                <a:gd name="T86" fmla="*/ 34216 w 135"/>
                <a:gd name="T87" fmla="*/ 162528 h 122"/>
                <a:gd name="T88" fmla="*/ 17108 w 135"/>
                <a:gd name="T89" fmla="*/ 102649 h 12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5"/>
                <a:gd name="T136" fmla="*/ 0 h 122"/>
                <a:gd name="T137" fmla="*/ 135 w 135"/>
                <a:gd name="T138" fmla="*/ 122 h 12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5" h="122">
                  <a:moveTo>
                    <a:pt x="0" y="6"/>
                  </a:moveTo>
                  <a:lnTo>
                    <a:pt x="5" y="3"/>
                  </a:lnTo>
                  <a:lnTo>
                    <a:pt x="11" y="0"/>
                  </a:lnTo>
                  <a:lnTo>
                    <a:pt x="18" y="0"/>
                  </a:lnTo>
                  <a:lnTo>
                    <a:pt x="21" y="2"/>
                  </a:lnTo>
                  <a:lnTo>
                    <a:pt x="31" y="1"/>
                  </a:lnTo>
                  <a:lnTo>
                    <a:pt x="35" y="3"/>
                  </a:lnTo>
                  <a:lnTo>
                    <a:pt x="47" y="18"/>
                  </a:lnTo>
                  <a:lnTo>
                    <a:pt x="47" y="21"/>
                  </a:lnTo>
                  <a:lnTo>
                    <a:pt x="48" y="23"/>
                  </a:lnTo>
                  <a:lnTo>
                    <a:pt x="50" y="24"/>
                  </a:lnTo>
                  <a:lnTo>
                    <a:pt x="55" y="29"/>
                  </a:lnTo>
                  <a:lnTo>
                    <a:pt x="56" y="34"/>
                  </a:lnTo>
                  <a:lnTo>
                    <a:pt x="58" y="35"/>
                  </a:lnTo>
                  <a:lnTo>
                    <a:pt x="61" y="38"/>
                  </a:lnTo>
                  <a:lnTo>
                    <a:pt x="61" y="43"/>
                  </a:lnTo>
                  <a:lnTo>
                    <a:pt x="72" y="43"/>
                  </a:lnTo>
                  <a:lnTo>
                    <a:pt x="75" y="44"/>
                  </a:lnTo>
                  <a:lnTo>
                    <a:pt x="80" y="43"/>
                  </a:lnTo>
                  <a:lnTo>
                    <a:pt x="85" y="48"/>
                  </a:lnTo>
                  <a:lnTo>
                    <a:pt x="89" y="48"/>
                  </a:lnTo>
                  <a:lnTo>
                    <a:pt x="92" y="50"/>
                  </a:lnTo>
                  <a:lnTo>
                    <a:pt x="94" y="56"/>
                  </a:lnTo>
                  <a:lnTo>
                    <a:pt x="97" y="61"/>
                  </a:lnTo>
                  <a:lnTo>
                    <a:pt x="101" y="62"/>
                  </a:lnTo>
                  <a:lnTo>
                    <a:pt x="111" y="58"/>
                  </a:lnTo>
                  <a:lnTo>
                    <a:pt x="117" y="50"/>
                  </a:lnTo>
                  <a:lnTo>
                    <a:pt x="128" y="40"/>
                  </a:lnTo>
                  <a:lnTo>
                    <a:pt x="132" y="40"/>
                  </a:lnTo>
                  <a:lnTo>
                    <a:pt x="133" y="43"/>
                  </a:lnTo>
                  <a:lnTo>
                    <a:pt x="131" y="44"/>
                  </a:lnTo>
                  <a:lnTo>
                    <a:pt x="131" y="50"/>
                  </a:lnTo>
                  <a:lnTo>
                    <a:pt x="135" y="54"/>
                  </a:lnTo>
                  <a:lnTo>
                    <a:pt x="135" y="61"/>
                  </a:lnTo>
                  <a:lnTo>
                    <a:pt x="133" y="65"/>
                  </a:lnTo>
                  <a:lnTo>
                    <a:pt x="133" y="69"/>
                  </a:lnTo>
                  <a:lnTo>
                    <a:pt x="133" y="80"/>
                  </a:lnTo>
                  <a:lnTo>
                    <a:pt x="132" y="82"/>
                  </a:lnTo>
                  <a:lnTo>
                    <a:pt x="132" y="90"/>
                  </a:lnTo>
                  <a:lnTo>
                    <a:pt x="130" y="92"/>
                  </a:lnTo>
                  <a:lnTo>
                    <a:pt x="125" y="93"/>
                  </a:lnTo>
                  <a:lnTo>
                    <a:pt x="124" y="91"/>
                  </a:lnTo>
                  <a:lnTo>
                    <a:pt x="120" y="91"/>
                  </a:lnTo>
                  <a:lnTo>
                    <a:pt x="119" y="93"/>
                  </a:lnTo>
                  <a:lnTo>
                    <a:pt x="117" y="95"/>
                  </a:lnTo>
                  <a:lnTo>
                    <a:pt x="115" y="96"/>
                  </a:lnTo>
                  <a:lnTo>
                    <a:pt x="115" y="100"/>
                  </a:lnTo>
                  <a:lnTo>
                    <a:pt x="118" y="103"/>
                  </a:lnTo>
                  <a:lnTo>
                    <a:pt x="118" y="107"/>
                  </a:lnTo>
                  <a:lnTo>
                    <a:pt x="122" y="114"/>
                  </a:lnTo>
                  <a:lnTo>
                    <a:pt x="122" y="119"/>
                  </a:lnTo>
                  <a:lnTo>
                    <a:pt x="120" y="119"/>
                  </a:lnTo>
                  <a:lnTo>
                    <a:pt x="117" y="119"/>
                  </a:lnTo>
                  <a:lnTo>
                    <a:pt x="113" y="115"/>
                  </a:lnTo>
                  <a:lnTo>
                    <a:pt x="112" y="113"/>
                  </a:lnTo>
                  <a:lnTo>
                    <a:pt x="110" y="112"/>
                  </a:lnTo>
                  <a:lnTo>
                    <a:pt x="110" y="114"/>
                  </a:lnTo>
                  <a:lnTo>
                    <a:pt x="108" y="114"/>
                  </a:lnTo>
                  <a:lnTo>
                    <a:pt x="103" y="117"/>
                  </a:lnTo>
                  <a:lnTo>
                    <a:pt x="103" y="118"/>
                  </a:lnTo>
                  <a:lnTo>
                    <a:pt x="105" y="118"/>
                  </a:lnTo>
                  <a:lnTo>
                    <a:pt x="100" y="122"/>
                  </a:lnTo>
                  <a:lnTo>
                    <a:pt x="98" y="122"/>
                  </a:lnTo>
                  <a:lnTo>
                    <a:pt x="91" y="115"/>
                  </a:lnTo>
                  <a:lnTo>
                    <a:pt x="89" y="112"/>
                  </a:lnTo>
                  <a:lnTo>
                    <a:pt x="87" y="112"/>
                  </a:lnTo>
                  <a:lnTo>
                    <a:pt x="85" y="117"/>
                  </a:lnTo>
                  <a:lnTo>
                    <a:pt x="83" y="117"/>
                  </a:lnTo>
                  <a:lnTo>
                    <a:pt x="78" y="109"/>
                  </a:lnTo>
                  <a:lnTo>
                    <a:pt x="75" y="109"/>
                  </a:lnTo>
                  <a:lnTo>
                    <a:pt x="72" y="105"/>
                  </a:lnTo>
                  <a:lnTo>
                    <a:pt x="70" y="105"/>
                  </a:lnTo>
                  <a:lnTo>
                    <a:pt x="67" y="107"/>
                  </a:lnTo>
                  <a:lnTo>
                    <a:pt x="65" y="107"/>
                  </a:lnTo>
                  <a:lnTo>
                    <a:pt x="64" y="105"/>
                  </a:lnTo>
                  <a:lnTo>
                    <a:pt x="64" y="100"/>
                  </a:lnTo>
                  <a:lnTo>
                    <a:pt x="63" y="99"/>
                  </a:lnTo>
                  <a:lnTo>
                    <a:pt x="62" y="99"/>
                  </a:lnTo>
                  <a:lnTo>
                    <a:pt x="56" y="104"/>
                  </a:lnTo>
                  <a:lnTo>
                    <a:pt x="49" y="107"/>
                  </a:lnTo>
                  <a:lnTo>
                    <a:pt x="46" y="105"/>
                  </a:lnTo>
                  <a:lnTo>
                    <a:pt x="43" y="102"/>
                  </a:lnTo>
                  <a:lnTo>
                    <a:pt x="41" y="99"/>
                  </a:lnTo>
                  <a:lnTo>
                    <a:pt x="39" y="97"/>
                  </a:lnTo>
                  <a:lnTo>
                    <a:pt x="38" y="97"/>
                  </a:lnTo>
                  <a:lnTo>
                    <a:pt x="37" y="98"/>
                  </a:lnTo>
                  <a:lnTo>
                    <a:pt x="34" y="96"/>
                  </a:lnTo>
                  <a:lnTo>
                    <a:pt x="34" y="94"/>
                  </a:lnTo>
                  <a:lnTo>
                    <a:pt x="36" y="92"/>
                  </a:lnTo>
                  <a:lnTo>
                    <a:pt x="39" y="92"/>
                  </a:lnTo>
                  <a:lnTo>
                    <a:pt x="39" y="90"/>
                  </a:lnTo>
                  <a:lnTo>
                    <a:pt x="37" y="87"/>
                  </a:lnTo>
                  <a:lnTo>
                    <a:pt x="36" y="87"/>
                  </a:lnTo>
                  <a:lnTo>
                    <a:pt x="34" y="88"/>
                  </a:lnTo>
                  <a:lnTo>
                    <a:pt x="34" y="90"/>
                  </a:lnTo>
                  <a:lnTo>
                    <a:pt x="31" y="90"/>
                  </a:lnTo>
                  <a:lnTo>
                    <a:pt x="28" y="87"/>
                  </a:lnTo>
                  <a:lnTo>
                    <a:pt x="26" y="84"/>
                  </a:lnTo>
                  <a:lnTo>
                    <a:pt x="26" y="80"/>
                  </a:lnTo>
                  <a:lnTo>
                    <a:pt x="31" y="75"/>
                  </a:lnTo>
                  <a:lnTo>
                    <a:pt x="31" y="72"/>
                  </a:lnTo>
                  <a:lnTo>
                    <a:pt x="33" y="69"/>
                  </a:lnTo>
                  <a:lnTo>
                    <a:pt x="36" y="66"/>
                  </a:lnTo>
                  <a:lnTo>
                    <a:pt x="36" y="63"/>
                  </a:lnTo>
                  <a:lnTo>
                    <a:pt x="36" y="62"/>
                  </a:lnTo>
                  <a:lnTo>
                    <a:pt x="39" y="62"/>
                  </a:lnTo>
                  <a:lnTo>
                    <a:pt x="39" y="67"/>
                  </a:lnTo>
                  <a:lnTo>
                    <a:pt x="40" y="69"/>
                  </a:lnTo>
                  <a:lnTo>
                    <a:pt x="44" y="69"/>
                  </a:lnTo>
                  <a:lnTo>
                    <a:pt x="44" y="61"/>
                  </a:lnTo>
                  <a:lnTo>
                    <a:pt x="41" y="59"/>
                  </a:lnTo>
                  <a:lnTo>
                    <a:pt x="41" y="56"/>
                  </a:lnTo>
                  <a:lnTo>
                    <a:pt x="43" y="52"/>
                  </a:lnTo>
                  <a:lnTo>
                    <a:pt x="43" y="50"/>
                  </a:lnTo>
                  <a:lnTo>
                    <a:pt x="40" y="46"/>
                  </a:lnTo>
                  <a:lnTo>
                    <a:pt x="40" y="42"/>
                  </a:lnTo>
                  <a:lnTo>
                    <a:pt x="43" y="33"/>
                  </a:lnTo>
                  <a:lnTo>
                    <a:pt x="43" y="29"/>
                  </a:lnTo>
                  <a:lnTo>
                    <a:pt x="41" y="24"/>
                  </a:lnTo>
                  <a:lnTo>
                    <a:pt x="38" y="20"/>
                  </a:lnTo>
                  <a:lnTo>
                    <a:pt x="35" y="20"/>
                  </a:lnTo>
                  <a:lnTo>
                    <a:pt x="32" y="22"/>
                  </a:lnTo>
                  <a:lnTo>
                    <a:pt x="29" y="26"/>
                  </a:lnTo>
                  <a:lnTo>
                    <a:pt x="18" y="29"/>
                  </a:lnTo>
                  <a:lnTo>
                    <a:pt x="16" y="26"/>
                  </a:lnTo>
                  <a:lnTo>
                    <a:pt x="14" y="22"/>
                  </a:lnTo>
                  <a:lnTo>
                    <a:pt x="14" y="19"/>
                  </a:lnTo>
                  <a:lnTo>
                    <a:pt x="12" y="16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9"/>
                  </a:lnTo>
                  <a:lnTo>
                    <a:pt x="4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3" y="8"/>
                  </a:lnTo>
                  <a:lnTo>
                    <a:pt x="0" y="6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5" name="Freeform 13"/>
            <p:cNvSpPr>
              <a:spLocks/>
            </p:cNvSpPr>
            <p:nvPr/>
          </p:nvSpPr>
          <p:spPr bwMode="auto">
            <a:xfrm>
              <a:off x="3883011" y="3553212"/>
              <a:ext cx="932396" cy="975167"/>
            </a:xfrm>
            <a:custGeom>
              <a:avLst/>
              <a:gdLst>
                <a:gd name="T0" fmla="*/ 786976 w 109"/>
                <a:gd name="T1" fmla="*/ 727098 h 114"/>
                <a:gd name="T2" fmla="*/ 692881 w 109"/>
                <a:gd name="T3" fmla="*/ 804085 h 114"/>
                <a:gd name="T4" fmla="*/ 633003 w 109"/>
                <a:gd name="T5" fmla="*/ 778423 h 114"/>
                <a:gd name="T6" fmla="*/ 547462 w 109"/>
                <a:gd name="T7" fmla="*/ 769869 h 114"/>
                <a:gd name="T8" fmla="*/ 470475 w 109"/>
                <a:gd name="T9" fmla="*/ 804085 h 114"/>
                <a:gd name="T10" fmla="*/ 427705 w 109"/>
                <a:gd name="T11" fmla="*/ 804085 h 114"/>
                <a:gd name="T12" fmla="*/ 444813 w 109"/>
                <a:gd name="T13" fmla="*/ 898180 h 114"/>
                <a:gd name="T14" fmla="*/ 453367 w 109"/>
                <a:gd name="T15" fmla="*/ 949505 h 114"/>
                <a:gd name="T16" fmla="*/ 376380 w 109"/>
                <a:gd name="T17" fmla="*/ 940951 h 114"/>
                <a:gd name="T18" fmla="*/ 307947 w 109"/>
                <a:gd name="T19" fmla="*/ 915288 h 114"/>
                <a:gd name="T20" fmla="*/ 205298 w 109"/>
                <a:gd name="T21" fmla="*/ 838301 h 114"/>
                <a:gd name="T22" fmla="*/ 179636 w 109"/>
                <a:gd name="T23" fmla="*/ 752761 h 114"/>
                <a:gd name="T24" fmla="*/ 136865 w 109"/>
                <a:gd name="T25" fmla="*/ 701436 h 114"/>
                <a:gd name="T26" fmla="*/ 128311 w 109"/>
                <a:gd name="T27" fmla="*/ 641557 h 114"/>
                <a:gd name="T28" fmla="*/ 76987 w 109"/>
                <a:gd name="T29" fmla="*/ 581679 h 114"/>
                <a:gd name="T30" fmla="*/ 0 w 109"/>
                <a:gd name="T31" fmla="*/ 504692 h 114"/>
                <a:gd name="T32" fmla="*/ 119757 w 109"/>
                <a:gd name="T33" fmla="*/ 333610 h 114"/>
                <a:gd name="T34" fmla="*/ 136865 w 109"/>
                <a:gd name="T35" fmla="*/ 239515 h 114"/>
                <a:gd name="T36" fmla="*/ 94095 w 109"/>
                <a:gd name="T37" fmla="*/ 153974 h 114"/>
                <a:gd name="T38" fmla="*/ 145420 w 109"/>
                <a:gd name="T39" fmla="*/ 94095 h 114"/>
                <a:gd name="T40" fmla="*/ 162528 w 109"/>
                <a:gd name="T41" fmla="*/ 0 h 114"/>
                <a:gd name="T42" fmla="*/ 205298 w 109"/>
                <a:gd name="T43" fmla="*/ 68433 h 114"/>
                <a:gd name="T44" fmla="*/ 230960 w 109"/>
                <a:gd name="T45" fmla="*/ 102649 h 114"/>
                <a:gd name="T46" fmla="*/ 248069 w 109"/>
                <a:gd name="T47" fmla="*/ 34216 h 114"/>
                <a:gd name="T48" fmla="*/ 273731 w 109"/>
                <a:gd name="T49" fmla="*/ 85541 h 114"/>
                <a:gd name="T50" fmla="*/ 359272 w 109"/>
                <a:gd name="T51" fmla="*/ 153974 h 114"/>
                <a:gd name="T52" fmla="*/ 436259 w 109"/>
                <a:gd name="T53" fmla="*/ 299393 h 114"/>
                <a:gd name="T54" fmla="*/ 444813 w 109"/>
                <a:gd name="T55" fmla="*/ 342164 h 114"/>
                <a:gd name="T56" fmla="*/ 487583 w 109"/>
                <a:gd name="T57" fmla="*/ 384934 h 114"/>
                <a:gd name="T58" fmla="*/ 547462 w 109"/>
                <a:gd name="T59" fmla="*/ 384934 h 114"/>
                <a:gd name="T60" fmla="*/ 607341 w 109"/>
                <a:gd name="T61" fmla="*/ 333610 h 114"/>
                <a:gd name="T62" fmla="*/ 590232 w 109"/>
                <a:gd name="T63" fmla="*/ 282285 h 114"/>
                <a:gd name="T64" fmla="*/ 624449 w 109"/>
                <a:gd name="T65" fmla="*/ 213852 h 114"/>
                <a:gd name="T66" fmla="*/ 633003 w 109"/>
                <a:gd name="T67" fmla="*/ 136866 h 114"/>
                <a:gd name="T68" fmla="*/ 658665 w 109"/>
                <a:gd name="T69" fmla="*/ 76987 h 114"/>
                <a:gd name="T70" fmla="*/ 727098 w 109"/>
                <a:gd name="T71" fmla="*/ 76987 h 114"/>
                <a:gd name="T72" fmla="*/ 761314 w 109"/>
                <a:gd name="T73" fmla="*/ 153974 h 114"/>
                <a:gd name="T74" fmla="*/ 838301 w 109"/>
                <a:gd name="T75" fmla="*/ 145420 h 114"/>
                <a:gd name="T76" fmla="*/ 812639 w 109"/>
                <a:gd name="T77" fmla="*/ 222407 h 114"/>
                <a:gd name="T78" fmla="*/ 761314 w 109"/>
                <a:gd name="T79" fmla="*/ 205298 h 114"/>
                <a:gd name="T80" fmla="*/ 667219 w 109"/>
                <a:gd name="T81" fmla="*/ 248069 h 114"/>
                <a:gd name="T82" fmla="*/ 675773 w 109"/>
                <a:gd name="T83" fmla="*/ 307948 h 114"/>
                <a:gd name="T84" fmla="*/ 752760 w 109"/>
                <a:gd name="T85" fmla="*/ 307948 h 114"/>
                <a:gd name="T86" fmla="*/ 735652 w 109"/>
                <a:gd name="T87" fmla="*/ 419151 h 114"/>
                <a:gd name="T88" fmla="*/ 778422 w 109"/>
                <a:gd name="T89" fmla="*/ 453367 h 114"/>
                <a:gd name="T90" fmla="*/ 769868 w 109"/>
                <a:gd name="T91" fmla="*/ 556016 h 114"/>
                <a:gd name="T92" fmla="*/ 821193 w 109"/>
                <a:gd name="T93" fmla="*/ 590233 h 114"/>
                <a:gd name="T94" fmla="*/ 932396 w 109"/>
                <a:gd name="T95" fmla="*/ 641557 h 114"/>
                <a:gd name="T96" fmla="*/ 846855 w 109"/>
                <a:gd name="T97" fmla="*/ 692882 h 11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09"/>
                <a:gd name="T148" fmla="*/ 0 h 114"/>
                <a:gd name="T149" fmla="*/ 109 w 109"/>
                <a:gd name="T150" fmla="*/ 114 h 11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09" h="114">
                  <a:moveTo>
                    <a:pt x="99" y="81"/>
                  </a:moveTo>
                  <a:lnTo>
                    <a:pt x="96" y="83"/>
                  </a:lnTo>
                  <a:lnTo>
                    <a:pt x="92" y="85"/>
                  </a:lnTo>
                  <a:lnTo>
                    <a:pt x="89" y="90"/>
                  </a:lnTo>
                  <a:lnTo>
                    <a:pt x="84" y="90"/>
                  </a:lnTo>
                  <a:lnTo>
                    <a:pt x="81" y="94"/>
                  </a:lnTo>
                  <a:lnTo>
                    <a:pt x="78" y="94"/>
                  </a:lnTo>
                  <a:lnTo>
                    <a:pt x="76" y="91"/>
                  </a:lnTo>
                  <a:lnTo>
                    <a:pt x="74" y="91"/>
                  </a:lnTo>
                  <a:lnTo>
                    <a:pt x="71" y="93"/>
                  </a:lnTo>
                  <a:lnTo>
                    <a:pt x="67" y="93"/>
                  </a:lnTo>
                  <a:lnTo>
                    <a:pt x="64" y="90"/>
                  </a:lnTo>
                  <a:lnTo>
                    <a:pt x="61" y="90"/>
                  </a:lnTo>
                  <a:lnTo>
                    <a:pt x="58" y="94"/>
                  </a:lnTo>
                  <a:lnTo>
                    <a:pt x="55" y="94"/>
                  </a:lnTo>
                  <a:lnTo>
                    <a:pt x="53" y="92"/>
                  </a:lnTo>
                  <a:lnTo>
                    <a:pt x="52" y="92"/>
                  </a:lnTo>
                  <a:lnTo>
                    <a:pt x="50" y="94"/>
                  </a:lnTo>
                  <a:lnTo>
                    <a:pt x="50" y="97"/>
                  </a:lnTo>
                  <a:lnTo>
                    <a:pt x="52" y="100"/>
                  </a:lnTo>
                  <a:lnTo>
                    <a:pt x="52" y="105"/>
                  </a:lnTo>
                  <a:lnTo>
                    <a:pt x="51" y="106"/>
                  </a:lnTo>
                  <a:lnTo>
                    <a:pt x="52" y="107"/>
                  </a:lnTo>
                  <a:lnTo>
                    <a:pt x="53" y="111"/>
                  </a:lnTo>
                  <a:lnTo>
                    <a:pt x="52" y="114"/>
                  </a:lnTo>
                  <a:lnTo>
                    <a:pt x="50" y="114"/>
                  </a:lnTo>
                  <a:lnTo>
                    <a:pt x="44" y="110"/>
                  </a:lnTo>
                  <a:lnTo>
                    <a:pt x="44" y="103"/>
                  </a:lnTo>
                  <a:lnTo>
                    <a:pt x="41" y="103"/>
                  </a:lnTo>
                  <a:lnTo>
                    <a:pt x="36" y="107"/>
                  </a:lnTo>
                  <a:lnTo>
                    <a:pt x="34" y="106"/>
                  </a:lnTo>
                  <a:lnTo>
                    <a:pt x="27" y="98"/>
                  </a:lnTo>
                  <a:lnTo>
                    <a:pt x="24" y="98"/>
                  </a:lnTo>
                  <a:lnTo>
                    <a:pt x="20" y="95"/>
                  </a:lnTo>
                  <a:lnTo>
                    <a:pt x="20" y="89"/>
                  </a:lnTo>
                  <a:lnTo>
                    <a:pt x="21" y="88"/>
                  </a:lnTo>
                  <a:lnTo>
                    <a:pt x="21" y="84"/>
                  </a:lnTo>
                  <a:lnTo>
                    <a:pt x="18" y="83"/>
                  </a:lnTo>
                  <a:lnTo>
                    <a:pt x="16" y="82"/>
                  </a:lnTo>
                  <a:lnTo>
                    <a:pt x="16" y="80"/>
                  </a:lnTo>
                  <a:lnTo>
                    <a:pt x="15" y="79"/>
                  </a:lnTo>
                  <a:lnTo>
                    <a:pt x="15" y="75"/>
                  </a:lnTo>
                  <a:lnTo>
                    <a:pt x="13" y="71"/>
                  </a:lnTo>
                  <a:lnTo>
                    <a:pt x="12" y="69"/>
                  </a:lnTo>
                  <a:lnTo>
                    <a:pt x="9" y="68"/>
                  </a:lnTo>
                  <a:lnTo>
                    <a:pt x="4" y="71"/>
                  </a:lnTo>
                  <a:lnTo>
                    <a:pt x="1" y="71"/>
                  </a:lnTo>
                  <a:lnTo>
                    <a:pt x="0" y="59"/>
                  </a:lnTo>
                  <a:lnTo>
                    <a:pt x="5" y="52"/>
                  </a:lnTo>
                  <a:lnTo>
                    <a:pt x="14" y="45"/>
                  </a:lnTo>
                  <a:lnTo>
                    <a:pt x="14" y="39"/>
                  </a:lnTo>
                  <a:lnTo>
                    <a:pt x="15" y="39"/>
                  </a:lnTo>
                  <a:lnTo>
                    <a:pt x="15" y="29"/>
                  </a:lnTo>
                  <a:lnTo>
                    <a:pt x="16" y="28"/>
                  </a:lnTo>
                  <a:lnTo>
                    <a:pt x="16" y="25"/>
                  </a:lnTo>
                  <a:lnTo>
                    <a:pt x="15" y="22"/>
                  </a:lnTo>
                  <a:lnTo>
                    <a:pt x="11" y="18"/>
                  </a:lnTo>
                  <a:lnTo>
                    <a:pt x="11" y="13"/>
                  </a:lnTo>
                  <a:lnTo>
                    <a:pt x="15" y="13"/>
                  </a:lnTo>
                  <a:lnTo>
                    <a:pt x="17" y="11"/>
                  </a:lnTo>
                  <a:lnTo>
                    <a:pt x="17" y="5"/>
                  </a:lnTo>
                  <a:lnTo>
                    <a:pt x="15" y="1"/>
                  </a:lnTo>
                  <a:lnTo>
                    <a:pt x="19" y="0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4" y="8"/>
                  </a:lnTo>
                  <a:lnTo>
                    <a:pt x="24" y="10"/>
                  </a:lnTo>
                  <a:lnTo>
                    <a:pt x="25" y="12"/>
                  </a:lnTo>
                  <a:lnTo>
                    <a:pt x="27" y="12"/>
                  </a:lnTo>
                  <a:lnTo>
                    <a:pt x="27" y="10"/>
                  </a:lnTo>
                  <a:lnTo>
                    <a:pt x="27" y="5"/>
                  </a:lnTo>
                  <a:lnTo>
                    <a:pt x="29" y="4"/>
                  </a:lnTo>
                  <a:lnTo>
                    <a:pt x="30" y="4"/>
                  </a:lnTo>
                  <a:lnTo>
                    <a:pt x="32" y="7"/>
                  </a:lnTo>
                  <a:lnTo>
                    <a:pt x="32" y="10"/>
                  </a:lnTo>
                  <a:lnTo>
                    <a:pt x="37" y="17"/>
                  </a:lnTo>
                  <a:lnTo>
                    <a:pt x="40" y="18"/>
                  </a:lnTo>
                  <a:lnTo>
                    <a:pt x="42" y="18"/>
                  </a:lnTo>
                  <a:lnTo>
                    <a:pt x="46" y="26"/>
                  </a:lnTo>
                  <a:lnTo>
                    <a:pt x="51" y="32"/>
                  </a:lnTo>
                  <a:lnTo>
                    <a:pt x="51" y="35"/>
                  </a:lnTo>
                  <a:lnTo>
                    <a:pt x="49" y="37"/>
                  </a:lnTo>
                  <a:lnTo>
                    <a:pt x="49" y="38"/>
                  </a:lnTo>
                  <a:lnTo>
                    <a:pt x="52" y="40"/>
                  </a:lnTo>
                  <a:lnTo>
                    <a:pt x="52" y="47"/>
                  </a:lnTo>
                  <a:lnTo>
                    <a:pt x="53" y="48"/>
                  </a:lnTo>
                  <a:lnTo>
                    <a:pt x="57" y="45"/>
                  </a:lnTo>
                  <a:lnTo>
                    <a:pt x="59" y="46"/>
                  </a:lnTo>
                  <a:lnTo>
                    <a:pt x="62" y="45"/>
                  </a:lnTo>
                  <a:lnTo>
                    <a:pt x="64" y="45"/>
                  </a:lnTo>
                  <a:lnTo>
                    <a:pt x="69" y="41"/>
                  </a:lnTo>
                  <a:lnTo>
                    <a:pt x="71" y="41"/>
                  </a:lnTo>
                  <a:lnTo>
                    <a:pt x="71" y="39"/>
                  </a:lnTo>
                  <a:lnTo>
                    <a:pt x="72" y="39"/>
                  </a:lnTo>
                  <a:lnTo>
                    <a:pt x="72" y="36"/>
                  </a:lnTo>
                  <a:lnTo>
                    <a:pt x="69" y="33"/>
                  </a:lnTo>
                  <a:lnTo>
                    <a:pt x="69" y="29"/>
                  </a:lnTo>
                  <a:lnTo>
                    <a:pt x="71" y="26"/>
                  </a:lnTo>
                  <a:lnTo>
                    <a:pt x="73" y="25"/>
                  </a:lnTo>
                  <a:lnTo>
                    <a:pt x="76" y="22"/>
                  </a:lnTo>
                  <a:lnTo>
                    <a:pt x="76" y="19"/>
                  </a:lnTo>
                  <a:lnTo>
                    <a:pt x="74" y="16"/>
                  </a:lnTo>
                  <a:lnTo>
                    <a:pt x="74" y="13"/>
                  </a:lnTo>
                  <a:lnTo>
                    <a:pt x="77" y="11"/>
                  </a:lnTo>
                  <a:lnTo>
                    <a:pt x="77" y="9"/>
                  </a:lnTo>
                  <a:lnTo>
                    <a:pt x="79" y="7"/>
                  </a:lnTo>
                  <a:lnTo>
                    <a:pt x="83" y="7"/>
                  </a:lnTo>
                  <a:lnTo>
                    <a:pt x="85" y="9"/>
                  </a:lnTo>
                  <a:lnTo>
                    <a:pt x="85" y="11"/>
                  </a:lnTo>
                  <a:lnTo>
                    <a:pt x="85" y="13"/>
                  </a:lnTo>
                  <a:lnTo>
                    <a:pt x="89" y="18"/>
                  </a:lnTo>
                  <a:lnTo>
                    <a:pt x="93" y="18"/>
                  </a:lnTo>
                  <a:lnTo>
                    <a:pt x="97" y="15"/>
                  </a:lnTo>
                  <a:lnTo>
                    <a:pt x="98" y="17"/>
                  </a:lnTo>
                  <a:lnTo>
                    <a:pt x="98" y="22"/>
                  </a:lnTo>
                  <a:lnTo>
                    <a:pt x="97" y="24"/>
                  </a:lnTo>
                  <a:lnTo>
                    <a:pt x="95" y="26"/>
                  </a:lnTo>
                  <a:lnTo>
                    <a:pt x="92" y="26"/>
                  </a:lnTo>
                  <a:lnTo>
                    <a:pt x="90" y="25"/>
                  </a:lnTo>
                  <a:lnTo>
                    <a:pt x="89" y="24"/>
                  </a:lnTo>
                  <a:lnTo>
                    <a:pt x="86" y="24"/>
                  </a:lnTo>
                  <a:lnTo>
                    <a:pt x="81" y="26"/>
                  </a:lnTo>
                  <a:lnTo>
                    <a:pt x="78" y="29"/>
                  </a:lnTo>
                  <a:lnTo>
                    <a:pt x="78" y="32"/>
                  </a:lnTo>
                  <a:lnTo>
                    <a:pt x="79" y="33"/>
                  </a:lnTo>
                  <a:lnTo>
                    <a:pt x="79" y="36"/>
                  </a:lnTo>
                  <a:lnTo>
                    <a:pt x="82" y="37"/>
                  </a:lnTo>
                  <a:lnTo>
                    <a:pt x="83" y="36"/>
                  </a:lnTo>
                  <a:lnTo>
                    <a:pt x="88" y="36"/>
                  </a:lnTo>
                  <a:lnTo>
                    <a:pt x="89" y="38"/>
                  </a:lnTo>
                  <a:lnTo>
                    <a:pt x="89" y="41"/>
                  </a:lnTo>
                  <a:lnTo>
                    <a:pt x="86" y="49"/>
                  </a:lnTo>
                  <a:lnTo>
                    <a:pt x="86" y="51"/>
                  </a:lnTo>
                  <a:lnTo>
                    <a:pt x="89" y="53"/>
                  </a:lnTo>
                  <a:lnTo>
                    <a:pt x="91" y="53"/>
                  </a:lnTo>
                  <a:lnTo>
                    <a:pt x="91" y="58"/>
                  </a:lnTo>
                  <a:lnTo>
                    <a:pt x="90" y="59"/>
                  </a:lnTo>
                  <a:lnTo>
                    <a:pt x="90" y="65"/>
                  </a:lnTo>
                  <a:lnTo>
                    <a:pt x="92" y="68"/>
                  </a:lnTo>
                  <a:lnTo>
                    <a:pt x="94" y="69"/>
                  </a:lnTo>
                  <a:lnTo>
                    <a:pt x="96" y="69"/>
                  </a:lnTo>
                  <a:lnTo>
                    <a:pt x="105" y="73"/>
                  </a:lnTo>
                  <a:lnTo>
                    <a:pt x="108" y="73"/>
                  </a:lnTo>
                  <a:lnTo>
                    <a:pt x="109" y="75"/>
                  </a:lnTo>
                  <a:lnTo>
                    <a:pt x="108" y="77"/>
                  </a:lnTo>
                  <a:lnTo>
                    <a:pt x="104" y="81"/>
                  </a:lnTo>
                  <a:lnTo>
                    <a:pt x="99" y="81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6" name="Freeform 14"/>
            <p:cNvSpPr>
              <a:spLocks/>
            </p:cNvSpPr>
            <p:nvPr/>
          </p:nvSpPr>
          <p:spPr bwMode="auto">
            <a:xfrm>
              <a:off x="4652879" y="3895375"/>
              <a:ext cx="786977" cy="590233"/>
            </a:xfrm>
            <a:custGeom>
              <a:avLst/>
              <a:gdLst>
                <a:gd name="T0" fmla="*/ 701436 w 92"/>
                <a:gd name="T1" fmla="*/ 393489 h 69"/>
                <a:gd name="T2" fmla="*/ 564571 w 92"/>
                <a:gd name="T3" fmla="*/ 530354 h 69"/>
                <a:gd name="T4" fmla="*/ 521800 w 92"/>
                <a:gd name="T5" fmla="*/ 564571 h 69"/>
                <a:gd name="T6" fmla="*/ 470475 w 92"/>
                <a:gd name="T7" fmla="*/ 590233 h 69"/>
                <a:gd name="T8" fmla="*/ 444813 w 92"/>
                <a:gd name="T9" fmla="*/ 556017 h 69"/>
                <a:gd name="T10" fmla="*/ 419151 w 92"/>
                <a:gd name="T11" fmla="*/ 538908 h 69"/>
                <a:gd name="T12" fmla="*/ 265177 w 92"/>
                <a:gd name="T13" fmla="*/ 564571 h 69"/>
                <a:gd name="T14" fmla="*/ 205298 w 92"/>
                <a:gd name="T15" fmla="*/ 470476 h 69"/>
                <a:gd name="T16" fmla="*/ 222407 w 92"/>
                <a:gd name="T17" fmla="*/ 427705 h 69"/>
                <a:gd name="T18" fmla="*/ 128311 w 92"/>
                <a:gd name="T19" fmla="*/ 410597 h 69"/>
                <a:gd name="T20" fmla="*/ 85541 w 92"/>
                <a:gd name="T21" fmla="*/ 367826 h 69"/>
                <a:gd name="T22" fmla="*/ 76987 w 92"/>
                <a:gd name="T23" fmla="*/ 350718 h 69"/>
                <a:gd name="T24" fmla="*/ 153974 w 92"/>
                <a:gd name="T25" fmla="*/ 316502 h 69"/>
                <a:gd name="T26" fmla="*/ 153974 w 92"/>
                <a:gd name="T27" fmla="*/ 282285 h 69"/>
                <a:gd name="T28" fmla="*/ 51325 w 92"/>
                <a:gd name="T29" fmla="*/ 248069 h 69"/>
                <a:gd name="T30" fmla="*/ 17108 w 92"/>
                <a:gd name="T31" fmla="*/ 239515 h 69"/>
                <a:gd name="T32" fmla="*/ 0 w 92"/>
                <a:gd name="T33" fmla="*/ 205298 h 69"/>
                <a:gd name="T34" fmla="*/ 51325 w 92"/>
                <a:gd name="T35" fmla="*/ 162528 h 69"/>
                <a:gd name="T36" fmla="*/ 145420 w 92"/>
                <a:gd name="T37" fmla="*/ 205298 h 69"/>
                <a:gd name="T38" fmla="*/ 188190 w 92"/>
                <a:gd name="T39" fmla="*/ 196744 h 69"/>
                <a:gd name="T40" fmla="*/ 256623 w 92"/>
                <a:gd name="T41" fmla="*/ 128311 h 69"/>
                <a:gd name="T42" fmla="*/ 265177 w 92"/>
                <a:gd name="T43" fmla="*/ 102649 h 69"/>
                <a:gd name="T44" fmla="*/ 307948 w 92"/>
                <a:gd name="T45" fmla="*/ 119757 h 69"/>
                <a:gd name="T46" fmla="*/ 384934 w 92"/>
                <a:gd name="T47" fmla="*/ 136866 h 69"/>
                <a:gd name="T48" fmla="*/ 479029 w 92"/>
                <a:gd name="T49" fmla="*/ 59879 h 69"/>
                <a:gd name="T50" fmla="*/ 581679 w 92"/>
                <a:gd name="T51" fmla="*/ 34216 h 69"/>
                <a:gd name="T52" fmla="*/ 633003 w 92"/>
                <a:gd name="T53" fmla="*/ 8554 h 69"/>
                <a:gd name="T54" fmla="*/ 675774 w 92"/>
                <a:gd name="T55" fmla="*/ 0 h 69"/>
                <a:gd name="T56" fmla="*/ 692882 w 92"/>
                <a:gd name="T57" fmla="*/ 51325 h 69"/>
                <a:gd name="T58" fmla="*/ 709990 w 92"/>
                <a:gd name="T59" fmla="*/ 68433 h 69"/>
                <a:gd name="T60" fmla="*/ 675774 w 92"/>
                <a:gd name="T61" fmla="*/ 145420 h 69"/>
                <a:gd name="T62" fmla="*/ 709990 w 92"/>
                <a:gd name="T63" fmla="*/ 153974 h 69"/>
                <a:gd name="T64" fmla="*/ 718544 w 92"/>
                <a:gd name="T65" fmla="*/ 179636 h 69"/>
                <a:gd name="T66" fmla="*/ 744207 w 92"/>
                <a:gd name="T67" fmla="*/ 196744 h 69"/>
                <a:gd name="T68" fmla="*/ 769869 w 92"/>
                <a:gd name="T69" fmla="*/ 188190 h 69"/>
                <a:gd name="T70" fmla="*/ 778423 w 92"/>
                <a:gd name="T71" fmla="*/ 205298 h 69"/>
                <a:gd name="T72" fmla="*/ 786977 w 92"/>
                <a:gd name="T73" fmla="*/ 256623 h 69"/>
                <a:gd name="T74" fmla="*/ 752761 w 92"/>
                <a:gd name="T75" fmla="*/ 333610 h 6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2"/>
                <a:gd name="T115" fmla="*/ 0 h 69"/>
                <a:gd name="T116" fmla="*/ 92 w 92"/>
                <a:gd name="T117" fmla="*/ 69 h 6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2" h="69">
                  <a:moveTo>
                    <a:pt x="86" y="42"/>
                  </a:moveTo>
                  <a:lnTo>
                    <a:pt x="82" y="46"/>
                  </a:lnTo>
                  <a:lnTo>
                    <a:pt x="79" y="50"/>
                  </a:lnTo>
                  <a:lnTo>
                    <a:pt x="66" y="62"/>
                  </a:lnTo>
                  <a:lnTo>
                    <a:pt x="64" y="67"/>
                  </a:lnTo>
                  <a:lnTo>
                    <a:pt x="61" y="66"/>
                  </a:lnTo>
                  <a:lnTo>
                    <a:pt x="58" y="69"/>
                  </a:lnTo>
                  <a:lnTo>
                    <a:pt x="55" y="69"/>
                  </a:lnTo>
                  <a:lnTo>
                    <a:pt x="55" y="66"/>
                  </a:lnTo>
                  <a:lnTo>
                    <a:pt x="52" y="65"/>
                  </a:lnTo>
                  <a:lnTo>
                    <a:pt x="52" y="63"/>
                  </a:lnTo>
                  <a:lnTo>
                    <a:pt x="49" y="63"/>
                  </a:lnTo>
                  <a:lnTo>
                    <a:pt x="49" y="67"/>
                  </a:lnTo>
                  <a:lnTo>
                    <a:pt x="31" y="66"/>
                  </a:lnTo>
                  <a:lnTo>
                    <a:pt x="25" y="58"/>
                  </a:lnTo>
                  <a:lnTo>
                    <a:pt x="24" y="55"/>
                  </a:lnTo>
                  <a:lnTo>
                    <a:pt x="26" y="52"/>
                  </a:lnTo>
                  <a:lnTo>
                    <a:pt x="26" y="50"/>
                  </a:lnTo>
                  <a:lnTo>
                    <a:pt x="23" y="48"/>
                  </a:lnTo>
                  <a:lnTo>
                    <a:pt x="15" y="48"/>
                  </a:lnTo>
                  <a:lnTo>
                    <a:pt x="10" y="46"/>
                  </a:lnTo>
                  <a:lnTo>
                    <a:pt x="10" y="43"/>
                  </a:lnTo>
                  <a:lnTo>
                    <a:pt x="6" y="43"/>
                  </a:lnTo>
                  <a:lnTo>
                    <a:pt x="9" y="41"/>
                  </a:lnTo>
                  <a:lnTo>
                    <a:pt x="14" y="41"/>
                  </a:lnTo>
                  <a:lnTo>
                    <a:pt x="18" y="37"/>
                  </a:lnTo>
                  <a:lnTo>
                    <a:pt x="19" y="35"/>
                  </a:lnTo>
                  <a:lnTo>
                    <a:pt x="18" y="33"/>
                  </a:lnTo>
                  <a:lnTo>
                    <a:pt x="15" y="33"/>
                  </a:lnTo>
                  <a:lnTo>
                    <a:pt x="6" y="29"/>
                  </a:lnTo>
                  <a:lnTo>
                    <a:pt x="4" y="29"/>
                  </a:lnTo>
                  <a:lnTo>
                    <a:pt x="2" y="28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3" y="20"/>
                  </a:lnTo>
                  <a:lnTo>
                    <a:pt x="6" y="19"/>
                  </a:lnTo>
                  <a:lnTo>
                    <a:pt x="11" y="19"/>
                  </a:lnTo>
                  <a:lnTo>
                    <a:pt x="17" y="24"/>
                  </a:lnTo>
                  <a:lnTo>
                    <a:pt x="19" y="24"/>
                  </a:lnTo>
                  <a:lnTo>
                    <a:pt x="22" y="23"/>
                  </a:lnTo>
                  <a:lnTo>
                    <a:pt x="27" y="17"/>
                  </a:lnTo>
                  <a:lnTo>
                    <a:pt x="30" y="15"/>
                  </a:lnTo>
                  <a:lnTo>
                    <a:pt x="30" y="13"/>
                  </a:lnTo>
                  <a:lnTo>
                    <a:pt x="31" y="12"/>
                  </a:lnTo>
                  <a:lnTo>
                    <a:pt x="33" y="12"/>
                  </a:lnTo>
                  <a:lnTo>
                    <a:pt x="36" y="14"/>
                  </a:lnTo>
                  <a:lnTo>
                    <a:pt x="39" y="16"/>
                  </a:lnTo>
                  <a:lnTo>
                    <a:pt x="45" y="16"/>
                  </a:lnTo>
                  <a:lnTo>
                    <a:pt x="53" y="10"/>
                  </a:lnTo>
                  <a:lnTo>
                    <a:pt x="56" y="7"/>
                  </a:lnTo>
                  <a:lnTo>
                    <a:pt x="61" y="5"/>
                  </a:lnTo>
                  <a:lnTo>
                    <a:pt x="68" y="4"/>
                  </a:lnTo>
                  <a:lnTo>
                    <a:pt x="72" y="1"/>
                  </a:lnTo>
                  <a:lnTo>
                    <a:pt x="74" y="1"/>
                  </a:lnTo>
                  <a:lnTo>
                    <a:pt x="76" y="0"/>
                  </a:lnTo>
                  <a:lnTo>
                    <a:pt x="79" y="0"/>
                  </a:lnTo>
                  <a:lnTo>
                    <a:pt x="79" y="3"/>
                  </a:lnTo>
                  <a:lnTo>
                    <a:pt x="81" y="6"/>
                  </a:lnTo>
                  <a:lnTo>
                    <a:pt x="83" y="6"/>
                  </a:lnTo>
                  <a:lnTo>
                    <a:pt x="83" y="8"/>
                  </a:lnTo>
                  <a:lnTo>
                    <a:pt x="79" y="14"/>
                  </a:lnTo>
                  <a:lnTo>
                    <a:pt x="79" y="17"/>
                  </a:lnTo>
                  <a:lnTo>
                    <a:pt x="80" y="18"/>
                  </a:lnTo>
                  <a:lnTo>
                    <a:pt x="83" y="18"/>
                  </a:lnTo>
                  <a:lnTo>
                    <a:pt x="84" y="19"/>
                  </a:lnTo>
                  <a:lnTo>
                    <a:pt x="84" y="21"/>
                  </a:lnTo>
                  <a:lnTo>
                    <a:pt x="85" y="23"/>
                  </a:lnTo>
                  <a:lnTo>
                    <a:pt x="87" y="23"/>
                  </a:lnTo>
                  <a:lnTo>
                    <a:pt x="88" y="22"/>
                  </a:lnTo>
                  <a:lnTo>
                    <a:pt x="90" y="22"/>
                  </a:lnTo>
                  <a:lnTo>
                    <a:pt x="91" y="23"/>
                  </a:lnTo>
                  <a:lnTo>
                    <a:pt x="91" y="24"/>
                  </a:lnTo>
                  <a:lnTo>
                    <a:pt x="92" y="24"/>
                  </a:lnTo>
                  <a:lnTo>
                    <a:pt x="92" y="30"/>
                  </a:lnTo>
                  <a:lnTo>
                    <a:pt x="88" y="34"/>
                  </a:lnTo>
                  <a:lnTo>
                    <a:pt x="88" y="39"/>
                  </a:lnTo>
                  <a:lnTo>
                    <a:pt x="86" y="42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7" name="Freeform 15"/>
            <p:cNvSpPr>
              <a:spLocks/>
            </p:cNvSpPr>
            <p:nvPr/>
          </p:nvSpPr>
          <p:spPr bwMode="auto">
            <a:xfrm>
              <a:off x="5183233" y="3980916"/>
              <a:ext cx="821193" cy="633003"/>
            </a:xfrm>
            <a:custGeom>
              <a:avLst/>
              <a:gdLst>
                <a:gd name="T0" fmla="*/ 821193 w 96"/>
                <a:gd name="T1" fmla="*/ 153974 h 74"/>
                <a:gd name="T2" fmla="*/ 804085 w 96"/>
                <a:gd name="T3" fmla="*/ 179636 h 74"/>
                <a:gd name="T4" fmla="*/ 761314 w 96"/>
                <a:gd name="T5" fmla="*/ 230961 h 74"/>
                <a:gd name="T6" fmla="*/ 769868 w 96"/>
                <a:gd name="T7" fmla="*/ 248069 h 74"/>
                <a:gd name="T8" fmla="*/ 650111 w 96"/>
                <a:gd name="T9" fmla="*/ 316502 h 74"/>
                <a:gd name="T10" fmla="*/ 615895 w 96"/>
                <a:gd name="T11" fmla="*/ 307947 h 74"/>
                <a:gd name="T12" fmla="*/ 581678 w 96"/>
                <a:gd name="T13" fmla="*/ 325056 h 74"/>
                <a:gd name="T14" fmla="*/ 556016 w 96"/>
                <a:gd name="T15" fmla="*/ 342164 h 74"/>
                <a:gd name="T16" fmla="*/ 530354 w 96"/>
                <a:gd name="T17" fmla="*/ 359272 h 74"/>
                <a:gd name="T18" fmla="*/ 530354 w 96"/>
                <a:gd name="T19" fmla="*/ 384934 h 74"/>
                <a:gd name="T20" fmla="*/ 496137 w 96"/>
                <a:gd name="T21" fmla="*/ 367826 h 74"/>
                <a:gd name="T22" fmla="*/ 470475 w 96"/>
                <a:gd name="T23" fmla="*/ 342164 h 74"/>
                <a:gd name="T24" fmla="*/ 444813 w 96"/>
                <a:gd name="T25" fmla="*/ 325056 h 74"/>
                <a:gd name="T26" fmla="*/ 410597 w 96"/>
                <a:gd name="T27" fmla="*/ 384934 h 74"/>
                <a:gd name="T28" fmla="*/ 350718 w 96"/>
                <a:gd name="T29" fmla="*/ 427705 h 74"/>
                <a:gd name="T30" fmla="*/ 282285 w 96"/>
                <a:gd name="T31" fmla="*/ 444813 h 74"/>
                <a:gd name="T32" fmla="*/ 248069 w 96"/>
                <a:gd name="T33" fmla="*/ 461921 h 74"/>
                <a:gd name="T34" fmla="*/ 222406 w 96"/>
                <a:gd name="T35" fmla="*/ 461921 h 74"/>
                <a:gd name="T36" fmla="*/ 162528 w 96"/>
                <a:gd name="T37" fmla="*/ 487583 h 74"/>
                <a:gd name="T38" fmla="*/ 102649 w 96"/>
                <a:gd name="T39" fmla="*/ 504692 h 74"/>
                <a:gd name="T40" fmla="*/ 68433 w 96"/>
                <a:gd name="T41" fmla="*/ 547462 h 74"/>
                <a:gd name="T42" fmla="*/ 111203 w 96"/>
                <a:gd name="T43" fmla="*/ 598787 h 74"/>
                <a:gd name="T44" fmla="*/ 51325 w 96"/>
                <a:gd name="T45" fmla="*/ 633003 h 74"/>
                <a:gd name="T46" fmla="*/ 0 w 96"/>
                <a:gd name="T47" fmla="*/ 513246 h 74"/>
                <a:gd name="T48" fmla="*/ 17108 w 96"/>
                <a:gd name="T49" fmla="*/ 487583 h 74"/>
                <a:gd name="T50" fmla="*/ 136866 w 96"/>
                <a:gd name="T51" fmla="*/ 350718 h 74"/>
                <a:gd name="T52" fmla="*/ 205298 w 96"/>
                <a:gd name="T53" fmla="*/ 273731 h 74"/>
                <a:gd name="T54" fmla="*/ 222406 w 96"/>
                <a:gd name="T55" fmla="*/ 205298 h 74"/>
                <a:gd name="T56" fmla="*/ 256623 w 96"/>
                <a:gd name="T57" fmla="*/ 111203 h 74"/>
                <a:gd name="T58" fmla="*/ 282285 w 96"/>
                <a:gd name="T59" fmla="*/ 51325 h 74"/>
                <a:gd name="T60" fmla="*/ 325056 w 96"/>
                <a:gd name="T61" fmla="*/ 34216 h 74"/>
                <a:gd name="T62" fmla="*/ 359272 w 96"/>
                <a:gd name="T63" fmla="*/ 68433 h 74"/>
                <a:gd name="T64" fmla="*/ 376380 w 96"/>
                <a:gd name="T65" fmla="*/ 42770 h 74"/>
                <a:gd name="T66" fmla="*/ 350718 w 96"/>
                <a:gd name="T67" fmla="*/ 8554 h 74"/>
                <a:gd name="T68" fmla="*/ 521800 w 96"/>
                <a:gd name="T69" fmla="*/ 0 h 74"/>
                <a:gd name="T70" fmla="*/ 547462 w 96"/>
                <a:gd name="T71" fmla="*/ 17108 h 74"/>
                <a:gd name="T72" fmla="*/ 504692 w 96"/>
                <a:gd name="T73" fmla="*/ 76987 h 74"/>
                <a:gd name="T74" fmla="*/ 521800 w 96"/>
                <a:gd name="T75" fmla="*/ 102649 h 74"/>
                <a:gd name="T76" fmla="*/ 615895 w 96"/>
                <a:gd name="T77" fmla="*/ 76987 h 74"/>
                <a:gd name="T78" fmla="*/ 650111 w 96"/>
                <a:gd name="T79" fmla="*/ 85541 h 74"/>
                <a:gd name="T80" fmla="*/ 692882 w 96"/>
                <a:gd name="T81" fmla="*/ 51325 h 7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6"/>
                <a:gd name="T124" fmla="*/ 0 h 74"/>
                <a:gd name="T125" fmla="*/ 96 w 96"/>
                <a:gd name="T126" fmla="*/ 74 h 7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6" h="74">
                  <a:moveTo>
                    <a:pt x="87" y="6"/>
                  </a:moveTo>
                  <a:lnTo>
                    <a:pt x="96" y="18"/>
                  </a:lnTo>
                  <a:lnTo>
                    <a:pt x="96" y="21"/>
                  </a:lnTo>
                  <a:lnTo>
                    <a:pt x="94" y="21"/>
                  </a:lnTo>
                  <a:lnTo>
                    <a:pt x="89" y="25"/>
                  </a:lnTo>
                  <a:lnTo>
                    <a:pt x="89" y="27"/>
                  </a:lnTo>
                  <a:lnTo>
                    <a:pt x="90" y="28"/>
                  </a:lnTo>
                  <a:lnTo>
                    <a:pt x="90" y="29"/>
                  </a:lnTo>
                  <a:lnTo>
                    <a:pt x="87" y="30"/>
                  </a:lnTo>
                  <a:lnTo>
                    <a:pt x="76" y="37"/>
                  </a:lnTo>
                  <a:lnTo>
                    <a:pt x="73" y="36"/>
                  </a:lnTo>
                  <a:lnTo>
                    <a:pt x="72" y="36"/>
                  </a:lnTo>
                  <a:lnTo>
                    <a:pt x="70" y="38"/>
                  </a:lnTo>
                  <a:lnTo>
                    <a:pt x="68" y="38"/>
                  </a:lnTo>
                  <a:lnTo>
                    <a:pt x="65" y="36"/>
                  </a:lnTo>
                  <a:lnTo>
                    <a:pt x="65" y="40"/>
                  </a:lnTo>
                  <a:lnTo>
                    <a:pt x="62" y="41"/>
                  </a:lnTo>
                  <a:lnTo>
                    <a:pt x="62" y="42"/>
                  </a:lnTo>
                  <a:lnTo>
                    <a:pt x="63" y="44"/>
                  </a:lnTo>
                  <a:lnTo>
                    <a:pt x="62" y="45"/>
                  </a:lnTo>
                  <a:lnTo>
                    <a:pt x="59" y="43"/>
                  </a:lnTo>
                  <a:lnTo>
                    <a:pt x="58" y="43"/>
                  </a:lnTo>
                  <a:lnTo>
                    <a:pt x="57" y="41"/>
                  </a:lnTo>
                  <a:lnTo>
                    <a:pt x="55" y="40"/>
                  </a:lnTo>
                  <a:lnTo>
                    <a:pt x="53" y="38"/>
                  </a:lnTo>
                  <a:lnTo>
                    <a:pt x="52" y="38"/>
                  </a:lnTo>
                  <a:lnTo>
                    <a:pt x="51" y="41"/>
                  </a:lnTo>
                  <a:lnTo>
                    <a:pt x="48" y="45"/>
                  </a:lnTo>
                  <a:lnTo>
                    <a:pt x="46" y="49"/>
                  </a:lnTo>
                  <a:lnTo>
                    <a:pt x="41" y="50"/>
                  </a:lnTo>
                  <a:lnTo>
                    <a:pt x="39" y="52"/>
                  </a:lnTo>
                  <a:lnTo>
                    <a:pt x="33" y="52"/>
                  </a:lnTo>
                  <a:lnTo>
                    <a:pt x="33" y="54"/>
                  </a:lnTo>
                  <a:lnTo>
                    <a:pt x="29" y="54"/>
                  </a:lnTo>
                  <a:lnTo>
                    <a:pt x="26" y="54"/>
                  </a:lnTo>
                  <a:lnTo>
                    <a:pt x="23" y="55"/>
                  </a:lnTo>
                  <a:lnTo>
                    <a:pt x="19" y="57"/>
                  </a:lnTo>
                  <a:lnTo>
                    <a:pt x="14" y="58"/>
                  </a:lnTo>
                  <a:lnTo>
                    <a:pt x="12" y="59"/>
                  </a:lnTo>
                  <a:lnTo>
                    <a:pt x="11" y="63"/>
                  </a:lnTo>
                  <a:lnTo>
                    <a:pt x="8" y="64"/>
                  </a:lnTo>
                  <a:lnTo>
                    <a:pt x="8" y="66"/>
                  </a:lnTo>
                  <a:lnTo>
                    <a:pt x="13" y="70"/>
                  </a:lnTo>
                  <a:lnTo>
                    <a:pt x="12" y="73"/>
                  </a:lnTo>
                  <a:lnTo>
                    <a:pt x="6" y="74"/>
                  </a:lnTo>
                  <a:lnTo>
                    <a:pt x="0" y="64"/>
                  </a:lnTo>
                  <a:lnTo>
                    <a:pt x="0" y="60"/>
                  </a:lnTo>
                  <a:lnTo>
                    <a:pt x="2" y="58"/>
                  </a:lnTo>
                  <a:lnTo>
                    <a:pt x="2" y="57"/>
                  </a:lnTo>
                  <a:lnTo>
                    <a:pt x="4" y="52"/>
                  </a:lnTo>
                  <a:lnTo>
                    <a:pt x="16" y="41"/>
                  </a:lnTo>
                  <a:lnTo>
                    <a:pt x="20" y="36"/>
                  </a:lnTo>
                  <a:lnTo>
                    <a:pt x="24" y="32"/>
                  </a:lnTo>
                  <a:lnTo>
                    <a:pt x="26" y="29"/>
                  </a:lnTo>
                  <a:lnTo>
                    <a:pt x="26" y="24"/>
                  </a:lnTo>
                  <a:lnTo>
                    <a:pt x="30" y="20"/>
                  </a:lnTo>
                  <a:lnTo>
                    <a:pt x="30" y="13"/>
                  </a:lnTo>
                  <a:lnTo>
                    <a:pt x="31" y="12"/>
                  </a:lnTo>
                  <a:lnTo>
                    <a:pt x="33" y="6"/>
                  </a:lnTo>
                  <a:lnTo>
                    <a:pt x="34" y="4"/>
                  </a:lnTo>
                  <a:lnTo>
                    <a:pt x="38" y="4"/>
                  </a:lnTo>
                  <a:lnTo>
                    <a:pt x="41" y="9"/>
                  </a:lnTo>
                  <a:lnTo>
                    <a:pt x="42" y="8"/>
                  </a:lnTo>
                  <a:lnTo>
                    <a:pt x="44" y="6"/>
                  </a:lnTo>
                  <a:lnTo>
                    <a:pt x="44" y="5"/>
                  </a:lnTo>
                  <a:lnTo>
                    <a:pt x="41" y="2"/>
                  </a:lnTo>
                  <a:lnTo>
                    <a:pt x="41" y="1"/>
                  </a:lnTo>
                  <a:lnTo>
                    <a:pt x="59" y="1"/>
                  </a:lnTo>
                  <a:lnTo>
                    <a:pt x="61" y="0"/>
                  </a:lnTo>
                  <a:lnTo>
                    <a:pt x="64" y="0"/>
                  </a:lnTo>
                  <a:lnTo>
                    <a:pt x="64" y="2"/>
                  </a:lnTo>
                  <a:lnTo>
                    <a:pt x="64" y="3"/>
                  </a:lnTo>
                  <a:lnTo>
                    <a:pt x="59" y="9"/>
                  </a:lnTo>
                  <a:lnTo>
                    <a:pt x="59" y="11"/>
                  </a:lnTo>
                  <a:lnTo>
                    <a:pt x="61" y="12"/>
                  </a:lnTo>
                  <a:lnTo>
                    <a:pt x="64" y="12"/>
                  </a:lnTo>
                  <a:lnTo>
                    <a:pt x="72" y="9"/>
                  </a:lnTo>
                  <a:lnTo>
                    <a:pt x="74" y="9"/>
                  </a:lnTo>
                  <a:lnTo>
                    <a:pt x="76" y="10"/>
                  </a:lnTo>
                  <a:lnTo>
                    <a:pt x="80" y="8"/>
                  </a:lnTo>
                  <a:lnTo>
                    <a:pt x="81" y="6"/>
                  </a:lnTo>
                  <a:lnTo>
                    <a:pt x="87" y="6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8" name="Freeform 20"/>
            <p:cNvSpPr>
              <a:spLocks/>
            </p:cNvSpPr>
            <p:nvPr/>
          </p:nvSpPr>
          <p:spPr bwMode="auto">
            <a:xfrm>
              <a:off x="5927440" y="1714081"/>
              <a:ext cx="624449" cy="581678"/>
            </a:xfrm>
            <a:custGeom>
              <a:avLst/>
              <a:gdLst>
                <a:gd name="T0" fmla="*/ 547462 w 73"/>
                <a:gd name="T1" fmla="*/ 188190 h 68"/>
                <a:gd name="T2" fmla="*/ 624449 w 73"/>
                <a:gd name="T3" fmla="*/ 248069 h 68"/>
                <a:gd name="T4" fmla="*/ 607341 w 73"/>
                <a:gd name="T5" fmla="*/ 273731 h 68"/>
                <a:gd name="T6" fmla="*/ 564570 w 73"/>
                <a:gd name="T7" fmla="*/ 299393 h 68"/>
                <a:gd name="T8" fmla="*/ 504692 w 73"/>
                <a:gd name="T9" fmla="*/ 359272 h 68"/>
                <a:gd name="T10" fmla="*/ 496137 w 73"/>
                <a:gd name="T11" fmla="*/ 402042 h 68"/>
                <a:gd name="T12" fmla="*/ 410597 w 73"/>
                <a:gd name="T13" fmla="*/ 436258 h 68"/>
                <a:gd name="T14" fmla="*/ 350718 w 73"/>
                <a:gd name="T15" fmla="*/ 470475 h 68"/>
                <a:gd name="T16" fmla="*/ 333610 w 73"/>
                <a:gd name="T17" fmla="*/ 504691 h 68"/>
                <a:gd name="T18" fmla="*/ 307947 w 73"/>
                <a:gd name="T19" fmla="*/ 581678 h 68"/>
                <a:gd name="T20" fmla="*/ 239515 w 73"/>
                <a:gd name="T21" fmla="*/ 581678 h 68"/>
                <a:gd name="T22" fmla="*/ 248069 w 73"/>
                <a:gd name="T23" fmla="*/ 556016 h 68"/>
                <a:gd name="T24" fmla="*/ 290839 w 73"/>
                <a:gd name="T25" fmla="*/ 521799 h 68"/>
                <a:gd name="T26" fmla="*/ 265177 w 73"/>
                <a:gd name="T27" fmla="*/ 487583 h 68"/>
                <a:gd name="T28" fmla="*/ 265177 w 73"/>
                <a:gd name="T29" fmla="*/ 444813 h 68"/>
                <a:gd name="T30" fmla="*/ 299393 w 73"/>
                <a:gd name="T31" fmla="*/ 410596 h 68"/>
                <a:gd name="T32" fmla="*/ 299393 w 73"/>
                <a:gd name="T33" fmla="*/ 359272 h 68"/>
                <a:gd name="T34" fmla="*/ 265177 w 73"/>
                <a:gd name="T35" fmla="*/ 325055 h 68"/>
                <a:gd name="T36" fmla="*/ 213852 w 73"/>
                <a:gd name="T37" fmla="*/ 325055 h 68"/>
                <a:gd name="T38" fmla="*/ 162528 w 73"/>
                <a:gd name="T39" fmla="*/ 376380 h 68"/>
                <a:gd name="T40" fmla="*/ 153974 w 73"/>
                <a:gd name="T41" fmla="*/ 410596 h 68"/>
                <a:gd name="T42" fmla="*/ 119757 w 73"/>
                <a:gd name="T43" fmla="*/ 444813 h 68"/>
                <a:gd name="T44" fmla="*/ 42770 w 73"/>
                <a:gd name="T45" fmla="*/ 384934 h 68"/>
                <a:gd name="T46" fmla="*/ 0 w 73"/>
                <a:gd name="T47" fmla="*/ 367826 h 68"/>
                <a:gd name="T48" fmla="*/ 0 w 73"/>
                <a:gd name="T49" fmla="*/ 342164 h 68"/>
                <a:gd name="T50" fmla="*/ 34216 w 73"/>
                <a:gd name="T51" fmla="*/ 316501 h 68"/>
                <a:gd name="T52" fmla="*/ 42770 w 73"/>
                <a:gd name="T53" fmla="*/ 307947 h 68"/>
                <a:gd name="T54" fmla="*/ 42770 w 73"/>
                <a:gd name="T55" fmla="*/ 256623 h 68"/>
                <a:gd name="T56" fmla="*/ 17108 w 73"/>
                <a:gd name="T57" fmla="*/ 222406 h 68"/>
                <a:gd name="T58" fmla="*/ 17108 w 73"/>
                <a:gd name="T59" fmla="*/ 196744 h 68"/>
                <a:gd name="T60" fmla="*/ 34216 w 73"/>
                <a:gd name="T61" fmla="*/ 179636 h 68"/>
                <a:gd name="T62" fmla="*/ 51325 w 73"/>
                <a:gd name="T63" fmla="*/ 179636 h 68"/>
                <a:gd name="T64" fmla="*/ 59879 w 73"/>
                <a:gd name="T65" fmla="*/ 188190 h 68"/>
                <a:gd name="T66" fmla="*/ 59879 w 73"/>
                <a:gd name="T67" fmla="*/ 205298 h 68"/>
                <a:gd name="T68" fmla="*/ 85541 w 73"/>
                <a:gd name="T69" fmla="*/ 230960 h 68"/>
                <a:gd name="T70" fmla="*/ 102649 w 73"/>
                <a:gd name="T71" fmla="*/ 230960 h 68"/>
                <a:gd name="T72" fmla="*/ 239515 w 73"/>
                <a:gd name="T73" fmla="*/ 111203 h 68"/>
                <a:gd name="T74" fmla="*/ 273731 w 73"/>
                <a:gd name="T75" fmla="*/ 68433 h 68"/>
                <a:gd name="T76" fmla="*/ 325056 w 73"/>
                <a:gd name="T77" fmla="*/ 68433 h 68"/>
                <a:gd name="T78" fmla="*/ 333610 w 73"/>
                <a:gd name="T79" fmla="*/ 76987 h 68"/>
                <a:gd name="T80" fmla="*/ 350718 w 73"/>
                <a:gd name="T81" fmla="*/ 76987 h 68"/>
                <a:gd name="T82" fmla="*/ 359272 w 73"/>
                <a:gd name="T83" fmla="*/ 68433 h 68"/>
                <a:gd name="T84" fmla="*/ 359272 w 73"/>
                <a:gd name="T85" fmla="*/ 0 h 68"/>
                <a:gd name="T86" fmla="*/ 393488 w 73"/>
                <a:gd name="T87" fmla="*/ 0 h 68"/>
                <a:gd name="T88" fmla="*/ 436259 w 73"/>
                <a:gd name="T89" fmla="*/ 42770 h 68"/>
                <a:gd name="T90" fmla="*/ 461921 w 73"/>
                <a:gd name="T91" fmla="*/ 42770 h 68"/>
                <a:gd name="T92" fmla="*/ 453367 w 73"/>
                <a:gd name="T93" fmla="*/ 25662 h 68"/>
                <a:gd name="T94" fmla="*/ 470475 w 73"/>
                <a:gd name="T95" fmla="*/ 8554 h 68"/>
                <a:gd name="T96" fmla="*/ 487583 w 73"/>
                <a:gd name="T97" fmla="*/ 25662 h 68"/>
                <a:gd name="T98" fmla="*/ 487583 w 73"/>
                <a:gd name="T99" fmla="*/ 59879 h 68"/>
                <a:gd name="T100" fmla="*/ 547462 w 73"/>
                <a:gd name="T101" fmla="*/ 136865 h 68"/>
                <a:gd name="T102" fmla="*/ 547462 w 73"/>
                <a:gd name="T103" fmla="*/ 188190 h 6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3"/>
                <a:gd name="T157" fmla="*/ 0 h 68"/>
                <a:gd name="T158" fmla="*/ 73 w 73"/>
                <a:gd name="T159" fmla="*/ 68 h 6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3" h="68">
                  <a:moveTo>
                    <a:pt x="64" y="22"/>
                  </a:moveTo>
                  <a:lnTo>
                    <a:pt x="73" y="29"/>
                  </a:lnTo>
                  <a:lnTo>
                    <a:pt x="71" y="32"/>
                  </a:lnTo>
                  <a:lnTo>
                    <a:pt x="66" y="35"/>
                  </a:lnTo>
                  <a:lnTo>
                    <a:pt x="59" y="42"/>
                  </a:lnTo>
                  <a:lnTo>
                    <a:pt x="58" y="47"/>
                  </a:lnTo>
                  <a:lnTo>
                    <a:pt x="48" y="51"/>
                  </a:lnTo>
                  <a:lnTo>
                    <a:pt x="41" y="55"/>
                  </a:lnTo>
                  <a:lnTo>
                    <a:pt x="39" y="59"/>
                  </a:lnTo>
                  <a:lnTo>
                    <a:pt x="36" y="68"/>
                  </a:lnTo>
                  <a:lnTo>
                    <a:pt x="28" y="68"/>
                  </a:lnTo>
                  <a:lnTo>
                    <a:pt x="29" y="65"/>
                  </a:lnTo>
                  <a:lnTo>
                    <a:pt x="34" y="61"/>
                  </a:lnTo>
                  <a:lnTo>
                    <a:pt x="31" y="57"/>
                  </a:lnTo>
                  <a:lnTo>
                    <a:pt x="31" y="52"/>
                  </a:lnTo>
                  <a:lnTo>
                    <a:pt x="35" y="48"/>
                  </a:lnTo>
                  <a:lnTo>
                    <a:pt x="35" y="42"/>
                  </a:lnTo>
                  <a:lnTo>
                    <a:pt x="31" y="38"/>
                  </a:lnTo>
                  <a:lnTo>
                    <a:pt x="25" y="38"/>
                  </a:lnTo>
                  <a:lnTo>
                    <a:pt x="19" y="44"/>
                  </a:lnTo>
                  <a:lnTo>
                    <a:pt x="18" y="48"/>
                  </a:lnTo>
                  <a:lnTo>
                    <a:pt x="14" y="52"/>
                  </a:lnTo>
                  <a:lnTo>
                    <a:pt x="5" y="45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4" y="37"/>
                  </a:lnTo>
                  <a:lnTo>
                    <a:pt x="5" y="36"/>
                  </a:lnTo>
                  <a:lnTo>
                    <a:pt x="5" y="30"/>
                  </a:lnTo>
                  <a:lnTo>
                    <a:pt x="2" y="26"/>
                  </a:lnTo>
                  <a:lnTo>
                    <a:pt x="2" y="23"/>
                  </a:lnTo>
                  <a:lnTo>
                    <a:pt x="4" y="21"/>
                  </a:lnTo>
                  <a:lnTo>
                    <a:pt x="6" y="21"/>
                  </a:lnTo>
                  <a:lnTo>
                    <a:pt x="7" y="22"/>
                  </a:lnTo>
                  <a:lnTo>
                    <a:pt x="7" y="24"/>
                  </a:lnTo>
                  <a:lnTo>
                    <a:pt x="10" y="27"/>
                  </a:lnTo>
                  <a:lnTo>
                    <a:pt x="12" y="27"/>
                  </a:lnTo>
                  <a:lnTo>
                    <a:pt x="28" y="13"/>
                  </a:lnTo>
                  <a:lnTo>
                    <a:pt x="32" y="8"/>
                  </a:lnTo>
                  <a:lnTo>
                    <a:pt x="38" y="8"/>
                  </a:lnTo>
                  <a:lnTo>
                    <a:pt x="39" y="9"/>
                  </a:lnTo>
                  <a:lnTo>
                    <a:pt x="41" y="9"/>
                  </a:lnTo>
                  <a:lnTo>
                    <a:pt x="42" y="8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51" y="5"/>
                  </a:lnTo>
                  <a:lnTo>
                    <a:pt x="54" y="5"/>
                  </a:lnTo>
                  <a:lnTo>
                    <a:pt x="53" y="3"/>
                  </a:lnTo>
                  <a:lnTo>
                    <a:pt x="55" y="1"/>
                  </a:lnTo>
                  <a:lnTo>
                    <a:pt x="57" y="3"/>
                  </a:lnTo>
                  <a:lnTo>
                    <a:pt x="57" y="7"/>
                  </a:lnTo>
                  <a:lnTo>
                    <a:pt x="64" y="16"/>
                  </a:lnTo>
                  <a:lnTo>
                    <a:pt x="64" y="22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9" name="Freeform 21"/>
            <p:cNvSpPr>
              <a:spLocks/>
            </p:cNvSpPr>
            <p:nvPr/>
          </p:nvSpPr>
          <p:spPr bwMode="auto">
            <a:xfrm>
              <a:off x="6055751" y="1397580"/>
              <a:ext cx="881072" cy="564570"/>
            </a:xfrm>
            <a:custGeom>
              <a:avLst/>
              <a:gdLst>
                <a:gd name="T0" fmla="*/ 196744 w 103"/>
                <a:gd name="T1" fmla="*/ 282285 h 66"/>
                <a:gd name="T2" fmla="*/ 162528 w 103"/>
                <a:gd name="T3" fmla="*/ 188190 h 66"/>
                <a:gd name="T4" fmla="*/ 119757 w 103"/>
                <a:gd name="T5" fmla="*/ 230960 h 66"/>
                <a:gd name="T6" fmla="*/ 94095 w 103"/>
                <a:gd name="T7" fmla="*/ 239514 h 66"/>
                <a:gd name="T8" fmla="*/ 59879 w 103"/>
                <a:gd name="T9" fmla="*/ 171082 h 66"/>
                <a:gd name="T10" fmla="*/ 17108 w 103"/>
                <a:gd name="T11" fmla="*/ 76987 h 66"/>
                <a:gd name="T12" fmla="*/ 0 w 103"/>
                <a:gd name="T13" fmla="*/ 42770 h 66"/>
                <a:gd name="T14" fmla="*/ 34216 w 103"/>
                <a:gd name="T15" fmla="*/ 25662 h 66"/>
                <a:gd name="T16" fmla="*/ 76987 w 103"/>
                <a:gd name="T17" fmla="*/ 59879 h 66"/>
                <a:gd name="T18" fmla="*/ 145420 w 103"/>
                <a:gd name="T19" fmla="*/ 8554 h 66"/>
                <a:gd name="T20" fmla="*/ 153974 w 103"/>
                <a:gd name="T21" fmla="*/ 0 h 66"/>
                <a:gd name="T22" fmla="*/ 179636 w 103"/>
                <a:gd name="T23" fmla="*/ 17108 h 66"/>
                <a:gd name="T24" fmla="*/ 222407 w 103"/>
                <a:gd name="T25" fmla="*/ 68433 h 66"/>
                <a:gd name="T26" fmla="*/ 307948 w 103"/>
                <a:gd name="T27" fmla="*/ 59879 h 66"/>
                <a:gd name="T28" fmla="*/ 367826 w 103"/>
                <a:gd name="T29" fmla="*/ 17108 h 66"/>
                <a:gd name="T30" fmla="*/ 376380 w 103"/>
                <a:gd name="T31" fmla="*/ 68433 h 66"/>
                <a:gd name="T32" fmla="*/ 402043 w 103"/>
                <a:gd name="T33" fmla="*/ 85541 h 66"/>
                <a:gd name="T34" fmla="*/ 444813 w 103"/>
                <a:gd name="T35" fmla="*/ 68433 h 66"/>
                <a:gd name="T36" fmla="*/ 496138 w 103"/>
                <a:gd name="T37" fmla="*/ 102649 h 66"/>
                <a:gd name="T38" fmla="*/ 556016 w 103"/>
                <a:gd name="T39" fmla="*/ 171082 h 66"/>
                <a:gd name="T40" fmla="*/ 590233 w 103"/>
                <a:gd name="T41" fmla="*/ 128311 h 66"/>
                <a:gd name="T42" fmla="*/ 667220 w 103"/>
                <a:gd name="T43" fmla="*/ 213852 h 66"/>
                <a:gd name="T44" fmla="*/ 727098 w 103"/>
                <a:gd name="T45" fmla="*/ 179636 h 66"/>
                <a:gd name="T46" fmla="*/ 709990 w 103"/>
                <a:gd name="T47" fmla="*/ 171082 h 66"/>
                <a:gd name="T48" fmla="*/ 769869 w 103"/>
                <a:gd name="T49" fmla="*/ 145420 h 66"/>
                <a:gd name="T50" fmla="*/ 786977 w 103"/>
                <a:gd name="T51" fmla="*/ 136865 h 66"/>
                <a:gd name="T52" fmla="*/ 829747 w 103"/>
                <a:gd name="T53" fmla="*/ 188190 h 66"/>
                <a:gd name="T54" fmla="*/ 872518 w 103"/>
                <a:gd name="T55" fmla="*/ 188190 h 66"/>
                <a:gd name="T56" fmla="*/ 881072 w 103"/>
                <a:gd name="T57" fmla="*/ 256623 h 66"/>
                <a:gd name="T58" fmla="*/ 855410 w 103"/>
                <a:gd name="T59" fmla="*/ 325055 h 66"/>
                <a:gd name="T60" fmla="*/ 829747 w 103"/>
                <a:gd name="T61" fmla="*/ 307947 h 66"/>
                <a:gd name="T62" fmla="*/ 795531 w 103"/>
                <a:gd name="T63" fmla="*/ 316501 h 66"/>
                <a:gd name="T64" fmla="*/ 778423 w 103"/>
                <a:gd name="T65" fmla="*/ 248069 h 66"/>
                <a:gd name="T66" fmla="*/ 752761 w 103"/>
                <a:gd name="T67" fmla="*/ 307947 h 66"/>
                <a:gd name="T68" fmla="*/ 684328 w 103"/>
                <a:gd name="T69" fmla="*/ 393488 h 66"/>
                <a:gd name="T70" fmla="*/ 650111 w 103"/>
                <a:gd name="T71" fmla="*/ 419150 h 66"/>
                <a:gd name="T72" fmla="*/ 675774 w 103"/>
                <a:gd name="T73" fmla="*/ 461921 h 66"/>
                <a:gd name="T74" fmla="*/ 598787 w 103"/>
                <a:gd name="T75" fmla="*/ 479029 h 66"/>
                <a:gd name="T76" fmla="*/ 547462 w 103"/>
                <a:gd name="T77" fmla="*/ 453367 h 66"/>
                <a:gd name="T78" fmla="*/ 513246 w 103"/>
                <a:gd name="T79" fmla="*/ 530354 h 66"/>
                <a:gd name="T80" fmla="*/ 419151 w 103"/>
                <a:gd name="T81" fmla="*/ 504691 h 66"/>
                <a:gd name="T82" fmla="*/ 359272 w 103"/>
                <a:gd name="T83" fmla="*/ 376380 h 66"/>
                <a:gd name="T84" fmla="*/ 342164 w 103"/>
                <a:gd name="T85" fmla="*/ 325055 h 66"/>
                <a:gd name="T86" fmla="*/ 333610 w 103"/>
                <a:gd name="T87" fmla="*/ 359272 h 66"/>
                <a:gd name="T88" fmla="*/ 265177 w 103"/>
                <a:gd name="T89" fmla="*/ 316501 h 66"/>
                <a:gd name="T90" fmla="*/ 230961 w 103"/>
                <a:gd name="T91" fmla="*/ 316501 h 6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03"/>
                <a:gd name="T139" fmla="*/ 0 h 66"/>
                <a:gd name="T140" fmla="*/ 103 w 103"/>
                <a:gd name="T141" fmla="*/ 66 h 6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03" h="66">
                  <a:moveTo>
                    <a:pt x="27" y="37"/>
                  </a:moveTo>
                  <a:lnTo>
                    <a:pt x="23" y="33"/>
                  </a:lnTo>
                  <a:lnTo>
                    <a:pt x="23" y="30"/>
                  </a:lnTo>
                  <a:lnTo>
                    <a:pt x="19" y="22"/>
                  </a:lnTo>
                  <a:lnTo>
                    <a:pt x="18" y="22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1" y="28"/>
                  </a:lnTo>
                  <a:lnTo>
                    <a:pt x="9" y="22"/>
                  </a:lnTo>
                  <a:lnTo>
                    <a:pt x="7" y="20"/>
                  </a:lnTo>
                  <a:lnTo>
                    <a:pt x="7" y="14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2" y="3"/>
                  </a:lnTo>
                  <a:lnTo>
                    <a:pt x="4" y="3"/>
                  </a:lnTo>
                  <a:lnTo>
                    <a:pt x="6" y="5"/>
                  </a:lnTo>
                  <a:lnTo>
                    <a:pt x="9" y="7"/>
                  </a:lnTo>
                  <a:lnTo>
                    <a:pt x="10" y="7"/>
                  </a:lnTo>
                  <a:lnTo>
                    <a:pt x="17" y="1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26" y="8"/>
                  </a:lnTo>
                  <a:lnTo>
                    <a:pt x="29" y="10"/>
                  </a:lnTo>
                  <a:lnTo>
                    <a:pt x="36" y="7"/>
                  </a:lnTo>
                  <a:lnTo>
                    <a:pt x="42" y="2"/>
                  </a:lnTo>
                  <a:lnTo>
                    <a:pt x="43" y="2"/>
                  </a:lnTo>
                  <a:lnTo>
                    <a:pt x="44" y="3"/>
                  </a:lnTo>
                  <a:lnTo>
                    <a:pt x="44" y="8"/>
                  </a:lnTo>
                  <a:lnTo>
                    <a:pt x="45" y="10"/>
                  </a:lnTo>
                  <a:lnTo>
                    <a:pt x="47" y="10"/>
                  </a:lnTo>
                  <a:lnTo>
                    <a:pt x="50" y="8"/>
                  </a:lnTo>
                  <a:lnTo>
                    <a:pt x="52" y="8"/>
                  </a:lnTo>
                  <a:lnTo>
                    <a:pt x="55" y="12"/>
                  </a:lnTo>
                  <a:lnTo>
                    <a:pt x="58" y="12"/>
                  </a:lnTo>
                  <a:lnTo>
                    <a:pt x="63" y="20"/>
                  </a:lnTo>
                  <a:lnTo>
                    <a:pt x="65" y="20"/>
                  </a:lnTo>
                  <a:lnTo>
                    <a:pt x="67" y="15"/>
                  </a:lnTo>
                  <a:lnTo>
                    <a:pt x="69" y="15"/>
                  </a:lnTo>
                  <a:lnTo>
                    <a:pt x="71" y="18"/>
                  </a:lnTo>
                  <a:lnTo>
                    <a:pt x="78" y="25"/>
                  </a:lnTo>
                  <a:lnTo>
                    <a:pt x="80" y="25"/>
                  </a:lnTo>
                  <a:lnTo>
                    <a:pt x="85" y="21"/>
                  </a:lnTo>
                  <a:lnTo>
                    <a:pt x="83" y="21"/>
                  </a:lnTo>
                  <a:lnTo>
                    <a:pt x="83" y="20"/>
                  </a:lnTo>
                  <a:lnTo>
                    <a:pt x="88" y="17"/>
                  </a:lnTo>
                  <a:lnTo>
                    <a:pt x="90" y="17"/>
                  </a:lnTo>
                  <a:lnTo>
                    <a:pt x="90" y="15"/>
                  </a:lnTo>
                  <a:lnTo>
                    <a:pt x="92" y="16"/>
                  </a:lnTo>
                  <a:lnTo>
                    <a:pt x="93" y="18"/>
                  </a:lnTo>
                  <a:lnTo>
                    <a:pt x="97" y="22"/>
                  </a:lnTo>
                  <a:lnTo>
                    <a:pt x="100" y="22"/>
                  </a:lnTo>
                  <a:lnTo>
                    <a:pt x="102" y="22"/>
                  </a:lnTo>
                  <a:lnTo>
                    <a:pt x="103" y="24"/>
                  </a:lnTo>
                  <a:lnTo>
                    <a:pt x="103" y="30"/>
                  </a:lnTo>
                  <a:lnTo>
                    <a:pt x="100" y="33"/>
                  </a:lnTo>
                  <a:lnTo>
                    <a:pt x="100" y="38"/>
                  </a:lnTo>
                  <a:lnTo>
                    <a:pt x="98" y="38"/>
                  </a:lnTo>
                  <a:lnTo>
                    <a:pt x="97" y="36"/>
                  </a:lnTo>
                  <a:lnTo>
                    <a:pt x="95" y="37"/>
                  </a:lnTo>
                  <a:lnTo>
                    <a:pt x="93" y="37"/>
                  </a:lnTo>
                  <a:lnTo>
                    <a:pt x="93" y="31"/>
                  </a:lnTo>
                  <a:lnTo>
                    <a:pt x="91" y="29"/>
                  </a:lnTo>
                  <a:lnTo>
                    <a:pt x="90" y="31"/>
                  </a:lnTo>
                  <a:lnTo>
                    <a:pt x="88" y="36"/>
                  </a:lnTo>
                  <a:lnTo>
                    <a:pt x="83" y="44"/>
                  </a:lnTo>
                  <a:lnTo>
                    <a:pt x="80" y="46"/>
                  </a:lnTo>
                  <a:lnTo>
                    <a:pt x="77" y="45"/>
                  </a:lnTo>
                  <a:lnTo>
                    <a:pt x="76" y="49"/>
                  </a:lnTo>
                  <a:lnTo>
                    <a:pt x="79" y="51"/>
                  </a:lnTo>
                  <a:lnTo>
                    <a:pt x="79" y="54"/>
                  </a:lnTo>
                  <a:lnTo>
                    <a:pt x="77" y="56"/>
                  </a:lnTo>
                  <a:lnTo>
                    <a:pt x="70" y="56"/>
                  </a:lnTo>
                  <a:lnTo>
                    <a:pt x="66" y="54"/>
                  </a:lnTo>
                  <a:lnTo>
                    <a:pt x="64" y="53"/>
                  </a:lnTo>
                  <a:lnTo>
                    <a:pt x="61" y="59"/>
                  </a:lnTo>
                  <a:lnTo>
                    <a:pt x="60" y="62"/>
                  </a:lnTo>
                  <a:lnTo>
                    <a:pt x="58" y="66"/>
                  </a:lnTo>
                  <a:lnTo>
                    <a:pt x="49" y="59"/>
                  </a:lnTo>
                  <a:lnTo>
                    <a:pt x="49" y="53"/>
                  </a:lnTo>
                  <a:lnTo>
                    <a:pt x="42" y="44"/>
                  </a:lnTo>
                  <a:lnTo>
                    <a:pt x="42" y="40"/>
                  </a:lnTo>
                  <a:lnTo>
                    <a:pt x="40" y="38"/>
                  </a:lnTo>
                  <a:lnTo>
                    <a:pt x="38" y="40"/>
                  </a:lnTo>
                  <a:lnTo>
                    <a:pt x="39" y="42"/>
                  </a:lnTo>
                  <a:lnTo>
                    <a:pt x="36" y="42"/>
                  </a:lnTo>
                  <a:lnTo>
                    <a:pt x="31" y="37"/>
                  </a:lnTo>
                  <a:lnTo>
                    <a:pt x="27" y="37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0" name="Freeform 23"/>
            <p:cNvSpPr>
              <a:spLocks/>
            </p:cNvSpPr>
            <p:nvPr/>
          </p:nvSpPr>
          <p:spPr bwMode="auto">
            <a:xfrm>
              <a:off x="3207237" y="2278652"/>
              <a:ext cx="1291669" cy="949504"/>
            </a:xfrm>
            <a:custGeom>
              <a:avLst/>
              <a:gdLst>
                <a:gd name="T0" fmla="*/ 692882 w 151"/>
                <a:gd name="T1" fmla="*/ 915288 h 111"/>
                <a:gd name="T2" fmla="*/ 641557 w 151"/>
                <a:gd name="T3" fmla="*/ 949504 h 111"/>
                <a:gd name="T4" fmla="*/ 590233 w 151"/>
                <a:gd name="T5" fmla="*/ 923842 h 111"/>
                <a:gd name="T6" fmla="*/ 564571 w 151"/>
                <a:gd name="T7" fmla="*/ 940950 h 111"/>
                <a:gd name="T8" fmla="*/ 530354 w 151"/>
                <a:gd name="T9" fmla="*/ 872517 h 111"/>
                <a:gd name="T10" fmla="*/ 479029 w 151"/>
                <a:gd name="T11" fmla="*/ 821193 h 111"/>
                <a:gd name="T12" fmla="*/ 367826 w 151"/>
                <a:gd name="T13" fmla="*/ 804085 h 111"/>
                <a:gd name="T14" fmla="*/ 290839 w 151"/>
                <a:gd name="T15" fmla="*/ 795530 h 111"/>
                <a:gd name="T16" fmla="*/ 222407 w 151"/>
                <a:gd name="T17" fmla="*/ 761314 h 111"/>
                <a:gd name="T18" fmla="*/ 145420 w 151"/>
                <a:gd name="T19" fmla="*/ 701435 h 111"/>
                <a:gd name="T20" fmla="*/ 51325 w 151"/>
                <a:gd name="T21" fmla="*/ 667219 h 111"/>
                <a:gd name="T22" fmla="*/ 0 w 151"/>
                <a:gd name="T23" fmla="*/ 556016 h 111"/>
                <a:gd name="T24" fmla="*/ 17108 w 151"/>
                <a:gd name="T25" fmla="*/ 393488 h 111"/>
                <a:gd name="T26" fmla="*/ 8554 w 151"/>
                <a:gd name="T27" fmla="*/ 350718 h 111"/>
                <a:gd name="T28" fmla="*/ 51325 w 151"/>
                <a:gd name="T29" fmla="*/ 342164 h 111"/>
                <a:gd name="T30" fmla="*/ 85541 w 151"/>
                <a:gd name="T31" fmla="*/ 325055 h 111"/>
                <a:gd name="T32" fmla="*/ 119757 w 151"/>
                <a:gd name="T33" fmla="*/ 350718 h 111"/>
                <a:gd name="T34" fmla="*/ 162528 w 151"/>
                <a:gd name="T35" fmla="*/ 342164 h 111"/>
                <a:gd name="T36" fmla="*/ 136866 w 151"/>
                <a:gd name="T37" fmla="*/ 290839 h 111"/>
                <a:gd name="T38" fmla="*/ 188190 w 151"/>
                <a:gd name="T39" fmla="*/ 230960 h 111"/>
                <a:gd name="T40" fmla="*/ 162528 w 151"/>
                <a:gd name="T41" fmla="*/ 179636 h 111"/>
                <a:gd name="T42" fmla="*/ 128311 w 151"/>
                <a:gd name="T43" fmla="*/ 136865 h 111"/>
                <a:gd name="T44" fmla="*/ 119757 w 151"/>
                <a:gd name="T45" fmla="*/ 111203 h 111"/>
                <a:gd name="T46" fmla="*/ 102649 w 151"/>
                <a:gd name="T47" fmla="*/ 76987 h 111"/>
                <a:gd name="T48" fmla="*/ 136866 w 151"/>
                <a:gd name="T49" fmla="*/ 51325 h 111"/>
                <a:gd name="T50" fmla="*/ 239515 w 151"/>
                <a:gd name="T51" fmla="*/ 51325 h 111"/>
                <a:gd name="T52" fmla="*/ 350718 w 151"/>
                <a:gd name="T53" fmla="*/ 0 h 111"/>
                <a:gd name="T54" fmla="*/ 402043 w 151"/>
                <a:gd name="T55" fmla="*/ 0 h 111"/>
                <a:gd name="T56" fmla="*/ 521800 w 151"/>
                <a:gd name="T57" fmla="*/ 8554 h 111"/>
                <a:gd name="T58" fmla="*/ 701436 w 151"/>
                <a:gd name="T59" fmla="*/ 128311 h 111"/>
                <a:gd name="T60" fmla="*/ 744207 w 151"/>
                <a:gd name="T61" fmla="*/ 119757 h 111"/>
                <a:gd name="T62" fmla="*/ 735653 w 151"/>
                <a:gd name="T63" fmla="*/ 59879 h 111"/>
                <a:gd name="T64" fmla="*/ 769869 w 151"/>
                <a:gd name="T65" fmla="*/ 51325 h 111"/>
                <a:gd name="T66" fmla="*/ 821193 w 151"/>
                <a:gd name="T67" fmla="*/ 76987 h 111"/>
                <a:gd name="T68" fmla="*/ 932397 w 151"/>
                <a:gd name="T69" fmla="*/ 111203 h 111"/>
                <a:gd name="T70" fmla="*/ 1009384 w 151"/>
                <a:gd name="T71" fmla="*/ 145420 h 111"/>
                <a:gd name="T72" fmla="*/ 1035046 w 151"/>
                <a:gd name="T73" fmla="*/ 136865 h 111"/>
                <a:gd name="T74" fmla="*/ 1103479 w 151"/>
                <a:gd name="T75" fmla="*/ 213852 h 111"/>
                <a:gd name="T76" fmla="*/ 1214682 w 151"/>
                <a:gd name="T77" fmla="*/ 248069 h 111"/>
                <a:gd name="T78" fmla="*/ 1240344 w 151"/>
                <a:gd name="T79" fmla="*/ 325055 h 111"/>
                <a:gd name="T80" fmla="*/ 1274561 w 151"/>
                <a:gd name="T81" fmla="*/ 436259 h 111"/>
                <a:gd name="T82" fmla="*/ 1274561 w 151"/>
                <a:gd name="T83" fmla="*/ 496137 h 111"/>
                <a:gd name="T84" fmla="*/ 1240344 w 151"/>
                <a:gd name="T85" fmla="*/ 521799 h 111"/>
                <a:gd name="T86" fmla="*/ 1197574 w 151"/>
                <a:gd name="T87" fmla="*/ 581678 h 111"/>
                <a:gd name="T88" fmla="*/ 1171912 w 151"/>
                <a:gd name="T89" fmla="*/ 615895 h 111"/>
                <a:gd name="T90" fmla="*/ 1206128 w 151"/>
                <a:gd name="T91" fmla="*/ 658665 h 111"/>
                <a:gd name="T92" fmla="*/ 1163358 w 151"/>
                <a:gd name="T93" fmla="*/ 667219 h 111"/>
                <a:gd name="T94" fmla="*/ 1077816 w 151"/>
                <a:gd name="T95" fmla="*/ 641557 h 111"/>
                <a:gd name="T96" fmla="*/ 1077816 w 151"/>
                <a:gd name="T97" fmla="*/ 684327 h 111"/>
                <a:gd name="T98" fmla="*/ 1103479 w 151"/>
                <a:gd name="T99" fmla="*/ 761314 h 111"/>
                <a:gd name="T100" fmla="*/ 1129141 w 151"/>
                <a:gd name="T101" fmla="*/ 812639 h 111"/>
                <a:gd name="T102" fmla="*/ 1077816 w 151"/>
                <a:gd name="T103" fmla="*/ 846855 h 111"/>
                <a:gd name="T104" fmla="*/ 1043600 w 151"/>
                <a:gd name="T105" fmla="*/ 863963 h 111"/>
                <a:gd name="T106" fmla="*/ 1000829 w 151"/>
                <a:gd name="T107" fmla="*/ 846855 h 111"/>
                <a:gd name="T108" fmla="*/ 975167 w 151"/>
                <a:gd name="T109" fmla="*/ 829747 h 111"/>
                <a:gd name="T110" fmla="*/ 940951 w 151"/>
                <a:gd name="T111" fmla="*/ 846855 h 111"/>
                <a:gd name="T112" fmla="*/ 915289 w 151"/>
                <a:gd name="T113" fmla="*/ 829747 h 111"/>
                <a:gd name="T114" fmla="*/ 855410 w 151"/>
                <a:gd name="T115" fmla="*/ 744206 h 111"/>
                <a:gd name="T116" fmla="*/ 735653 w 151"/>
                <a:gd name="T117" fmla="*/ 692881 h 111"/>
                <a:gd name="T118" fmla="*/ 727098 w 151"/>
                <a:gd name="T119" fmla="*/ 727098 h 111"/>
                <a:gd name="T120" fmla="*/ 752761 w 151"/>
                <a:gd name="T121" fmla="*/ 786976 h 111"/>
                <a:gd name="T122" fmla="*/ 718544 w 151"/>
                <a:gd name="T123" fmla="*/ 829747 h 11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51"/>
                <a:gd name="T187" fmla="*/ 0 h 111"/>
                <a:gd name="T188" fmla="*/ 151 w 151"/>
                <a:gd name="T189" fmla="*/ 111 h 11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51" h="111">
                  <a:moveTo>
                    <a:pt x="86" y="100"/>
                  </a:moveTo>
                  <a:lnTo>
                    <a:pt x="81" y="107"/>
                  </a:lnTo>
                  <a:lnTo>
                    <a:pt x="78" y="110"/>
                  </a:lnTo>
                  <a:lnTo>
                    <a:pt x="75" y="111"/>
                  </a:lnTo>
                  <a:lnTo>
                    <a:pt x="72" y="108"/>
                  </a:lnTo>
                  <a:lnTo>
                    <a:pt x="69" y="108"/>
                  </a:lnTo>
                  <a:lnTo>
                    <a:pt x="68" y="110"/>
                  </a:lnTo>
                  <a:lnTo>
                    <a:pt x="66" y="110"/>
                  </a:lnTo>
                  <a:lnTo>
                    <a:pt x="63" y="106"/>
                  </a:lnTo>
                  <a:lnTo>
                    <a:pt x="62" y="102"/>
                  </a:lnTo>
                  <a:lnTo>
                    <a:pt x="58" y="97"/>
                  </a:lnTo>
                  <a:lnTo>
                    <a:pt x="56" y="96"/>
                  </a:lnTo>
                  <a:lnTo>
                    <a:pt x="52" y="94"/>
                  </a:lnTo>
                  <a:lnTo>
                    <a:pt x="43" y="94"/>
                  </a:lnTo>
                  <a:lnTo>
                    <a:pt x="38" y="94"/>
                  </a:lnTo>
                  <a:lnTo>
                    <a:pt x="34" y="93"/>
                  </a:lnTo>
                  <a:lnTo>
                    <a:pt x="30" y="89"/>
                  </a:lnTo>
                  <a:lnTo>
                    <a:pt x="26" y="89"/>
                  </a:lnTo>
                  <a:lnTo>
                    <a:pt x="20" y="86"/>
                  </a:lnTo>
                  <a:lnTo>
                    <a:pt x="17" y="82"/>
                  </a:lnTo>
                  <a:lnTo>
                    <a:pt x="13" y="82"/>
                  </a:lnTo>
                  <a:lnTo>
                    <a:pt x="6" y="78"/>
                  </a:lnTo>
                  <a:lnTo>
                    <a:pt x="2" y="72"/>
                  </a:lnTo>
                  <a:lnTo>
                    <a:pt x="0" y="65"/>
                  </a:lnTo>
                  <a:lnTo>
                    <a:pt x="0" y="50"/>
                  </a:lnTo>
                  <a:lnTo>
                    <a:pt x="2" y="46"/>
                  </a:lnTo>
                  <a:lnTo>
                    <a:pt x="2" y="43"/>
                  </a:lnTo>
                  <a:lnTo>
                    <a:pt x="1" y="41"/>
                  </a:lnTo>
                  <a:lnTo>
                    <a:pt x="2" y="40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10" y="38"/>
                  </a:lnTo>
                  <a:lnTo>
                    <a:pt x="11" y="40"/>
                  </a:lnTo>
                  <a:lnTo>
                    <a:pt x="14" y="41"/>
                  </a:lnTo>
                  <a:lnTo>
                    <a:pt x="17" y="41"/>
                  </a:lnTo>
                  <a:lnTo>
                    <a:pt x="19" y="40"/>
                  </a:lnTo>
                  <a:lnTo>
                    <a:pt x="19" y="38"/>
                  </a:lnTo>
                  <a:lnTo>
                    <a:pt x="16" y="34"/>
                  </a:lnTo>
                  <a:lnTo>
                    <a:pt x="16" y="32"/>
                  </a:lnTo>
                  <a:lnTo>
                    <a:pt x="22" y="27"/>
                  </a:lnTo>
                  <a:lnTo>
                    <a:pt x="22" y="24"/>
                  </a:lnTo>
                  <a:lnTo>
                    <a:pt x="19" y="21"/>
                  </a:lnTo>
                  <a:lnTo>
                    <a:pt x="19" y="19"/>
                  </a:lnTo>
                  <a:lnTo>
                    <a:pt x="15" y="16"/>
                  </a:lnTo>
                  <a:lnTo>
                    <a:pt x="13" y="13"/>
                  </a:lnTo>
                  <a:lnTo>
                    <a:pt x="14" y="13"/>
                  </a:lnTo>
                  <a:lnTo>
                    <a:pt x="14" y="11"/>
                  </a:lnTo>
                  <a:lnTo>
                    <a:pt x="12" y="9"/>
                  </a:lnTo>
                  <a:lnTo>
                    <a:pt x="12" y="7"/>
                  </a:lnTo>
                  <a:lnTo>
                    <a:pt x="16" y="6"/>
                  </a:lnTo>
                  <a:lnTo>
                    <a:pt x="25" y="6"/>
                  </a:lnTo>
                  <a:lnTo>
                    <a:pt x="28" y="6"/>
                  </a:lnTo>
                  <a:lnTo>
                    <a:pt x="36" y="2"/>
                  </a:lnTo>
                  <a:lnTo>
                    <a:pt x="41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48" y="1"/>
                  </a:lnTo>
                  <a:lnTo>
                    <a:pt x="61" y="1"/>
                  </a:lnTo>
                  <a:lnTo>
                    <a:pt x="65" y="3"/>
                  </a:lnTo>
                  <a:lnTo>
                    <a:pt x="82" y="15"/>
                  </a:lnTo>
                  <a:lnTo>
                    <a:pt x="86" y="15"/>
                  </a:lnTo>
                  <a:lnTo>
                    <a:pt x="87" y="14"/>
                  </a:lnTo>
                  <a:lnTo>
                    <a:pt x="87" y="10"/>
                  </a:lnTo>
                  <a:lnTo>
                    <a:pt x="86" y="7"/>
                  </a:lnTo>
                  <a:lnTo>
                    <a:pt x="88" y="6"/>
                  </a:lnTo>
                  <a:lnTo>
                    <a:pt x="90" y="6"/>
                  </a:lnTo>
                  <a:lnTo>
                    <a:pt x="93" y="6"/>
                  </a:lnTo>
                  <a:lnTo>
                    <a:pt x="96" y="9"/>
                  </a:lnTo>
                  <a:lnTo>
                    <a:pt x="103" y="10"/>
                  </a:lnTo>
                  <a:lnTo>
                    <a:pt x="109" y="13"/>
                  </a:lnTo>
                  <a:lnTo>
                    <a:pt x="114" y="17"/>
                  </a:lnTo>
                  <a:lnTo>
                    <a:pt x="118" y="17"/>
                  </a:lnTo>
                  <a:lnTo>
                    <a:pt x="120" y="16"/>
                  </a:lnTo>
                  <a:lnTo>
                    <a:pt x="121" y="16"/>
                  </a:lnTo>
                  <a:lnTo>
                    <a:pt x="123" y="20"/>
                  </a:lnTo>
                  <a:lnTo>
                    <a:pt x="129" y="25"/>
                  </a:lnTo>
                  <a:lnTo>
                    <a:pt x="135" y="29"/>
                  </a:lnTo>
                  <a:lnTo>
                    <a:pt x="142" y="29"/>
                  </a:lnTo>
                  <a:lnTo>
                    <a:pt x="144" y="34"/>
                  </a:lnTo>
                  <a:lnTo>
                    <a:pt x="145" y="38"/>
                  </a:lnTo>
                  <a:lnTo>
                    <a:pt x="148" y="45"/>
                  </a:lnTo>
                  <a:lnTo>
                    <a:pt x="149" y="51"/>
                  </a:lnTo>
                  <a:lnTo>
                    <a:pt x="151" y="54"/>
                  </a:lnTo>
                  <a:lnTo>
                    <a:pt x="149" y="58"/>
                  </a:lnTo>
                  <a:lnTo>
                    <a:pt x="146" y="60"/>
                  </a:lnTo>
                  <a:lnTo>
                    <a:pt x="145" y="61"/>
                  </a:lnTo>
                  <a:lnTo>
                    <a:pt x="144" y="63"/>
                  </a:lnTo>
                  <a:lnTo>
                    <a:pt x="140" y="68"/>
                  </a:lnTo>
                  <a:lnTo>
                    <a:pt x="137" y="70"/>
                  </a:lnTo>
                  <a:lnTo>
                    <a:pt x="137" y="72"/>
                  </a:lnTo>
                  <a:lnTo>
                    <a:pt x="141" y="75"/>
                  </a:lnTo>
                  <a:lnTo>
                    <a:pt x="141" y="77"/>
                  </a:lnTo>
                  <a:lnTo>
                    <a:pt x="139" y="78"/>
                  </a:lnTo>
                  <a:lnTo>
                    <a:pt x="136" y="78"/>
                  </a:lnTo>
                  <a:lnTo>
                    <a:pt x="132" y="75"/>
                  </a:lnTo>
                  <a:lnTo>
                    <a:pt x="126" y="75"/>
                  </a:lnTo>
                  <a:lnTo>
                    <a:pt x="126" y="76"/>
                  </a:lnTo>
                  <a:lnTo>
                    <a:pt x="126" y="80"/>
                  </a:lnTo>
                  <a:lnTo>
                    <a:pt x="131" y="86"/>
                  </a:lnTo>
                  <a:lnTo>
                    <a:pt x="129" y="89"/>
                  </a:lnTo>
                  <a:lnTo>
                    <a:pt x="130" y="91"/>
                  </a:lnTo>
                  <a:lnTo>
                    <a:pt x="132" y="95"/>
                  </a:lnTo>
                  <a:lnTo>
                    <a:pt x="131" y="99"/>
                  </a:lnTo>
                  <a:lnTo>
                    <a:pt x="126" y="99"/>
                  </a:lnTo>
                  <a:lnTo>
                    <a:pt x="124" y="101"/>
                  </a:lnTo>
                  <a:lnTo>
                    <a:pt x="122" y="101"/>
                  </a:lnTo>
                  <a:lnTo>
                    <a:pt x="121" y="99"/>
                  </a:lnTo>
                  <a:lnTo>
                    <a:pt x="117" y="99"/>
                  </a:lnTo>
                  <a:lnTo>
                    <a:pt x="116" y="97"/>
                  </a:lnTo>
                  <a:lnTo>
                    <a:pt x="114" y="97"/>
                  </a:lnTo>
                  <a:lnTo>
                    <a:pt x="112" y="99"/>
                  </a:lnTo>
                  <a:lnTo>
                    <a:pt x="110" y="99"/>
                  </a:lnTo>
                  <a:lnTo>
                    <a:pt x="109" y="97"/>
                  </a:lnTo>
                  <a:lnTo>
                    <a:pt x="107" y="97"/>
                  </a:lnTo>
                  <a:lnTo>
                    <a:pt x="100" y="89"/>
                  </a:lnTo>
                  <a:lnTo>
                    <a:pt x="100" y="87"/>
                  </a:lnTo>
                  <a:lnTo>
                    <a:pt x="96" y="81"/>
                  </a:lnTo>
                  <a:lnTo>
                    <a:pt x="86" y="81"/>
                  </a:lnTo>
                  <a:lnTo>
                    <a:pt x="85" y="82"/>
                  </a:lnTo>
                  <a:lnTo>
                    <a:pt x="85" y="85"/>
                  </a:lnTo>
                  <a:lnTo>
                    <a:pt x="89" y="88"/>
                  </a:lnTo>
                  <a:lnTo>
                    <a:pt x="88" y="92"/>
                  </a:lnTo>
                  <a:lnTo>
                    <a:pt x="86" y="93"/>
                  </a:lnTo>
                  <a:lnTo>
                    <a:pt x="84" y="97"/>
                  </a:lnTo>
                  <a:lnTo>
                    <a:pt x="86" y="100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1" name="Freeform 24"/>
            <p:cNvSpPr>
              <a:spLocks/>
            </p:cNvSpPr>
            <p:nvPr/>
          </p:nvSpPr>
          <p:spPr bwMode="auto">
            <a:xfrm>
              <a:off x="3566509" y="1885163"/>
              <a:ext cx="1471305" cy="1248898"/>
            </a:xfrm>
            <a:custGeom>
              <a:avLst/>
              <a:gdLst>
                <a:gd name="T0" fmla="*/ 470475 w 172"/>
                <a:gd name="T1" fmla="*/ 17108 h 146"/>
                <a:gd name="T2" fmla="*/ 487584 w 172"/>
                <a:gd name="T3" fmla="*/ 102649 h 146"/>
                <a:gd name="T4" fmla="*/ 479029 w 172"/>
                <a:gd name="T5" fmla="*/ 188190 h 146"/>
                <a:gd name="T6" fmla="*/ 547462 w 172"/>
                <a:gd name="T7" fmla="*/ 290839 h 146"/>
                <a:gd name="T8" fmla="*/ 684328 w 172"/>
                <a:gd name="T9" fmla="*/ 256623 h 146"/>
                <a:gd name="T10" fmla="*/ 675774 w 172"/>
                <a:gd name="T11" fmla="*/ 325056 h 146"/>
                <a:gd name="T12" fmla="*/ 641557 w 172"/>
                <a:gd name="T13" fmla="*/ 384934 h 146"/>
                <a:gd name="T14" fmla="*/ 718544 w 172"/>
                <a:gd name="T15" fmla="*/ 436259 h 146"/>
                <a:gd name="T16" fmla="*/ 804085 w 172"/>
                <a:gd name="T17" fmla="*/ 530354 h 146"/>
                <a:gd name="T18" fmla="*/ 829748 w 172"/>
                <a:gd name="T19" fmla="*/ 496137 h 146"/>
                <a:gd name="T20" fmla="*/ 906734 w 172"/>
                <a:gd name="T21" fmla="*/ 461921 h 146"/>
                <a:gd name="T22" fmla="*/ 1000829 w 172"/>
                <a:gd name="T23" fmla="*/ 436259 h 146"/>
                <a:gd name="T24" fmla="*/ 1035046 w 172"/>
                <a:gd name="T25" fmla="*/ 487583 h 146"/>
                <a:gd name="T26" fmla="*/ 975167 w 172"/>
                <a:gd name="T27" fmla="*/ 598787 h 146"/>
                <a:gd name="T28" fmla="*/ 1077816 w 172"/>
                <a:gd name="T29" fmla="*/ 675774 h 146"/>
                <a:gd name="T30" fmla="*/ 1163358 w 172"/>
                <a:gd name="T31" fmla="*/ 821193 h 146"/>
                <a:gd name="T32" fmla="*/ 1257453 w 172"/>
                <a:gd name="T33" fmla="*/ 898180 h 146"/>
                <a:gd name="T34" fmla="*/ 1300223 w 172"/>
                <a:gd name="T35" fmla="*/ 838301 h 146"/>
                <a:gd name="T36" fmla="*/ 1257453 w 172"/>
                <a:gd name="T37" fmla="*/ 769869 h 146"/>
                <a:gd name="T38" fmla="*/ 1308777 w 172"/>
                <a:gd name="T39" fmla="*/ 701436 h 146"/>
                <a:gd name="T40" fmla="*/ 1342994 w 172"/>
                <a:gd name="T41" fmla="*/ 701436 h 146"/>
                <a:gd name="T42" fmla="*/ 1402872 w 172"/>
                <a:gd name="T43" fmla="*/ 761314 h 146"/>
                <a:gd name="T44" fmla="*/ 1471305 w 172"/>
                <a:gd name="T45" fmla="*/ 812639 h 146"/>
                <a:gd name="T46" fmla="*/ 1462751 w 172"/>
                <a:gd name="T47" fmla="*/ 898180 h 146"/>
                <a:gd name="T48" fmla="*/ 1419980 w 172"/>
                <a:gd name="T49" fmla="*/ 923842 h 146"/>
                <a:gd name="T50" fmla="*/ 1385764 w 172"/>
                <a:gd name="T51" fmla="*/ 983721 h 146"/>
                <a:gd name="T52" fmla="*/ 1308777 w 172"/>
                <a:gd name="T53" fmla="*/ 958059 h 146"/>
                <a:gd name="T54" fmla="*/ 1257453 w 172"/>
                <a:gd name="T55" fmla="*/ 1026491 h 146"/>
                <a:gd name="T56" fmla="*/ 1214682 w 172"/>
                <a:gd name="T57" fmla="*/ 1137695 h 146"/>
                <a:gd name="T58" fmla="*/ 1223236 w 172"/>
                <a:gd name="T59" fmla="*/ 1206128 h 146"/>
                <a:gd name="T60" fmla="*/ 1171912 w 172"/>
                <a:gd name="T61" fmla="*/ 1248898 h 146"/>
                <a:gd name="T62" fmla="*/ 1043600 w 172"/>
                <a:gd name="T63" fmla="*/ 1171911 h 146"/>
                <a:gd name="T64" fmla="*/ 915289 w 172"/>
                <a:gd name="T65" fmla="*/ 1060708 h 146"/>
                <a:gd name="T66" fmla="*/ 863964 w 172"/>
                <a:gd name="T67" fmla="*/ 1094924 h 146"/>
                <a:gd name="T68" fmla="*/ 855410 w 172"/>
                <a:gd name="T69" fmla="*/ 1171911 h 146"/>
                <a:gd name="T70" fmla="*/ 718544 w 172"/>
                <a:gd name="T71" fmla="*/ 1077816 h 146"/>
                <a:gd name="T72" fmla="*/ 769869 w 172"/>
                <a:gd name="T73" fmla="*/ 1035045 h 146"/>
                <a:gd name="T74" fmla="*/ 846856 w 172"/>
                <a:gd name="T75" fmla="*/ 1052154 h 146"/>
                <a:gd name="T76" fmla="*/ 812639 w 172"/>
                <a:gd name="T77" fmla="*/ 992275 h 146"/>
                <a:gd name="T78" fmla="*/ 881072 w 172"/>
                <a:gd name="T79" fmla="*/ 915288 h 146"/>
                <a:gd name="T80" fmla="*/ 932397 w 172"/>
                <a:gd name="T81" fmla="*/ 855409 h 146"/>
                <a:gd name="T82" fmla="*/ 881072 w 172"/>
                <a:gd name="T83" fmla="*/ 718544 h 146"/>
                <a:gd name="T84" fmla="*/ 795531 w 172"/>
                <a:gd name="T85" fmla="*/ 641557 h 146"/>
                <a:gd name="T86" fmla="*/ 675774 w 172"/>
                <a:gd name="T87" fmla="*/ 530354 h 146"/>
                <a:gd name="T88" fmla="*/ 615895 w 172"/>
                <a:gd name="T89" fmla="*/ 538908 h 146"/>
                <a:gd name="T90" fmla="*/ 461921 w 172"/>
                <a:gd name="T91" fmla="*/ 470475 h 146"/>
                <a:gd name="T92" fmla="*/ 393489 w 172"/>
                <a:gd name="T93" fmla="*/ 444813 h 146"/>
                <a:gd name="T94" fmla="*/ 384934 w 172"/>
                <a:gd name="T95" fmla="*/ 513246 h 146"/>
                <a:gd name="T96" fmla="*/ 196744 w 172"/>
                <a:gd name="T97" fmla="*/ 419151 h 146"/>
                <a:gd name="T98" fmla="*/ 42770 w 172"/>
                <a:gd name="T99" fmla="*/ 393488 h 146"/>
                <a:gd name="T100" fmla="*/ 0 w 172"/>
                <a:gd name="T101" fmla="*/ 316502 h 146"/>
                <a:gd name="T102" fmla="*/ 25662 w 172"/>
                <a:gd name="T103" fmla="*/ 256623 h 146"/>
                <a:gd name="T104" fmla="*/ 119757 w 172"/>
                <a:gd name="T105" fmla="*/ 213852 h 146"/>
                <a:gd name="T106" fmla="*/ 171082 w 172"/>
                <a:gd name="T107" fmla="*/ 145420 h 146"/>
                <a:gd name="T108" fmla="*/ 325056 w 172"/>
                <a:gd name="T109" fmla="*/ 111203 h 146"/>
                <a:gd name="T110" fmla="*/ 342164 w 172"/>
                <a:gd name="T111" fmla="*/ 0 h 14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2"/>
                <a:gd name="T169" fmla="*/ 0 h 146"/>
                <a:gd name="T170" fmla="*/ 172 w 172"/>
                <a:gd name="T171" fmla="*/ 146 h 14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2" h="146">
                  <a:moveTo>
                    <a:pt x="43" y="0"/>
                  </a:moveTo>
                  <a:lnTo>
                    <a:pt x="49" y="1"/>
                  </a:lnTo>
                  <a:lnTo>
                    <a:pt x="55" y="2"/>
                  </a:lnTo>
                  <a:lnTo>
                    <a:pt x="53" y="3"/>
                  </a:lnTo>
                  <a:lnTo>
                    <a:pt x="53" y="7"/>
                  </a:lnTo>
                  <a:lnTo>
                    <a:pt x="57" y="12"/>
                  </a:lnTo>
                  <a:lnTo>
                    <a:pt x="57" y="17"/>
                  </a:lnTo>
                  <a:lnTo>
                    <a:pt x="56" y="20"/>
                  </a:lnTo>
                  <a:lnTo>
                    <a:pt x="56" y="22"/>
                  </a:lnTo>
                  <a:lnTo>
                    <a:pt x="62" y="28"/>
                  </a:lnTo>
                  <a:lnTo>
                    <a:pt x="62" y="34"/>
                  </a:lnTo>
                  <a:lnTo>
                    <a:pt x="64" y="34"/>
                  </a:lnTo>
                  <a:lnTo>
                    <a:pt x="68" y="31"/>
                  </a:lnTo>
                  <a:lnTo>
                    <a:pt x="74" y="30"/>
                  </a:lnTo>
                  <a:lnTo>
                    <a:pt x="80" y="30"/>
                  </a:lnTo>
                  <a:lnTo>
                    <a:pt x="81" y="32"/>
                  </a:lnTo>
                  <a:lnTo>
                    <a:pt x="81" y="33"/>
                  </a:lnTo>
                  <a:lnTo>
                    <a:pt x="79" y="38"/>
                  </a:lnTo>
                  <a:lnTo>
                    <a:pt x="75" y="41"/>
                  </a:lnTo>
                  <a:lnTo>
                    <a:pt x="74" y="43"/>
                  </a:lnTo>
                  <a:lnTo>
                    <a:pt x="75" y="45"/>
                  </a:lnTo>
                  <a:lnTo>
                    <a:pt x="77" y="44"/>
                  </a:lnTo>
                  <a:lnTo>
                    <a:pt x="81" y="49"/>
                  </a:lnTo>
                  <a:lnTo>
                    <a:pt x="84" y="51"/>
                  </a:lnTo>
                  <a:lnTo>
                    <a:pt x="86" y="55"/>
                  </a:lnTo>
                  <a:lnTo>
                    <a:pt x="91" y="60"/>
                  </a:lnTo>
                  <a:lnTo>
                    <a:pt x="94" y="62"/>
                  </a:lnTo>
                  <a:lnTo>
                    <a:pt x="96" y="62"/>
                  </a:lnTo>
                  <a:lnTo>
                    <a:pt x="97" y="61"/>
                  </a:lnTo>
                  <a:lnTo>
                    <a:pt x="97" y="58"/>
                  </a:lnTo>
                  <a:lnTo>
                    <a:pt x="98" y="55"/>
                  </a:lnTo>
                  <a:lnTo>
                    <a:pt x="100" y="54"/>
                  </a:lnTo>
                  <a:lnTo>
                    <a:pt x="106" y="54"/>
                  </a:lnTo>
                  <a:lnTo>
                    <a:pt x="108" y="56"/>
                  </a:lnTo>
                  <a:lnTo>
                    <a:pt x="109" y="56"/>
                  </a:lnTo>
                  <a:lnTo>
                    <a:pt x="117" y="51"/>
                  </a:lnTo>
                  <a:lnTo>
                    <a:pt x="121" y="50"/>
                  </a:lnTo>
                  <a:lnTo>
                    <a:pt x="123" y="53"/>
                  </a:lnTo>
                  <a:lnTo>
                    <a:pt x="121" y="57"/>
                  </a:lnTo>
                  <a:lnTo>
                    <a:pt x="115" y="62"/>
                  </a:lnTo>
                  <a:lnTo>
                    <a:pt x="114" y="64"/>
                  </a:lnTo>
                  <a:lnTo>
                    <a:pt x="114" y="70"/>
                  </a:lnTo>
                  <a:lnTo>
                    <a:pt x="118" y="78"/>
                  </a:lnTo>
                  <a:lnTo>
                    <a:pt x="123" y="79"/>
                  </a:lnTo>
                  <a:lnTo>
                    <a:pt x="126" y="79"/>
                  </a:lnTo>
                  <a:lnTo>
                    <a:pt x="134" y="87"/>
                  </a:lnTo>
                  <a:lnTo>
                    <a:pt x="135" y="89"/>
                  </a:lnTo>
                  <a:lnTo>
                    <a:pt x="136" y="96"/>
                  </a:lnTo>
                  <a:lnTo>
                    <a:pt x="136" y="101"/>
                  </a:lnTo>
                  <a:lnTo>
                    <a:pt x="143" y="107"/>
                  </a:lnTo>
                  <a:lnTo>
                    <a:pt x="147" y="105"/>
                  </a:lnTo>
                  <a:lnTo>
                    <a:pt x="148" y="103"/>
                  </a:lnTo>
                  <a:lnTo>
                    <a:pt x="152" y="101"/>
                  </a:lnTo>
                  <a:lnTo>
                    <a:pt x="152" y="98"/>
                  </a:lnTo>
                  <a:lnTo>
                    <a:pt x="150" y="95"/>
                  </a:lnTo>
                  <a:lnTo>
                    <a:pt x="147" y="94"/>
                  </a:lnTo>
                  <a:lnTo>
                    <a:pt x="147" y="90"/>
                  </a:lnTo>
                  <a:lnTo>
                    <a:pt x="150" y="86"/>
                  </a:lnTo>
                  <a:lnTo>
                    <a:pt x="150" y="82"/>
                  </a:lnTo>
                  <a:lnTo>
                    <a:pt x="153" y="82"/>
                  </a:lnTo>
                  <a:lnTo>
                    <a:pt x="155" y="80"/>
                  </a:lnTo>
                  <a:lnTo>
                    <a:pt x="157" y="80"/>
                  </a:lnTo>
                  <a:lnTo>
                    <a:pt x="157" y="82"/>
                  </a:lnTo>
                  <a:lnTo>
                    <a:pt x="156" y="84"/>
                  </a:lnTo>
                  <a:lnTo>
                    <a:pt x="156" y="87"/>
                  </a:lnTo>
                  <a:lnTo>
                    <a:pt x="164" y="89"/>
                  </a:lnTo>
                  <a:lnTo>
                    <a:pt x="170" y="94"/>
                  </a:lnTo>
                  <a:lnTo>
                    <a:pt x="172" y="93"/>
                  </a:lnTo>
                  <a:lnTo>
                    <a:pt x="172" y="95"/>
                  </a:lnTo>
                  <a:lnTo>
                    <a:pt x="170" y="98"/>
                  </a:lnTo>
                  <a:lnTo>
                    <a:pt x="171" y="101"/>
                  </a:lnTo>
                  <a:lnTo>
                    <a:pt x="171" y="105"/>
                  </a:lnTo>
                  <a:lnTo>
                    <a:pt x="170" y="109"/>
                  </a:lnTo>
                  <a:lnTo>
                    <a:pt x="168" y="109"/>
                  </a:lnTo>
                  <a:lnTo>
                    <a:pt x="166" y="108"/>
                  </a:lnTo>
                  <a:lnTo>
                    <a:pt x="163" y="108"/>
                  </a:lnTo>
                  <a:lnTo>
                    <a:pt x="162" y="110"/>
                  </a:lnTo>
                  <a:lnTo>
                    <a:pt x="162" y="115"/>
                  </a:lnTo>
                  <a:lnTo>
                    <a:pt x="159" y="115"/>
                  </a:lnTo>
                  <a:lnTo>
                    <a:pt x="156" y="112"/>
                  </a:lnTo>
                  <a:lnTo>
                    <a:pt x="153" y="112"/>
                  </a:lnTo>
                  <a:lnTo>
                    <a:pt x="149" y="112"/>
                  </a:lnTo>
                  <a:lnTo>
                    <a:pt x="146" y="115"/>
                  </a:lnTo>
                  <a:lnTo>
                    <a:pt x="147" y="120"/>
                  </a:lnTo>
                  <a:lnTo>
                    <a:pt x="149" y="125"/>
                  </a:lnTo>
                  <a:lnTo>
                    <a:pt x="149" y="133"/>
                  </a:lnTo>
                  <a:lnTo>
                    <a:pt x="142" y="133"/>
                  </a:lnTo>
                  <a:lnTo>
                    <a:pt x="140" y="136"/>
                  </a:lnTo>
                  <a:lnTo>
                    <a:pt x="143" y="138"/>
                  </a:lnTo>
                  <a:lnTo>
                    <a:pt x="143" y="141"/>
                  </a:lnTo>
                  <a:lnTo>
                    <a:pt x="142" y="144"/>
                  </a:lnTo>
                  <a:lnTo>
                    <a:pt x="140" y="144"/>
                  </a:lnTo>
                  <a:lnTo>
                    <a:pt x="137" y="146"/>
                  </a:lnTo>
                  <a:lnTo>
                    <a:pt x="128" y="146"/>
                  </a:lnTo>
                  <a:lnTo>
                    <a:pt x="124" y="143"/>
                  </a:lnTo>
                  <a:lnTo>
                    <a:pt x="122" y="137"/>
                  </a:lnTo>
                  <a:lnTo>
                    <a:pt x="114" y="130"/>
                  </a:lnTo>
                  <a:lnTo>
                    <a:pt x="110" y="128"/>
                  </a:lnTo>
                  <a:lnTo>
                    <a:pt x="107" y="124"/>
                  </a:lnTo>
                  <a:lnTo>
                    <a:pt x="105" y="124"/>
                  </a:lnTo>
                  <a:lnTo>
                    <a:pt x="101" y="126"/>
                  </a:lnTo>
                  <a:lnTo>
                    <a:pt x="101" y="128"/>
                  </a:lnTo>
                  <a:lnTo>
                    <a:pt x="101" y="131"/>
                  </a:lnTo>
                  <a:lnTo>
                    <a:pt x="102" y="134"/>
                  </a:lnTo>
                  <a:lnTo>
                    <a:pt x="100" y="137"/>
                  </a:lnTo>
                  <a:lnTo>
                    <a:pt x="96" y="137"/>
                  </a:lnTo>
                  <a:lnTo>
                    <a:pt x="89" y="132"/>
                  </a:lnTo>
                  <a:lnTo>
                    <a:pt x="84" y="126"/>
                  </a:lnTo>
                  <a:lnTo>
                    <a:pt x="84" y="122"/>
                  </a:lnTo>
                  <a:lnTo>
                    <a:pt x="84" y="121"/>
                  </a:lnTo>
                  <a:lnTo>
                    <a:pt x="90" y="121"/>
                  </a:lnTo>
                  <a:lnTo>
                    <a:pt x="94" y="124"/>
                  </a:lnTo>
                  <a:lnTo>
                    <a:pt x="97" y="124"/>
                  </a:lnTo>
                  <a:lnTo>
                    <a:pt x="99" y="123"/>
                  </a:lnTo>
                  <a:lnTo>
                    <a:pt x="99" y="121"/>
                  </a:lnTo>
                  <a:lnTo>
                    <a:pt x="95" y="118"/>
                  </a:lnTo>
                  <a:lnTo>
                    <a:pt x="95" y="116"/>
                  </a:lnTo>
                  <a:lnTo>
                    <a:pt x="98" y="114"/>
                  </a:lnTo>
                  <a:lnTo>
                    <a:pt x="102" y="109"/>
                  </a:lnTo>
                  <a:lnTo>
                    <a:pt x="103" y="107"/>
                  </a:lnTo>
                  <a:lnTo>
                    <a:pt x="104" y="106"/>
                  </a:lnTo>
                  <a:lnTo>
                    <a:pt x="107" y="104"/>
                  </a:lnTo>
                  <a:lnTo>
                    <a:pt x="109" y="100"/>
                  </a:lnTo>
                  <a:lnTo>
                    <a:pt x="107" y="97"/>
                  </a:lnTo>
                  <a:lnTo>
                    <a:pt x="106" y="91"/>
                  </a:lnTo>
                  <a:lnTo>
                    <a:pt x="103" y="84"/>
                  </a:lnTo>
                  <a:lnTo>
                    <a:pt x="102" y="80"/>
                  </a:lnTo>
                  <a:lnTo>
                    <a:pt x="100" y="75"/>
                  </a:lnTo>
                  <a:lnTo>
                    <a:pt x="93" y="75"/>
                  </a:lnTo>
                  <a:lnTo>
                    <a:pt x="87" y="71"/>
                  </a:lnTo>
                  <a:lnTo>
                    <a:pt x="81" y="66"/>
                  </a:lnTo>
                  <a:lnTo>
                    <a:pt x="79" y="62"/>
                  </a:lnTo>
                  <a:lnTo>
                    <a:pt x="78" y="62"/>
                  </a:lnTo>
                  <a:lnTo>
                    <a:pt x="76" y="63"/>
                  </a:lnTo>
                  <a:lnTo>
                    <a:pt x="72" y="63"/>
                  </a:lnTo>
                  <a:lnTo>
                    <a:pt x="67" y="59"/>
                  </a:lnTo>
                  <a:lnTo>
                    <a:pt x="61" y="56"/>
                  </a:lnTo>
                  <a:lnTo>
                    <a:pt x="54" y="55"/>
                  </a:lnTo>
                  <a:lnTo>
                    <a:pt x="51" y="52"/>
                  </a:lnTo>
                  <a:lnTo>
                    <a:pt x="48" y="52"/>
                  </a:lnTo>
                  <a:lnTo>
                    <a:pt x="46" y="52"/>
                  </a:lnTo>
                  <a:lnTo>
                    <a:pt x="44" y="53"/>
                  </a:lnTo>
                  <a:lnTo>
                    <a:pt x="45" y="56"/>
                  </a:lnTo>
                  <a:lnTo>
                    <a:pt x="45" y="60"/>
                  </a:lnTo>
                  <a:lnTo>
                    <a:pt x="44" y="61"/>
                  </a:lnTo>
                  <a:lnTo>
                    <a:pt x="40" y="61"/>
                  </a:lnTo>
                  <a:lnTo>
                    <a:pt x="23" y="49"/>
                  </a:lnTo>
                  <a:lnTo>
                    <a:pt x="19" y="47"/>
                  </a:lnTo>
                  <a:lnTo>
                    <a:pt x="6" y="47"/>
                  </a:lnTo>
                  <a:lnTo>
                    <a:pt x="5" y="46"/>
                  </a:lnTo>
                  <a:lnTo>
                    <a:pt x="2" y="46"/>
                  </a:lnTo>
                  <a:lnTo>
                    <a:pt x="3" y="44"/>
                  </a:lnTo>
                  <a:lnTo>
                    <a:pt x="0" y="37"/>
                  </a:lnTo>
                  <a:lnTo>
                    <a:pt x="0" y="35"/>
                  </a:lnTo>
                  <a:lnTo>
                    <a:pt x="2" y="32"/>
                  </a:lnTo>
                  <a:lnTo>
                    <a:pt x="3" y="30"/>
                  </a:lnTo>
                  <a:lnTo>
                    <a:pt x="8" y="29"/>
                  </a:lnTo>
                  <a:lnTo>
                    <a:pt x="14" y="27"/>
                  </a:lnTo>
                  <a:lnTo>
                    <a:pt x="14" y="25"/>
                  </a:lnTo>
                  <a:lnTo>
                    <a:pt x="17" y="22"/>
                  </a:lnTo>
                  <a:lnTo>
                    <a:pt x="18" y="20"/>
                  </a:lnTo>
                  <a:lnTo>
                    <a:pt x="20" y="17"/>
                  </a:lnTo>
                  <a:lnTo>
                    <a:pt x="24" y="14"/>
                  </a:lnTo>
                  <a:lnTo>
                    <a:pt x="34" y="14"/>
                  </a:lnTo>
                  <a:lnTo>
                    <a:pt x="38" y="13"/>
                  </a:lnTo>
                  <a:lnTo>
                    <a:pt x="37" y="3"/>
                  </a:lnTo>
                  <a:lnTo>
                    <a:pt x="38" y="1"/>
                  </a:lnTo>
                  <a:lnTo>
                    <a:pt x="40" y="0"/>
                  </a:lnTo>
                  <a:lnTo>
                    <a:pt x="43" y="0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2" name="Freeform 25"/>
            <p:cNvSpPr>
              <a:spLocks/>
            </p:cNvSpPr>
            <p:nvPr/>
          </p:nvSpPr>
          <p:spPr bwMode="auto">
            <a:xfrm>
              <a:off x="3925781" y="2945871"/>
              <a:ext cx="1035045" cy="1017937"/>
            </a:xfrm>
            <a:custGeom>
              <a:avLst/>
              <a:gdLst>
                <a:gd name="T0" fmla="*/ 983720 w 121"/>
                <a:gd name="T1" fmla="*/ 367826 h 119"/>
                <a:gd name="T2" fmla="*/ 889625 w 121"/>
                <a:gd name="T3" fmla="*/ 453367 h 119"/>
                <a:gd name="T4" fmla="*/ 812639 w 121"/>
                <a:gd name="T5" fmla="*/ 410596 h 119"/>
                <a:gd name="T6" fmla="*/ 812639 w 121"/>
                <a:gd name="T7" fmla="*/ 564570 h 119"/>
                <a:gd name="T8" fmla="*/ 846855 w 121"/>
                <a:gd name="T9" fmla="*/ 667219 h 119"/>
                <a:gd name="T10" fmla="*/ 838301 w 121"/>
                <a:gd name="T11" fmla="*/ 718544 h 119"/>
                <a:gd name="T12" fmla="*/ 898180 w 121"/>
                <a:gd name="T13" fmla="*/ 778422 h 119"/>
                <a:gd name="T14" fmla="*/ 795531 w 121"/>
                <a:gd name="T15" fmla="*/ 778422 h 119"/>
                <a:gd name="T16" fmla="*/ 752760 w 121"/>
                <a:gd name="T17" fmla="*/ 761314 h 119"/>
                <a:gd name="T18" fmla="*/ 684327 w 121"/>
                <a:gd name="T19" fmla="*/ 701436 h 119"/>
                <a:gd name="T20" fmla="*/ 633003 w 121"/>
                <a:gd name="T21" fmla="*/ 667219 h 119"/>
                <a:gd name="T22" fmla="*/ 590232 w 121"/>
                <a:gd name="T23" fmla="*/ 718544 h 119"/>
                <a:gd name="T24" fmla="*/ 607341 w 121"/>
                <a:gd name="T25" fmla="*/ 795531 h 119"/>
                <a:gd name="T26" fmla="*/ 547462 w 121"/>
                <a:gd name="T27" fmla="*/ 855409 h 119"/>
                <a:gd name="T28" fmla="*/ 573124 w 121"/>
                <a:gd name="T29" fmla="*/ 940950 h 119"/>
                <a:gd name="T30" fmla="*/ 547462 w 121"/>
                <a:gd name="T31" fmla="*/ 958058 h 119"/>
                <a:gd name="T32" fmla="*/ 461921 w 121"/>
                <a:gd name="T33" fmla="*/ 1000829 h 119"/>
                <a:gd name="T34" fmla="*/ 402042 w 121"/>
                <a:gd name="T35" fmla="*/ 1009383 h 119"/>
                <a:gd name="T36" fmla="*/ 376380 w 121"/>
                <a:gd name="T37" fmla="*/ 923842 h 119"/>
                <a:gd name="T38" fmla="*/ 350718 w 121"/>
                <a:gd name="T39" fmla="*/ 829747 h 119"/>
                <a:gd name="T40" fmla="*/ 273731 w 121"/>
                <a:gd name="T41" fmla="*/ 752760 h 119"/>
                <a:gd name="T42" fmla="*/ 213852 w 121"/>
                <a:gd name="T43" fmla="*/ 641557 h 119"/>
                <a:gd name="T44" fmla="*/ 188190 w 121"/>
                <a:gd name="T45" fmla="*/ 692882 h 119"/>
                <a:gd name="T46" fmla="*/ 162528 w 121"/>
                <a:gd name="T47" fmla="*/ 692882 h 119"/>
                <a:gd name="T48" fmla="*/ 145420 w 121"/>
                <a:gd name="T49" fmla="*/ 624449 h 119"/>
                <a:gd name="T50" fmla="*/ 153974 w 121"/>
                <a:gd name="T51" fmla="*/ 615895 h 119"/>
                <a:gd name="T52" fmla="*/ 145420 w 121"/>
                <a:gd name="T53" fmla="*/ 487583 h 119"/>
                <a:gd name="T54" fmla="*/ 145420 w 121"/>
                <a:gd name="T55" fmla="*/ 393488 h 119"/>
                <a:gd name="T56" fmla="*/ 94095 w 121"/>
                <a:gd name="T57" fmla="*/ 299393 h 119"/>
                <a:gd name="T58" fmla="*/ 17108 w 121"/>
                <a:gd name="T59" fmla="*/ 188190 h 119"/>
                <a:gd name="T60" fmla="*/ 17108 w 121"/>
                <a:gd name="T61" fmla="*/ 128311 h 119"/>
                <a:gd name="T62" fmla="*/ 8554 w 121"/>
                <a:gd name="T63" fmla="*/ 59879 h 119"/>
                <a:gd name="T64" fmla="*/ 102649 w 121"/>
                <a:gd name="T65" fmla="*/ 25662 h 119"/>
                <a:gd name="T66" fmla="*/ 196744 w 121"/>
                <a:gd name="T67" fmla="*/ 162528 h 119"/>
                <a:gd name="T68" fmla="*/ 239515 w 121"/>
                <a:gd name="T69" fmla="*/ 179636 h 119"/>
                <a:gd name="T70" fmla="*/ 282285 w 121"/>
                <a:gd name="T71" fmla="*/ 179636 h 119"/>
                <a:gd name="T72" fmla="*/ 342164 w 121"/>
                <a:gd name="T73" fmla="*/ 196744 h 119"/>
                <a:gd name="T74" fmla="*/ 410596 w 121"/>
                <a:gd name="T75" fmla="*/ 145420 h 119"/>
                <a:gd name="T76" fmla="*/ 402042 w 121"/>
                <a:gd name="T77" fmla="*/ 68433 h 119"/>
                <a:gd name="T78" fmla="*/ 513245 w 121"/>
                <a:gd name="T79" fmla="*/ 85541 h 119"/>
                <a:gd name="T80" fmla="*/ 504691 w 121"/>
                <a:gd name="T81" fmla="*/ 17108 h 119"/>
                <a:gd name="T82" fmla="*/ 581678 w 121"/>
                <a:gd name="T83" fmla="*/ 34216 h 119"/>
                <a:gd name="T84" fmla="*/ 701436 w 121"/>
                <a:gd name="T85" fmla="*/ 162528 h 119"/>
                <a:gd name="T86" fmla="*/ 838301 w 121"/>
                <a:gd name="T87" fmla="*/ 171082 h 119"/>
                <a:gd name="T88" fmla="*/ 906734 w 121"/>
                <a:gd name="T89" fmla="*/ 188190 h 119"/>
                <a:gd name="T90" fmla="*/ 1000829 w 121"/>
                <a:gd name="T91" fmla="*/ 213852 h 11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21"/>
                <a:gd name="T139" fmla="*/ 0 h 119"/>
                <a:gd name="T140" fmla="*/ 121 w 121"/>
                <a:gd name="T141" fmla="*/ 119 h 11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21" h="119">
                  <a:moveTo>
                    <a:pt x="120" y="35"/>
                  </a:moveTo>
                  <a:lnTo>
                    <a:pt x="118" y="37"/>
                  </a:lnTo>
                  <a:lnTo>
                    <a:pt x="115" y="43"/>
                  </a:lnTo>
                  <a:lnTo>
                    <a:pt x="113" y="48"/>
                  </a:lnTo>
                  <a:lnTo>
                    <a:pt x="108" y="52"/>
                  </a:lnTo>
                  <a:lnTo>
                    <a:pt x="104" y="53"/>
                  </a:lnTo>
                  <a:lnTo>
                    <a:pt x="97" y="47"/>
                  </a:lnTo>
                  <a:lnTo>
                    <a:pt x="95" y="46"/>
                  </a:lnTo>
                  <a:lnTo>
                    <a:pt x="95" y="48"/>
                  </a:lnTo>
                  <a:lnTo>
                    <a:pt x="95" y="50"/>
                  </a:lnTo>
                  <a:lnTo>
                    <a:pt x="96" y="53"/>
                  </a:lnTo>
                  <a:lnTo>
                    <a:pt x="95" y="66"/>
                  </a:lnTo>
                  <a:lnTo>
                    <a:pt x="101" y="71"/>
                  </a:lnTo>
                  <a:lnTo>
                    <a:pt x="101" y="76"/>
                  </a:lnTo>
                  <a:lnTo>
                    <a:pt x="99" y="78"/>
                  </a:lnTo>
                  <a:lnTo>
                    <a:pt x="97" y="79"/>
                  </a:lnTo>
                  <a:lnTo>
                    <a:pt x="97" y="82"/>
                  </a:lnTo>
                  <a:lnTo>
                    <a:pt x="98" y="84"/>
                  </a:lnTo>
                  <a:lnTo>
                    <a:pt x="100" y="84"/>
                  </a:lnTo>
                  <a:lnTo>
                    <a:pt x="105" y="87"/>
                  </a:lnTo>
                  <a:lnTo>
                    <a:pt x="105" y="91"/>
                  </a:lnTo>
                  <a:lnTo>
                    <a:pt x="104" y="94"/>
                  </a:lnTo>
                  <a:lnTo>
                    <a:pt x="96" y="93"/>
                  </a:lnTo>
                  <a:lnTo>
                    <a:pt x="93" y="91"/>
                  </a:lnTo>
                  <a:lnTo>
                    <a:pt x="93" y="88"/>
                  </a:lnTo>
                  <a:lnTo>
                    <a:pt x="92" y="86"/>
                  </a:lnTo>
                  <a:lnTo>
                    <a:pt x="88" y="89"/>
                  </a:lnTo>
                  <a:lnTo>
                    <a:pt x="84" y="89"/>
                  </a:lnTo>
                  <a:lnTo>
                    <a:pt x="80" y="84"/>
                  </a:lnTo>
                  <a:lnTo>
                    <a:pt x="80" y="82"/>
                  </a:lnTo>
                  <a:lnTo>
                    <a:pt x="80" y="80"/>
                  </a:lnTo>
                  <a:lnTo>
                    <a:pt x="78" y="78"/>
                  </a:lnTo>
                  <a:lnTo>
                    <a:pt x="74" y="78"/>
                  </a:lnTo>
                  <a:lnTo>
                    <a:pt x="72" y="80"/>
                  </a:lnTo>
                  <a:lnTo>
                    <a:pt x="72" y="82"/>
                  </a:lnTo>
                  <a:lnTo>
                    <a:pt x="69" y="84"/>
                  </a:lnTo>
                  <a:lnTo>
                    <a:pt x="69" y="87"/>
                  </a:lnTo>
                  <a:lnTo>
                    <a:pt x="71" y="90"/>
                  </a:lnTo>
                  <a:lnTo>
                    <a:pt x="71" y="93"/>
                  </a:lnTo>
                  <a:lnTo>
                    <a:pt x="68" y="96"/>
                  </a:lnTo>
                  <a:lnTo>
                    <a:pt x="66" y="97"/>
                  </a:lnTo>
                  <a:lnTo>
                    <a:pt x="64" y="100"/>
                  </a:lnTo>
                  <a:lnTo>
                    <a:pt x="64" y="104"/>
                  </a:lnTo>
                  <a:lnTo>
                    <a:pt x="67" y="107"/>
                  </a:lnTo>
                  <a:lnTo>
                    <a:pt x="67" y="110"/>
                  </a:lnTo>
                  <a:lnTo>
                    <a:pt x="66" y="110"/>
                  </a:lnTo>
                  <a:lnTo>
                    <a:pt x="66" y="112"/>
                  </a:lnTo>
                  <a:lnTo>
                    <a:pt x="64" y="112"/>
                  </a:lnTo>
                  <a:lnTo>
                    <a:pt x="59" y="116"/>
                  </a:lnTo>
                  <a:lnTo>
                    <a:pt x="57" y="116"/>
                  </a:lnTo>
                  <a:lnTo>
                    <a:pt x="54" y="117"/>
                  </a:lnTo>
                  <a:lnTo>
                    <a:pt x="52" y="116"/>
                  </a:lnTo>
                  <a:lnTo>
                    <a:pt x="48" y="119"/>
                  </a:lnTo>
                  <a:lnTo>
                    <a:pt x="47" y="118"/>
                  </a:lnTo>
                  <a:lnTo>
                    <a:pt x="47" y="111"/>
                  </a:lnTo>
                  <a:lnTo>
                    <a:pt x="44" y="109"/>
                  </a:lnTo>
                  <a:lnTo>
                    <a:pt x="44" y="108"/>
                  </a:lnTo>
                  <a:lnTo>
                    <a:pt x="46" y="106"/>
                  </a:lnTo>
                  <a:lnTo>
                    <a:pt x="46" y="103"/>
                  </a:lnTo>
                  <a:lnTo>
                    <a:pt x="41" y="97"/>
                  </a:lnTo>
                  <a:lnTo>
                    <a:pt x="37" y="89"/>
                  </a:lnTo>
                  <a:lnTo>
                    <a:pt x="35" y="89"/>
                  </a:lnTo>
                  <a:lnTo>
                    <a:pt x="32" y="88"/>
                  </a:lnTo>
                  <a:lnTo>
                    <a:pt x="27" y="81"/>
                  </a:lnTo>
                  <a:lnTo>
                    <a:pt x="27" y="78"/>
                  </a:lnTo>
                  <a:lnTo>
                    <a:pt x="25" y="75"/>
                  </a:lnTo>
                  <a:lnTo>
                    <a:pt x="24" y="75"/>
                  </a:lnTo>
                  <a:lnTo>
                    <a:pt x="22" y="76"/>
                  </a:lnTo>
                  <a:lnTo>
                    <a:pt x="22" y="81"/>
                  </a:lnTo>
                  <a:lnTo>
                    <a:pt x="22" y="83"/>
                  </a:lnTo>
                  <a:lnTo>
                    <a:pt x="20" y="83"/>
                  </a:lnTo>
                  <a:lnTo>
                    <a:pt x="19" y="81"/>
                  </a:lnTo>
                  <a:lnTo>
                    <a:pt x="19" y="79"/>
                  </a:lnTo>
                  <a:lnTo>
                    <a:pt x="17" y="75"/>
                  </a:lnTo>
                  <a:lnTo>
                    <a:pt x="17" y="73"/>
                  </a:lnTo>
                  <a:lnTo>
                    <a:pt x="15" y="72"/>
                  </a:lnTo>
                  <a:lnTo>
                    <a:pt x="17" y="73"/>
                  </a:lnTo>
                  <a:lnTo>
                    <a:pt x="18" y="72"/>
                  </a:lnTo>
                  <a:lnTo>
                    <a:pt x="19" y="66"/>
                  </a:lnTo>
                  <a:lnTo>
                    <a:pt x="17" y="63"/>
                  </a:lnTo>
                  <a:lnTo>
                    <a:pt x="17" y="57"/>
                  </a:lnTo>
                  <a:lnTo>
                    <a:pt x="20" y="54"/>
                  </a:lnTo>
                  <a:lnTo>
                    <a:pt x="19" y="49"/>
                  </a:lnTo>
                  <a:lnTo>
                    <a:pt x="17" y="46"/>
                  </a:lnTo>
                  <a:lnTo>
                    <a:pt x="15" y="40"/>
                  </a:lnTo>
                  <a:lnTo>
                    <a:pt x="14" y="36"/>
                  </a:lnTo>
                  <a:lnTo>
                    <a:pt x="11" y="35"/>
                  </a:lnTo>
                  <a:lnTo>
                    <a:pt x="6" y="25"/>
                  </a:lnTo>
                  <a:lnTo>
                    <a:pt x="2" y="22"/>
                  </a:lnTo>
                  <a:lnTo>
                    <a:pt x="0" y="19"/>
                  </a:lnTo>
                  <a:lnTo>
                    <a:pt x="2" y="15"/>
                  </a:lnTo>
                  <a:lnTo>
                    <a:pt x="4" y="14"/>
                  </a:lnTo>
                  <a:lnTo>
                    <a:pt x="5" y="10"/>
                  </a:lnTo>
                  <a:lnTo>
                    <a:pt x="1" y="7"/>
                  </a:lnTo>
                  <a:lnTo>
                    <a:pt x="1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6" y="9"/>
                  </a:lnTo>
                  <a:lnTo>
                    <a:pt x="16" y="11"/>
                  </a:lnTo>
                  <a:lnTo>
                    <a:pt x="23" y="19"/>
                  </a:lnTo>
                  <a:lnTo>
                    <a:pt x="25" y="19"/>
                  </a:lnTo>
                  <a:lnTo>
                    <a:pt x="26" y="21"/>
                  </a:lnTo>
                  <a:lnTo>
                    <a:pt x="28" y="21"/>
                  </a:lnTo>
                  <a:lnTo>
                    <a:pt x="30" y="19"/>
                  </a:lnTo>
                  <a:lnTo>
                    <a:pt x="32" y="19"/>
                  </a:lnTo>
                  <a:lnTo>
                    <a:pt x="33" y="21"/>
                  </a:lnTo>
                  <a:lnTo>
                    <a:pt x="37" y="21"/>
                  </a:lnTo>
                  <a:lnTo>
                    <a:pt x="38" y="23"/>
                  </a:lnTo>
                  <a:lnTo>
                    <a:pt x="40" y="23"/>
                  </a:lnTo>
                  <a:lnTo>
                    <a:pt x="42" y="21"/>
                  </a:lnTo>
                  <a:lnTo>
                    <a:pt x="47" y="21"/>
                  </a:lnTo>
                  <a:lnTo>
                    <a:pt x="48" y="17"/>
                  </a:lnTo>
                  <a:lnTo>
                    <a:pt x="46" y="13"/>
                  </a:lnTo>
                  <a:lnTo>
                    <a:pt x="45" y="11"/>
                  </a:lnTo>
                  <a:lnTo>
                    <a:pt x="47" y="8"/>
                  </a:lnTo>
                  <a:lnTo>
                    <a:pt x="54" y="13"/>
                  </a:lnTo>
                  <a:lnTo>
                    <a:pt x="58" y="13"/>
                  </a:lnTo>
                  <a:lnTo>
                    <a:pt x="60" y="10"/>
                  </a:lnTo>
                  <a:lnTo>
                    <a:pt x="59" y="7"/>
                  </a:lnTo>
                  <a:lnTo>
                    <a:pt x="59" y="4"/>
                  </a:lnTo>
                  <a:lnTo>
                    <a:pt x="59" y="2"/>
                  </a:lnTo>
                  <a:lnTo>
                    <a:pt x="63" y="0"/>
                  </a:lnTo>
                  <a:lnTo>
                    <a:pt x="65" y="0"/>
                  </a:lnTo>
                  <a:lnTo>
                    <a:pt x="68" y="4"/>
                  </a:lnTo>
                  <a:lnTo>
                    <a:pt x="72" y="6"/>
                  </a:lnTo>
                  <a:lnTo>
                    <a:pt x="80" y="13"/>
                  </a:lnTo>
                  <a:lnTo>
                    <a:pt x="82" y="19"/>
                  </a:lnTo>
                  <a:lnTo>
                    <a:pt x="86" y="22"/>
                  </a:lnTo>
                  <a:lnTo>
                    <a:pt x="95" y="22"/>
                  </a:lnTo>
                  <a:lnTo>
                    <a:pt x="98" y="20"/>
                  </a:lnTo>
                  <a:lnTo>
                    <a:pt x="100" y="20"/>
                  </a:lnTo>
                  <a:lnTo>
                    <a:pt x="102" y="21"/>
                  </a:lnTo>
                  <a:lnTo>
                    <a:pt x="106" y="22"/>
                  </a:lnTo>
                  <a:lnTo>
                    <a:pt x="111" y="22"/>
                  </a:lnTo>
                  <a:lnTo>
                    <a:pt x="114" y="25"/>
                  </a:lnTo>
                  <a:lnTo>
                    <a:pt x="117" y="25"/>
                  </a:lnTo>
                  <a:lnTo>
                    <a:pt x="121" y="28"/>
                  </a:lnTo>
                  <a:lnTo>
                    <a:pt x="120" y="35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3" name="Freeform 26"/>
            <p:cNvSpPr>
              <a:spLocks noEditPoints="1"/>
            </p:cNvSpPr>
            <p:nvPr/>
          </p:nvSpPr>
          <p:spPr bwMode="auto">
            <a:xfrm>
              <a:off x="4601555" y="2329976"/>
              <a:ext cx="325056" cy="470475"/>
            </a:xfrm>
            <a:custGeom>
              <a:avLst/>
              <a:gdLst>
                <a:gd name="T0" fmla="*/ 299394 w 38"/>
                <a:gd name="T1" fmla="*/ 239515 h 55"/>
                <a:gd name="T2" fmla="*/ 290840 w 38"/>
                <a:gd name="T3" fmla="*/ 239515 h 55"/>
                <a:gd name="T4" fmla="*/ 273731 w 38"/>
                <a:gd name="T5" fmla="*/ 256623 h 55"/>
                <a:gd name="T6" fmla="*/ 248069 w 38"/>
                <a:gd name="T7" fmla="*/ 256623 h 55"/>
                <a:gd name="T8" fmla="*/ 248069 w 38"/>
                <a:gd name="T9" fmla="*/ 290839 h 55"/>
                <a:gd name="T10" fmla="*/ 222407 w 38"/>
                <a:gd name="T11" fmla="*/ 325055 h 55"/>
                <a:gd name="T12" fmla="*/ 222407 w 38"/>
                <a:gd name="T13" fmla="*/ 359272 h 55"/>
                <a:gd name="T14" fmla="*/ 248069 w 38"/>
                <a:gd name="T15" fmla="*/ 367826 h 55"/>
                <a:gd name="T16" fmla="*/ 265177 w 38"/>
                <a:gd name="T17" fmla="*/ 393488 h 55"/>
                <a:gd name="T18" fmla="*/ 265177 w 38"/>
                <a:gd name="T19" fmla="*/ 419150 h 55"/>
                <a:gd name="T20" fmla="*/ 230961 w 38"/>
                <a:gd name="T21" fmla="*/ 436259 h 55"/>
                <a:gd name="T22" fmla="*/ 222407 w 38"/>
                <a:gd name="T23" fmla="*/ 453367 h 55"/>
                <a:gd name="T24" fmla="*/ 188190 w 38"/>
                <a:gd name="T25" fmla="*/ 470475 h 55"/>
                <a:gd name="T26" fmla="*/ 128312 w 38"/>
                <a:gd name="T27" fmla="*/ 419150 h 55"/>
                <a:gd name="T28" fmla="*/ 128312 w 38"/>
                <a:gd name="T29" fmla="*/ 376380 h 55"/>
                <a:gd name="T30" fmla="*/ 119757 w 38"/>
                <a:gd name="T31" fmla="*/ 316501 h 55"/>
                <a:gd name="T32" fmla="*/ 111203 w 38"/>
                <a:gd name="T33" fmla="*/ 299393 h 55"/>
                <a:gd name="T34" fmla="*/ 42771 w 38"/>
                <a:gd name="T35" fmla="*/ 230960 h 55"/>
                <a:gd name="T36" fmla="*/ 17108 w 38"/>
                <a:gd name="T37" fmla="*/ 230960 h 55"/>
                <a:gd name="T38" fmla="*/ 34216 w 38"/>
                <a:gd name="T39" fmla="*/ 213852 h 55"/>
                <a:gd name="T40" fmla="*/ 59879 w 38"/>
                <a:gd name="T41" fmla="*/ 196744 h 55"/>
                <a:gd name="T42" fmla="*/ 102649 w 38"/>
                <a:gd name="T43" fmla="*/ 196744 h 55"/>
                <a:gd name="T44" fmla="*/ 119757 w 38"/>
                <a:gd name="T45" fmla="*/ 179636 h 55"/>
                <a:gd name="T46" fmla="*/ 145420 w 38"/>
                <a:gd name="T47" fmla="*/ 179636 h 55"/>
                <a:gd name="T48" fmla="*/ 162528 w 38"/>
                <a:gd name="T49" fmla="*/ 153974 h 55"/>
                <a:gd name="T50" fmla="*/ 162528 w 38"/>
                <a:gd name="T51" fmla="*/ 111203 h 55"/>
                <a:gd name="T52" fmla="*/ 171082 w 38"/>
                <a:gd name="T53" fmla="*/ 76987 h 55"/>
                <a:gd name="T54" fmla="*/ 188190 w 38"/>
                <a:gd name="T55" fmla="*/ 51325 h 55"/>
                <a:gd name="T56" fmla="*/ 188190 w 38"/>
                <a:gd name="T57" fmla="*/ 25662 h 55"/>
                <a:gd name="T58" fmla="*/ 213853 w 38"/>
                <a:gd name="T59" fmla="*/ 17108 h 55"/>
                <a:gd name="T60" fmla="*/ 230961 w 38"/>
                <a:gd name="T61" fmla="*/ 0 h 55"/>
                <a:gd name="T62" fmla="*/ 248069 w 38"/>
                <a:gd name="T63" fmla="*/ 0 h 55"/>
                <a:gd name="T64" fmla="*/ 265177 w 38"/>
                <a:gd name="T65" fmla="*/ 25662 h 55"/>
                <a:gd name="T66" fmla="*/ 265177 w 38"/>
                <a:gd name="T67" fmla="*/ 59879 h 55"/>
                <a:gd name="T68" fmla="*/ 239515 w 38"/>
                <a:gd name="T69" fmla="*/ 119757 h 55"/>
                <a:gd name="T70" fmla="*/ 239515 w 38"/>
                <a:gd name="T71" fmla="*/ 136865 h 55"/>
                <a:gd name="T72" fmla="*/ 239515 w 38"/>
                <a:gd name="T73" fmla="*/ 145420 h 55"/>
                <a:gd name="T74" fmla="*/ 282285 w 38"/>
                <a:gd name="T75" fmla="*/ 153974 h 55"/>
                <a:gd name="T76" fmla="*/ 325056 w 38"/>
                <a:gd name="T77" fmla="*/ 188190 h 55"/>
                <a:gd name="T78" fmla="*/ 299394 w 38"/>
                <a:gd name="T79" fmla="*/ 239515 h 55"/>
                <a:gd name="T80" fmla="*/ 0 w 38"/>
                <a:gd name="T81" fmla="*/ 222406 h 55"/>
                <a:gd name="T82" fmla="*/ 0 w 38"/>
                <a:gd name="T83" fmla="*/ 222406 h 55"/>
                <a:gd name="T84" fmla="*/ 17108 w 38"/>
                <a:gd name="T85" fmla="*/ 230960 h 55"/>
                <a:gd name="T86" fmla="*/ 17108 w 38"/>
                <a:gd name="T87" fmla="*/ 230960 h 55"/>
                <a:gd name="T88" fmla="*/ 0 w 38"/>
                <a:gd name="T89" fmla="*/ 222406 h 5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8"/>
                <a:gd name="T136" fmla="*/ 0 h 55"/>
                <a:gd name="T137" fmla="*/ 38 w 38"/>
                <a:gd name="T138" fmla="*/ 55 h 55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8" h="55">
                  <a:moveTo>
                    <a:pt x="35" y="28"/>
                  </a:moveTo>
                  <a:lnTo>
                    <a:pt x="34" y="28"/>
                  </a:lnTo>
                  <a:lnTo>
                    <a:pt x="32" y="30"/>
                  </a:lnTo>
                  <a:lnTo>
                    <a:pt x="29" y="30"/>
                  </a:lnTo>
                  <a:lnTo>
                    <a:pt x="29" y="34"/>
                  </a:lnTo>
                  <a:lnTo>
                    <a:pt x="26" y="38"/>
                  </a:lnTo>
                  <a:lnTo>
                    <a:pt x="26" y="42"/>
                  </a:lnTo>
                  <a:lnTo>
                    <a:pt x="29" y="43"/>
                  </a:lnTo>
                  <a:lnTo>
                    <a:pt x="31" y="46"/>
                  </a:lnTo>
                  <a:lnTo>
                    <a:pt x="31" y="49"/>
                  </a:lnTo>
                  <a:lnTo>
                    <a:pt x="27" y="51"/>
                  </a:lnTo>
                  <a:lnTo>
                    <a:pt x="26" y="53"/>
                  </a:lnTo>
                  <a:lnTo>
                    <a:pt x="22" y="55"/>
                  </a:lnTo>
                  <a:lnTo>
                    <a:pt x="15" y="49"/>
                  </a:lnTo>
                  <a:lnTo>
                    <a:pt x="15" y="44"/>
                  </a:lnTo>
                  <a:lnTo>
                    <a:pt x="14" y="37"/>
                  </a:lnTo>
                  <a:lnTo>
                    <a:pt x="13" y="35"/>
                  </a:lnTo>
                  <a:lnTo>
                    <a:pt x="5" y="27"/>
                  </a:lnTo>
                  <a:lnTo>
                    <a:pt x="2" y="27"/>
                  </a:lnTo>
                  <a:lnTo>
                    <a:pt x="4" y="25"/>
                  </a:lnTo>
                  <a:lnTo>
                    <a:pt x="7" y="23"/>
                  </a:lnTo>
                  <a:lnTo>
                    <a:pt x="12" y="23"/>
                  </a:lnTo>
                  <a:lnTo>
                    <a:pt x="14" y="21"/>
                  </a:lnTo>
                  <a:lnTo>
                    <a:pt x="17" y="21"/>
                  </a:lnTo>
                  <a:lnTo>
                    <a:pt x="19" y="18"/>
                  </a:lnTo>
                  <a:lnTo>
                    <a:pt x="19" y="13"/>
                  </a:lnTo>
                  <a:lnTo>
                    <a:pt x="20" y="9"/>
                  </a:lnTo>
                  <a:lnTo>
                    <a:pt x="22" y="6"/>
                  </a:lnTo>
                  <a:lnTo>
                    <a:pt x="22" y="3"/>
                  </a:lnTo>
                  <a:lnTo>
                    <a:pt x="25" y="2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1" y="3"/>
                  </a:lnTo>
                  <a:lnTo>
                    <a:pt x="31" y="7"/>
                  </a:lnTo>
                  <a:lnTo>
                    <a:pt x="28" y="14"/>
                  </a:lnTo>
                  <a:lnTo>
                    <a:pt x="28" y="16"/>
                  </a:lnTo>
                  <a:lnTo>
                    <a:pt x="28" y="17"/>
                  </a:lnTo>
                  <a:lnTo>
                    <a:pt x="33" y="18"/>
                  </a:lnTo>
                  <a:lnTo>
                    <a:pt x="38" y="22"/>
                  </a:lnTo>
                  <a:lnTo>
                    <a:pt x="35" y="28"/>
                  </a:lnTo>
                  <a:moveTo>
                    <a:pt x="0" y="26"/>
                  </a:moveTo>
                  <a:lnTo>
                    <a:pt x="0" y="26"/>
                  </a:lnTo>
                  <a:lnTo>
                    <a:pt x="2" y="27"/>
                  </a:lnTo>
                  <a:lnTo>
                    <a:pt x="0" y="26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4" name="Freeform 27"/>
            <p:cNvSpPr>
              <a:spLocks noEditPoints="1"/>
            </p:cNvSpPr>
            <p:nvPr/>
          </p:nvSpPr>
          <p:spPr bwMode="auto">
            <a:xfrm>
              <a:off x="4550230" y="3536103"/>
              <a:ext cx="641557" cy="581678"/>
            </a:xfrm>
            <a:custGeom>
              <a:avLst/>
              <a:gdLst>
                <a:gd name="T0" fmla="*/ 402042 w 75"/>
                <a:gd name="T1" fmla="*/ 34216 h 68"/>
                <a:gd name="T2" fmla="*/ 427705 w 75"/>
                <a:gd name="T3" fmla="*/ 0 h 68"/>
                <a:gd name="T4" fmla="*/ 487583 w 75"/>
                <a:gd name="T5" fmla="*/ 17108 h 68"/>
                <a:gd name="T6" fmla="*/ 496137 w 75"/>
                <a:gd name="T7" fmla="*/ 68433 h 68"/>
                <a:gd name="T8" fmla="*/ 581678 w 75"/>
                <a:gd name="T9" fmla="*/ 136865 h 68"/>
                <a:gd name="T10" fmla="*/ 598787 w 75"/>
                <a:gd name="T11" fmla="*/ 205298 h 68"/>
                <a:gd name="T12" fmla="*/ 564570 w 75"/>
                <a:gd name="T13" fmla="*/ 239514 h 68"/>
                <a:gd name="T14" fmla="*/ 530354 w 75"/>
                <a:gd name="T15" fmla="*/ 248069 h 68"/>
                <a:gd name="T16" fmla="*/ 556016 w 75"/>
                <a:gd name="T17" fmla="*/ 273731 h 68"/>
                <a:gd name="T18" fmla="*/ 598787 w 75"/>
                <a:gd name="T19" fmla="*/ 256623 h 68"/>
                <a:gd name="T20" fmla="*/ 624449 w 75"/>
                <a:gd name="T21" fmla="*/ 367826 h 68"/>
                <a:gd name="T22" fmla="*/ 641557 w 75"/>
                <a:gd name="T23" fmla="*/ 402042 h 68"/>
                <a:gd name="T24" fmla="*/ 581678 w 75"/>
                <a:gd name="T25" fmla="*/ 419150 h 68"/>
                <a:gd name="T26" fmla="*/ 487583 w 75"/>
                <a:gd name="T27" fmla="*/ 496137 h 68"/>
                <a:gd name="T28" fmla="*/ 410596 w 75"/>
                <a:gd name="T29" fmla="*/ 479029 h 68"/>
                <a:gd name="T30" fmla="*/ 367826 w 75"/>
                <a:gd name="T31" fmla="*/ 461921 h 68"/>
                <a:gd name="T32" fmla="*/ 359272 w 75"/>
                <a:gd name="T33" fmla="*/ 487583 h 68"/>
                <a:gd name="T34" fmla="*/ 290839 w 75"/>
                <a:gd name="T35" fmla="*/ 556016 h 68"/>
                <a:gd name="T36" fmla="*/ 248069 w 75"/>
                <a:gd name="T37" fmla="*/ 564570 h 68"/>
                <a:gd name="T38" fmla="*/ 153974 w 75"/>
                <a:gd name="T39" fmla="*/ 521799 h 68"/>
                <a:gd name="T40" fmla="*/ 102649 w 75"/>
                <a:gd name="T41" fmla="*/ 564570 h 68"/>
                <a:gd name="T42" fmla="*/ 111203 w 75"/>
                <a:gd name="T43" fmla="*/ 513245 h 68"/>
                <a:gd name="T44" fmla="*/ 94095 w 75"/>
                <a:gd name="T45" fmla="*/ 470475 h 68"/>
                <a:gd name="T46" fmla="*/ 68433 w 75"/>
                <a:gd name="T47" fmla="*/ 436258 h 68"/>
                <a:gd name="T48" fmla="*/ 94095 w 75"/>
                <a:gd name="T49" fmla="*/ 342164 h 68"/>
                <a:gd name="T50" fmla="*/ 42770 w 75"/>
                <a:gd name="T51" fmla="*/ 325055 h 68"/>
                <a:gd name="T52" fmla="*/ 8554 w 75"/>
                <a:gd name="T53" fmla="*/ 325055 h 68"/>
                <a:gd name="T54" fmla="*/ 0 w 75"/>
                <a:gd name="T55" fmla="*/ 290839 h 68"/>
                <a:gd name="T56" fmla="*/ 25662 w 75"/>
                <a:gd name="T57" fmla="*/ 239514 h 68"/>
                <a:gd name="T58" fmla="*/ 94095 w 75"/>
                <a:gd name="T59" fmla="*/ 222406 h 68"/>
                <a:gd name="T60" fmla="*/ 119757 w 75"/>
                <a:gd name="T61" fmla="*/ 239514 h 68"/>
                <a:gd name="T62" fmla="*/ 162528 w 75"/>
                <a:gd name="T63" fmla="*/ 222406 h 68"/>
                <a:gd name="T64" fmla="*/ 171082 w 75"/>
                <a:gd name="T65" fmla="*/ 162528 h 68"/>
                <a:gd name="T66" fmla="*/ 196744 w 75"/>
                <a:gd name="T67" fmla="*/ 205298 h 68"/>
                <a:gd name="T68" fmla="*/ 273731 w 75"/>
                <a:gd name="T69" fmla="*/ 188190 h 68"/>
                <a:gd name="T70" fmla="*/ 230960 w 75"/>
                <a:gd name="T71" fmla="*/ 128311 h 68"/>
                <a:gd name="T72" fmla="*/ 205298 w 75"/>
                <a:gd name="T73" fmla="*/ 111203 h 68"/>
                <a:gd name="T74" fmla="*/ 222406 w 75"/>
                <a:gd name="T75" fmla="*/ 76987 h 68"/>
                <a:gd name="T76" fmla="*/ 273731 w 75"/>
                <a:gd name="T77" fmla="*/ 102649 h 68"/>
                <a:gd name="T78" fmla="*/ 333610 w 75"/>
                <a:gd name="T79" fmla="*/ 94095 h 68"/>
                <a:gd name="T80" fmla="*/ 111203 w 75"/>
                <a:gd name="T81" fmla="*/ 581678 h 68"/>
                <a:gd name="T82" fmla="*/ 102649 w 75"/>
                <a:gd name="T83" fmla="*/ 573124 h 6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5"/>
                <a:gd name="T127" fmla="*/ 0 h 68"/>
                <a:gd name="T128" fmla="*/ 75 w 75"/>
                <a:gd name="T129" fmla="*/ 68 h 6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5" h="68">
                  <a:moveTo>
                    <a:pt x="39" y="11"/>
                  </a:moveTo>
                  <a:lnTo>
                    <a:pt x="47" y="4"/>
                  </a:lnTo>
                  <a:lnTo>
                    <a:pt x="48" y="1"/>
                  </a:lnTo>
                  <a:lnTo>
                    <a:pt x="50" y="0"/>
                  </a:lnTo>
                  <a:lnTo>
                    <a:pt x="54" y="0"/>
                  </a:lnTo>
                  <a:lnTo>
                    <a:pt x="57" y="2"/>
                  </a:lnTo>
                  <a:lnTo>
                    <a:pt x="58" y="6"/>
                  </a:lnTo>
                  <a:lnTo>
                    <a:pt x="58" y="8"/>
                  </a:lnTo>
                  <a:lnTo>
                    <a:pt x="66" y="16"/>
                  </a:lnTo>
                  <a:lnTo>
                    <a:pt x="68" y="16"/>
                  </a:lnTo>
                  <a:lnTo>
                    <a:pt x="70" y="21"/>
                  </a:lnTo>
                  <a:lnTo>
                    <a:pt x="70" y="24"/>
                  </a:lnTo>
                  <a:lnTo>
                    <a:pt x="68" y="26"/>
                  </a:lnTo>
                  <a:lnTo>
                    <a:pt x="66" y="28"/>
                  </a:lnTo>
                  <a:lnTo>
                    <a:pt x="64" y="28"/>
                  </a:lnTo>
                  <a:lnTo>
                    <a:pt x="62" y="29"/>
                  </a:lnTo>
                  <a:lnTo>
                    <a:pt x="62" y="32"/>
                  </a:lnTo>
                  <a:lnTo>
                    <a:pt x="65" y="32"/>
                  </a:lnTo>
                  <a:lnTo>
                    <a:pt x="67" y="30"/>
                  </a:lnTo>
                  <a:lnTo>
                    <a:pt x="70" y="30"/>
                  </a:lnTo>
                  <a:lnTo>
                    <a:pt x="70" y="40"/>
                  </a:lnTo>
                  <a:lnTo>
                    <a:pt x="73" y="43"/>
                  </a:lnTo>
                  <a:lnTo>
                    <a:pt x="74" y="45"/>
                  </a:lnTo>
                  <a:lnTo>
                    <a:pt x="75" y="47"/>
                  </a:lnTo>
                  <a:lnTo>
                    <a:pt x="73" y="47"/>
                  </a:lnTo>
                  <a:lnTo>
                    <a:pt x="68" y="49"/>
                  </a:lnTo>
                  <a:lnTo>
                    <a:pt x="65" y="52"/>
                  </a:lnTo>
                  <a:lnTo>
                    <a:pt x="57" y="58"/>
                  </a:lnTo>
                  <a:lnTo>
                    <a:pt x="51" y="58"/>
                  </a:lnTo>
                  <a:lnTo>
                    <a:pt x="48" y="56"/>
                  </a:lnTo>
                  <a:lnTo>
                    <a:pt x="45" y="54"/>
                  </a:lnTo>
                  <a:lnTo>
                    <a:pt x="43" y="54"/>
                  </a:lnTo>
                  <a:lnTo>
                    <a:pt x="42" y="55"/>
                  </a:lnTo>
                  <a:lnTo>
                    <a:pt x="42" y="57"/>
                  </a:lnTo>
                  <a:lnTo>
                    <a:pt x="39" y="59"/>
                  </a:lnTo>
                  <a:lnTo>
                    <a:pt x="34" y="65"/>
                  </a:lnTo>
                  <a:lnTo>
                    <a:pt x="31" y="66"/>
                  </a:lnTo>
                  <a:lnTo>
                    <a:pt x="29" y="66"/>
                  </a:lnTo>
                  <a:lnTo>
                    <a:pt x="23" y="61"/>
                  </a:lnTo>
                  <a:lnTo>
                    <a:pt x="18" y="61"/>
                  </a:lnTo>
                  <a:lnTo>
                    <a:pt x="15" y="62"/>
                  </a:lnTo>
                  <a:lnTo>
                    <a:pt x="12" y="66"/>
                  </a:lnTo>
                  <a:lnTo>
                    <a:pt x="12" y="61"/>
                  </a:lnTo>
                  <a:lnTo>
                    <a:pt x="13" y="60"/>
                  </a:lnTo>
                  <a:lnTo>
                    <a:pt x="13" y="55"/>
                  </a:lnTo>
                  <a:lnTo>
                    <a:pt x="11" y="55"/>
                  </a:lnTo>
                  <a:lnTo>
                    <a:pt x="8" y="53"/>
                  </a:lnTo>
                  <a:lnTo>
                    <a:pt x="8" y="51"/>
                  </a:lnTo>
                  <a:lnTo>
                    <a:pt x="11" y="43"/>
                  </a:lnTo>
                  <a:lnTo>
                    <a:pt x="11" y="40"/>
                  </a:lnTo>
                  <a:lnTo>
                    <a:pt x="10" y="38"/>
                  </a:lnTo>
                  <a:lnTo>
                    <a:pt x="5" y="38"/>
                  </a:lnTo>
                  <a:lnTo>
                    <a:pt x="4" y="39"/>
                  </a:lnTo>
                  <a:lnTo>
                    <a:pt x="1" y="38"/>
                  </a:lnTo>
                  <a:lnTo>
                    <a:pt x="1" y="35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3" y="28"/>
                  </a:lnTo>
                  <a:lnTo>
                    <a:pt x="8" y="26"/>
                  </a:lnTo>
                  <a:lnTo>
                    <a:pt x="11" y="26"/>
                  </a:lnTo>
                  <a:lnTo>
                    <a:pt x="12" y="27"/>
                  </a:lnTo>
                  <a:lnTo>
                    <a:pt x="14" y="28"/>
                  </a:lnTo>
                  <a:lnTo>
                    <a:pt x="17" y="28"/>
                  </a:lnTo>
                  <a:lnTo>
                    <a:pt x="19" y="26"/>
                  </a:lnTo>
                  <a:lnTo>
                    <a:pt x="20" y="24"/>
                  </a:lnTo>
                  <a:lnTo>
                    <a:pt x="20" y="19"/>
                  </a:lnTo>
                  <a:lnTo>
                    <a:pt x="20" y="22"/>
                  </a:lnTo>
                  <a:lnTo>
                    <a:pt x="23" y="24"/>
                  </a:lnTo>
                  <a:lnTo>
                    <a:pt x="31" y="25"/>
                  </a:lnTo>
                  <a:lnTo>
                    <a:pt x="32" y="22"/>
                  </a:lnTo>
                  <a:lnTo>
                    <a:pt x="32" y="18"/>
                  </a:lnTo>
                  <a:lnTo>
                    <a:pt x="27" y="15"/>
                  </a:lnTo>
                  <a:lnTo>
                    <a:pt x="25" y="15"/>
                  </a:lnTo>
                  <a:lnTo>
                    <a:pt x="24" y="13"/>
                  </a:lnTo>
                  <a:lnTo>
                    <a:pt x="24" y="10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32" y="12"/>
                  </a:lnTo>
                  <a:lnTo>
                    <a:pt x="37" y="12"/>
                  </a:lnTo>
                  <a:lnTo>
                    <a:pt x="39" y="11"/>
                  </a:lnTo>
                  <a:moveTo>
                    <a:pt x="13" y="68"/>
                  </a:moveTo>
                  <a:lnTo>
                    <a:pt x="13" y="68"/>
                  </a:lnTo>
                  <a:lnTo>
                    <a:pt x="12" y="67"/>
                  </a:lnTo>
                  <a:lnTo>
                    <a:pt x="13" y="68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5" name="Freeform 28"/>
            <p:cNvSpPr>
              <a:spLocks/>
            </p:cNvSpPr>
            <p:nvPr/>
          </p:nvSpPr>
          <p:spPr bwMode="auto">
            <a:xfrm>
              <a:off x="4738420" y="3168277"/>
              <a:ext cx="487583" cy="504691"/>
            </a:xfrm>
            <a:custGeom>
              <a:avLst/>
              <a:gdLst>
                <a:gd name="T0" fmla="*/ 325055 w 57"/>
                <a:gd name="T1" fmla="*/ 8554 h 59"/>
                <a:gd name="T2" fmla="*/ 376380 w 57"/>
                <a:gd name="T3" fmla="*/ 59879 h 59"/>
                <a:gd name="T4" fmla="*/ 410596 w 57"/>
                <a:gd name="T5" fmla="*/ 59879 h 59"/>
                <a:gd name="T6" fmla="*/ 444813 w 57"/>
                <a:gd name="T7" fmla="*/ 85541 h 59"/>
                <a:gd name="T8" fmla="*/ 487583 w 57"/>
                <a:gd name="T9" fmla="*/ 128311 h 59"/>
                <a:gd name="T10" fmla="*/ 487583 w 57"/>
                <a:gd name="T11" fmla="*/ 153974 h 59"/>
                <a:gd name="T12" fmla="*/ 470475 w 57"/>
                <a:gd name="T13" fmla="*/ 162528 h 59"/>
                <a:gd name="T14" fmla="*/ 410596 w 57"/>
                <a:gd name="T15" fmla="*/ 205298 h 59"/>
                <a:gd name="T16" fmla="*/ 333609 w 57"/>
                <a:gd name="T17" fmla="*/ 205298 h 59"/>
                <a:gd name="T18" fmla="*/ 307947 w 57"/>
                <a:gd name="T19" fmla="*/ 213852 h 59"/>
                <a:gd name="T20" fmla="*/ 299393 w 57"/>
                <a:gd name="T21" fmla="*/ 230960 h 59"/>
                <a:gd name="T22" fmla="*/ 316501 w 57"/>
                <a:gd name="T23" fmla="*/ 239514 h 59"/>
                <a:gd name="T24" fmla="*/ 307947 w 57"/>
                <a:gd name="T25" fmla="*/ 256623 h 59"/>
                <a:gd name="T26" fmla="*/ 299393 w 57"/>
                <a:gd name="T27" fmla="*/ 265177 h 59"/>
                <a:gd name="T28" fmla="*/ 299393 w 57"/>
                <a:gd name="T29" fmla="*/ 290839 h 59"/>
                <a:gd name="T30" fmla="*/ 316501 w 57"/>
                <a:gd name="T31" fmla="*/ 307947 h 59"/>
                <a:gd name="T32" fmla="*/ 359272 w 57"/>
                <a:gd name="T33" fmla="*/ 342163 h 59"/>
                <a:gd name="T34" fmla="*/ 384934 w 57"/>
                <a:gd name="T35" fmla="*/ 384934 h 59"/>
                <a:gd name="T36" fmla="*/ 393488 w 57"/>
                <a:gd name="T37" fmla="*/ 402042 h 59"/>
                <a:gd name="T38" fmla="*/ 393488 w 57"/>
                <a:gd name="T39" fmla="*/ 504691 h 59"/>
                <a:gd name="T40" fmla="*/ 376380 w 57"/>
                <a:gd name="T41" fmla="*/ 504691 h 59"/>
                <a:gd name="T42" fmla="*/ 307947 w 57"/>
                <a:gd name="T43" fmla="*/ 436258 h 59"/>
                <a:gd name="T44" fmla="*/ 307947 w 57"/>
                <a:gd name="T45" fmla="*/ 419150 h 59"/>
                <a:gd name="T46" fmla="*/ 299393 w 57"/>
                <a:gd name="T47" fmla="*/ 384934 h 59"/>
                <a:gd name="T48" fmla="*/ 273731 w 57"/>
                <a:gd name="T49" fmla="*/ 367826 h 59"/>
                <a:gd name="T50" fmla="*/ 239514 w 57"/>
                <a:gd name="T51" fmla="*/ 367826 h 59"/>
                <a:gd name="T52" fmla="*/ 222406 w 57"/>
                <a:gd name="T53" fmla="*/ 376380 h 59"/>
                <a:gd name="T54" fmla="*/ 213852 w 57"/>
                <a:gd name="T55" fmla="*/ 402042 h 59"/>
                <a:gd name="T56" fmla="*/ 145420 w 57"/>
                <a:gd name="T57" fmla="*/ 461921 h 59"/>
                <a:gd name="T58" fmla="*/ 128311 w 57"/>
                <a:gd name="T59" fmla="*/ 470475 h 59"/>
                <a:gd name="T60" fmla="*/ 85541 w 57"/>
                <a:gd name="T61" fmla="*/ 470475 h 59"/>
                <a:gd name="T62" fmla="*/ 51325 w 57"/>
                <a:gd name="T63" fmla="*/ 444812 h 59"/>
                <a:gd name="T64" fmla="*/ 34216 w 57"/>
                <a:gd name="T65" fmla="*/ 444812 h 59"/>
                <a:gd name="T66" fmla="*/ 51325 w 57"/>
                <a:gd name="T67" fmla="*/ 427704 h 59"/>
                <a:gd name="T68" fmla="*/ 51325 w 57"/>
                <a:gd name="T69" fmla="*/ 384934 h 59"/>
                <a:gd name="T70" fmla="*/ 0 w 57"/>
                <a:gd name="T71" fmla="*/ 342163 h 59"/>
                <a:gd name="T72" fmla="*/ 8554 w 57"/>
                <a:gd name="T73" fmla="*/ 230960 h 59"/>
                <a:gd name="T74" fmla="*/ 0 w 57"/>
                <a:gd name="T75" fmla="*/ 205298 h 59"/>
                <a:gd name="T76" fmla="*/ 0 w 57"/>
                <a:gd name="T77" fmla="*/ 188190 h 59"/>
                <a:gd name="T78" fmla="*/ 0 w 57"/>
                <a:gd name="T79" fmla="*/ 171082 h 59"/>
                <a:gd name="T80" fmla="*/ 17108 w 57"/>
                <a:gd name="T81" fmla="*/ 179636 h 59"/>
                <a:gd name="T82" fmla="*/ 76987 w 57"/>
                <a:gd name="T83" fmla="*/ 230960 h 59"/>
                <a:gd name="T84" fmla="*/ 111203 w 57"/>
                <a:gd name="T85" fmla="*/ 222406 h 59"/>
                <a:gd name="T86" fmla="*/ 153974 w 57"/>
                <a:gd name="T87" fmla="*/ 188190 h 59"/>
                <a:gd name="T88" fmla="*/ 171082 w 57"/>
                <a:gd name="T89" fmla="*/ 145419 h 59"/>
                <a:gd name="T90" fmla="*/ 196744 w 57"/>
                <a:gd name="T91" fmla="*/ 94095 h 59"/>
                <a:gd name="T92" fmla="*/ 213852 w 57"/>
                <a:gd name="T93" fmla="*/ 76987 h 59"/>
                <a:gd name="T94" fmla="*/ 222406 w 57"/>
                <a:gd name="T95" fmla="*/ 17108 h 59"/>
                <a:gd name="T96" fmla="*/ 256623 w 57"/>
                <a:gd name="T97" fmla="*/ 0 h 59"/>
                <a:gd name="T98" fmla="*/ 307947 w 57"/>
                <a:gd name="T99" fmla="*/ 0 h 59"/>
                <a:gd name="T100" fmla="*/ 325055 w 57"/>
                <a:gd name="T101" fmla="*/ 8554 h 5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7"/>
                <a:gd name="T154" fmla="*/ 0 h 59"/>
                <a:gd name="T155" fmla="*/ 57 w 57"/>
                <a:gd name="T156" fmla="*/ 59 h 5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7" h="59">
                  <a:moveTo>
                    <a:pt x="38" y="1"/>
                  </a:moveTo>
                  <a:lnTo>
                    <a:pt x="44" y="7"/>
                  </a:lnTo>
                  <a:lnTo>
                    <a:pt x="48" y="7"/>
                  </a:lnTo>
                  <a:lnTo>
                    <a:pt x="52" y="10"/>
                  </a:lnTo>
                  <a:lnTo>
                    <a:pt x="57" y="15"/>
                  </a:lnTo>
                  <a:lnTo>
                    <a:pt x="57" y="18"/>
                  </a:lnTo>
                  <a:lnTo>
                    <a:pt x="55" y="19"/>
                  </a:lnTo>
                  <a:lnTo>
                    <a:pt x="48" y="24"/>
                  </a:lnTo>
                  <a:lnTo>
                    <a:pt x="39" y="24"/>
                  </a:lnTo>
                  <a:lnTo>
                    <a:pt x="36" y="25"/>
                  </a:lnTo>
                  <a:lnTo>
                    <a:pt x="35" y="27"/>
                  </a:lnTo>
                  <a:lnTo>
                    <a:pt x="37" y="28"/>
                  </a:lnTo>
                  <a:lnTo>
                    <a:pt x="36" y="30"/>
                  </a:lnTo>
                  <a:lnTo>
                    <a:pt x="35" y="31"/>
                  </a:lnTo>
                  <a:lnTo>
                    <a:pt x="35" y="34"/>
                  </a:lnTo>
                  <a:lnTo>
                    <a:pt x="37" y="36"/>
                  </a:lnTo>
                  <a:lnTo>
                    <a:pt x="42" y="40"/>
                  </a:lnTo>
                  <a:lnTo>
                    <a:pt x="45" y="45"/>
                  </a:lnTo>
                  <a:lnTo>
                    <a:pt x="46" y="47"/>
                  </a:lnTo>
                  <a:lnTo>
                    <a:pt x="46" y="59"/>
                  </a:lnTo>
                  <a:lnTo>
                    <a:pt x="44" y="59"/>
                  </a:lnTo>
                  <a:lnTo>
                    <a:pt x="36" y="51"/>
                  </a:lnTo>
                  <a:lnTo>
                    <a:pt x="36" y="49"/>
                  </a:lnTo>
                  <a:lnTo>
                    <a:pt x="35" y="45"/>
                  </a:lnTo>
                  <a:lnTo>
                    <a:pt x="32" y="43"/>
                  </a:lnTo>
                  <a:lnTo>
                    <a:pt x="28" y="43"/>
                  </a:lnTo>
                  <a:lnTo>
                    <a:pt x="26" y="44"/>
                  </a:lnTo>
                  <a:lnTo>
                    <a:pt x="25" y="47"/>
                  </a:lnTo>
                  <a:lnTo>
                    <a:pt x="17" y="54"/>
                  </a:lnTo>
                  <a:lnTo>
                    <a:pt x="15" y="55"/>
                  </a:lnTo>
                  <a:lnTo>
                    <a:pt x="10" y="55"/>
                  </a:lnTo>
                  <a:lnTo>
                    <a:pt x="6" y="52"/>
                  </a:lnTo>
                  <a:lnTo>
                    <a:pt x="4" y="52"/>
                  </a:lnTo>
                  <a:lnTo>
                    <a:pt x="6" y="50"/>
                  </a:lnTo>
                  <a:lnTo>
                    <a:pt x="6" y="45"/>
                  </a:lnTo>
                  <a:lnTo>
                    <a:pt x="0" y="40"/>
                  </a:lnTo>
                  <a:lnTo>
                    <a:pt x="1" y="27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2" y="21"/>
                  </a:lnTo>
                  <a:lnTo>
                    <a:pt x="9" y="27"/>
                  </a:lnTo>
                  <a:lnTo>
                    <a:pt x="13" y="26"/>
                  </a:lnTo>
                  <a:lnTo>
                    <a:pt x="18" y="22"/>
                  </a:lnTo>
                  <a:lnTo>
                    <a:pt x="20" y="17"/>
                  </a:lnTo>
                  <a:lnTo>
                    <a:pt x="23" y="11"/>
                  </a:lnTo>
                  <a:lnTo>
                    <a:pt x="25" y="9"/>
                  </a:lnTo>
                  <a:lnTo>
                    <a:pt x="26" y="2"/>
                  </a:lnTo>
                  <a:lnTo>
                    <a:pt x="30" y="0"/>
                  </a:lnTo>
                  <a:lnTo>
                    <a:pt x="36" y="0"/>
                  </a:lnTo>
                  <a:lnTo>
                    <a:pt x="38" y="1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6" name="Freeform 29"/>
            <p:cNvSpPr>
              <a:spLocks/>
            </p:cNvSpPr>
            <p:nvPr/>
          </p:nvSpPr>
          <p:spPr bwMode="auto">
            <a:xfrm>
              <a:off x="4764083" y="2295760"/>
              <a:ext cx="521800" cy="932396"/>
            </a:xfrm>
            <a:custGeom>
              <a:avLst/>
              <a:gdLst>
                <a:gd name="T0" fmla="*/ 453367 w 61"/>
                <a:gd name="T1" fmla="*/ 153974 h 109"/>
                <a:gd name="T2" fmla="*/ 470475 w 61"/>
                <a:gd name="T3" fmla="*/ 230960 h 109"/>
                <a:gd name="T4" fmla="*/ 427705 w 61"/>
                <a:gd name="T5" fmla="*/ 316501 h 109"/>
                <a:gd name="T6" fmla="*/ 444813 w 61"/>
                <a:gd name="T7" fmla="*/ 427705 h 109"/>
                <a:gd name="T8" fmla="*/ 436259 w 61"/>
                <a:gd name="T9" fmla="*/ 547462 h 109"/>
                <a:gd name="T10" fmla="*/ 461921 w 61"/>
                <a:gd name="T11" fmla="*/ 633003 h 109"/>
                <a:gd name="T12" fmla="*/ 521800 w 61"/>
                <a:gd name="T13" fmla="*/ 727098 h 109"/>
                <a:gd name="T14" fmla="*/ 521800 w 61"/>
                <a:gd name="T15" fmla="*/ 769868 h 109"/>
                <a:gd name="T16" fmla="*/ 384934 w 61"/>
                <a:gd name="T17" fmla="*/ 769868 h 109"/>
                <a:gd name="T18" fmla="*/ 427705 w 61"/>
                <a:gd name="T19" fmla="*/ 812639 h 109"/>
                <a:gd name="T20" fmla="*/ 410597 w 61"/>
                <a:gd name="T21" fmla="*/ 838301 h 109"/>
                <a:gd name="T22" fmla="*/ 376380 w 61"/>
                <a:gd name="T23" fmla="*/ 923842 h 109"/>
                <a:gd name="T24" fmla="*/ 350718 w 61"/>
                <a:gd name="T25" fmla="*/ 932396 h 109"/>
                <a:gd name="T26" fmla="*/ 282285 w 61"/>
                <a:gd name="T27" fmla="*/ 872517 h 109"/>
                <a:gd name="T28" fmla="*/ 196744 w 61"/>
                <a:gd name="T29" fmla="*/ 889626 h 109"/>
                <a:gd name="T30" fmla="*/ 136866 w 61"/>
                <a:gd name="T31" fmla="*/ 863963 h 109"/>
                <a:gd name="T32" fmla="*/ 68433 w 61"/>
                <a:gd name="T33" fmla="*/ 838301 h 109"/>
                <a:gd name="T34" fmla="*/ 17108 w 61"/>
                <a:gd name="T35" fmla="*/ 821193 h 109"/>
                <a:gd name="T36" fmla="*/ 25662 w 61"/>
                <a:gd name="T37" fmla="*/ 769868 h 109"/>
                <a:gd name="T38" fmla="*/ 17108 w 61"/>
                <a:gd name="T39" fmla="*/ 727098 h 109"/>
                <a:gd name="T40" fmla="*/ 76987 w 61"/>
                <a:gd name="T41" fmla="*/ 658665 h 109"/>
                <a:gd name="T42" fmla="*/ 51325 w 61"/>
                <a:gd name="T43" fmla="*/ 573124 h 109"/>
                <a:gd name="T44" fmla="*/ 111203 w 61"/>
                <a:gd name="T45" fmla="*/ 547462 h 109"/>
                <a:gd name="T46" fmla="*/ 162528 w 61"/>
                <a:gd name="T47" fmla="*/ 573124 h 109"/>
                <a:gd name="T48" fmla="*/ 188190 w 61"/>
                <a:gd name="T49" fmla="*/ 530354 h 109"/>
                <a:gd name="T50" fmla="*/ 222407 w 61"/>
                <a:gd name="T51" fmla="*/ 513245 h 109"/>
                <a:gd name="T52" fmla="*/ 256623 w 61"/>
                <a:gd name="T53" fmla="*/ 521800 h 109"/>
                <a:gd name="T54" fmla="*/ 265177 w 61"/>
                <a:gd name="T55" fmla="*/ 453367 h 109"/>
                <a:gd name="T56" fmla="*/ 273731 w 61"/>
                <a:gd name="T57" fmla="*/ 402042 h 109"/>
                <a:gd name="T58" fmla="*/ 256623 w 61"/>
                <a:gd name="T59" fmla="*/ 393488 h 109"/>
                <a:gd name="T60" fmla="*/ 136866 w 61"/>
                <a:gd name="T61" fmla="*/ 333610 h 109"/>
                <a:gd name="T62" fmla="*/ 145420 w 61"/>
                <a:gd name="T63" fmla="*/ 290839 h 109"/>
                <a:gd name="T64" fmla="*/ 136866 w 61"/>
                <a:gd name="T65" fmla="*/ 273731 h 109"/>
                <a:gd name="T66" fmla="*/ 230961 w 61"/>
                <a:gd name="T67" fmla="*/ 230960 h 109"/>
                <a:gd name="T68" fmla="*/ 290839 w 61"/>
                <a:gd name="T69" fmla="*/ 136865 h 109"/>
                <a:gd name="T70" fmla="*/ 333610 w 61"/>
                <a:gd name="T71" fmla="*/ 85541 h 109"/>
                <a:gd name="T72" fmla="*/ 384934 w 61"/>
                <a:gd name="T73" fmla="*/ 42770 h 109"/>
                <a:gd name="T74" fmla="*/ 419151 w 61"/>
                <a:gd name="T75" fmla="*/ 8554 h 109"/>
                <a:gd name="T76" fmla="*/ 444813 w 61"/>
                <a:gd name="T77" fmla="*/ 17108 h 109"/>
                <a:gd name="T78" fmla="*/ 479030 w 61"/>
                <a:gd name="T79" fmla="*/ 0 h 109"/>
                <a:gd name="T80" fmla="*/ 496138 w 61"/>
                <a:gd name="T81" fmla="*/ 42770 h 109"/>
                <a:gd name="T82" fmla="*/ 479030 w 61"/>
                <a:gd name="T83" fmla="*/ 111203 h 1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1"/>
                <a:gd name="T127" fmla="*/ 0 h 109"/>
                <a:gd name="T128" fmla="*/ 61 w 61"/>
                <a:gd name="T129" fmla="*/ 109 h 1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1" h="109">
                  <a:moveTo>
                    <a:pt x="56" y="13"/>
                  </a:moveTo>
                  <a:lnTo>
                    <a:pt x="53" y="18"/>
                  </a:lnTo>
                  <a:lnTo>
                    <a:pt x="53" y="22"/>
                  </a:lnTo>
                  <a:lnTo>
                    <a:pt x="55" y="27"/>
                  </a:lnTo>
                  <a:lnTo>
                    <a:pt x="53" y="33"/>
                  </a:lnTo>
                  <a:lnTo>
                    <a:pt x="50" y="37"/>
                  </a:lnTo>
                  <a:lnTo>
                    <a:pt x="51" y="43"/>
                  </a:lnTo>
                  <a:lnTo>
                    <a:pt x="52" y="50"/>
                  </a:lnTo>
                  <a:lnTo>
                    <a:pt x="52" y="57"/>
                  </a:lnTo>
                  <a:lnTo>
                    <a:pt x="51" y="64"/>
                  </a:lnTo>
                  <a:lnTo>
                    <a:pt x="55" y="69"/>
                  </a:lnTo>
                  <a:lnTo>
                    <a:pt x="54" y="74"/>
                  </a:lnTo>
                  <a:lnTo>
                    <a:pt x="58" y="81"/>
                  </a:lnTo>
                  <a:lnTo>
                    <a:pt x="61" y="85"/>
                  </a:lnTo>
                  <a:lnTo>
                    <a:pt x="61" y="88"/>
                  </a:lnTo>
                  <a:lnTo>
                    <a:pt x="61" y="90"/>
                  </a:lnTo>
                  <a:lnTo>
                    <a:pt x="45" y="89"/>
                  </a:lnTo>
                  <a:lnTo>
                    <a:pt x="45" y="90"/>
                  </a:lnTo>
                  <a:lnTo>
                    <a:pt x="48" y="92"/>
                  </a:lnTo>
                  <a:lnTo>
                    <a:pt x="50" y="95"/>
                  </a:lnTo>
                  <a:lnTo>
                    <a:pt x="50" y="97"/>
                  </a:lnTo>
                  <a:lnTo>
                    <a:pt x="48" y="98"/>
                  </a:lnTo>
                  <a:lnTo>
                    <a:pt x="44" y="101"/>
                  </a:lnTo>
                  <a:lnTo>
                    <a:pt x="44" y="108"/>
                  </a:lnTo>
                  <a:lnTo>
                    <a:pt x="45" y="109"/>
                  </a:lnTo>
                  <a:lnTo>
                    <a:pt x="41" y="109"/>
                  </a:lnTo>
                  <a:lnTo>
                    <a:pt x="35" y="103"/>
                  </a:lnTo>
                  <a:lnTo>
                    <a:pt x="33" y="102"/>
                  </a:lnTo>
                  <a:lnTo>
                    <a:pt x="27" y="102"/>
                  </a:lnTo>
                  <a:lnTo>
                    <a:pt x="23" y="104"/>
                  </a:lnTo>
                  <a:lnTo>
                    <a:pt x="19" y="101"/>
                  </a:lnTo>
                  <a:lnTo>
                    <a:pt x="16" y="101"/>
                  </a:lnTo>
                  <a:lnTo>
                    <a:pt x="13" y="98"/>
                  </a:lnTo>
                  <a:lnTo>
                    <a:pt x="8" y="98"/>
                  </a:lnTo>
                  <a:lnTo>
                    <a:pt x="4" y="97"/>
                  </a:lnTo>
                  <a:lnTo>
                    <a:pt x="2" y="96"/>
                  </a:lnTo>
                  <a:lnTo>
                    <a:pt x="3" y="93"/>
                  </a:lnTo>
                  <a:lnTo>
                    <a:pt x="3" y="90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9" y="85"/>
                  </a:lnTo>
                  <a:lnTo>
                    <a:pt x="9" y="77"/>
                  </a:lnTo>
                  <a:lnTo>
                    <a:pt x="7" y="72"/>
                  </a:lnTo>
                  <a:lnTo>
                    <a:pt x="6" y="67"/>
                  </a:lnTo>
                  <a:lnTo>
                    <a:pt x="9" y="64"/>
                  </a:lnTo>
                  <a:lnTo>
                    <a:pt x="13" y="64"/>
                  </a:lnTo>
                  <a:lnTo>
                    <a:pt x="16" y="64"/>
                  </a:lnTo>
                  <a:lnTo>
                    <a:pt x="19" y="67"/>
                  </a:lnTo>
                  <a:lnTo>
                    <a:pt x="22" y="67"/>
                  </a:lnTo>
                  <a:lnTo>
                    <a:pt x="22" y="62"/>
                  </a:lnTo>
                  <a:lnTo>
                    <a:pt x="23" y="60"/>
                  </a:lnTo>
                  <a:lnTo>
                    <a:pt x="26" y="60"/>
                  </a:lnTo>
                  <a:lnTo>
                    <a:pt x="28" y="61"/>
                  </a:lnTo>
                  <a:lnTo>
                    <a:pt x="30" y="61"/>
                  </a:lnTo>
                  <a:lnTo>
                    <a:pt x="31" y="57"/>
                  </a:lnTo>
                  <a:lnTo>
                    <a:pt x="31" y="53"/>
                  </a:lnTo>
                  <a:lnTo>
                    <a:pt x="30" y="50"/>
                  </a:lnTo>
                  <a:lnTo>
                    <a:pt x="32" y="47"/>
                  </a:lnTo>
                  <a:lnTo>
                    <a:pt x="32" y="45"/>
                  </a:lnTo>
                  <a:lnTo>
                    <a:pt x="30" y="46"/>
                  </a:lnTo>
                  <a:lnTo>
                    <a:pt x="24" y="41"/>
                  </a:lnTo>
                  <a:lnTo>
                    <a:pt x="16" y="39"/>
                  </a:lnTo>
                  <a:lnTo>
                    <a:pt x="16" y="36"/>
                  </a:lnTo>
                  <a:lnTo>
                    <a:pt x="17" y="34"/>
                  </a:lnTo>
                  <a:lnTo>
                    <a:pt x="17" y="32"/>
                  </a:lnTo>
                  <a:lnTo>
                    <a:pt x="16" y="32"/>
                  </a:lnTo>
                  <a:lnTo>
                    <a:pt x="19" y="26"/>
                  </a:lnTo>
                  <a:lnTo>
                    <a:pt x="27" y="27"/>
                  </a:lnTo>
                  <a:lnTo>
                    <a:pt x="34" y="27"/>
                  </a:lnTo>
                  <a:lnTo>
                    <a:pt x="34" y="16"/>
                  </a:lnTo>
                  <a:lnTo>
                    <a:pt x="38" y="13"/>
                  </a:lnTo>
                  <a:lnTo>
                    <a:pt x="39" y="10"/>
                  </a:lnTo>
                  <a:lnTo>
                    <a:pt x="42" y="6"/>
                  </a:lnTo>
                  <a:lnTo>
                    <a:pt x="45" y="5"/>
                  </a:lnTo>
                  <a:lnTo>
                    <a:pt x="47" y="1"/>
                  </a:lnTo>
                  <a:lnTo>
                    <a:pt x="49" y="1"/>
                  </a:lnTo>
                  <a:lnTo>
                    <a:pt x="51" y="3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59" y="2"/>
                  </a:lnTo>
                  <a:lnTo>
                    <a:pt x="58" y="5"/>
                  </a:lnTo>
                  <a:lnTo>
                    <a:pt x="56" y="8"/>
                  </a:lnTo>
                  <a:lnTo>
                    <a:pt x="56" y="13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7" name="Freeform 30"/>
            <p:cNvSpPr>
              <a:spLocks noEditPoints="1"/>
            </p:cNvSpPr>
            <p:nvPr/>
          </p:nvSpPr>
          <p:spPr bwMode="auto">
            <a:xfrm>
              <a:off x="5474072" y="1876609"/>
              <a:ext cx="607341" cy="846855"/>
            </a:xfrm>
            <a:custGeom>
              <a:avLst/>
              <a:gdLst>
                <a:gd name="T0" fmla="*/ 513246 w 71"/>
                <a:gd name="T1" fmla="*/ 367826 h 99"/>
                <a:gd name="T2" fmla="*/ 419151 w 71"/>
                <a:gd name="T3" fmla="*/ 410596 h 99"/>
                <a:gd name="T4" fmla="*/ 367826 w 71"/>
                <a:gd name="T5" fmla="*/ 487583 h 99"/>
                <a:gd name="T6" fmla="*/ 402043 w 71"/>
                <a:gd name="T7" fmla="*/ 530354 h 99"/>
                <a:gd name="T8" fmla="*/ 359272 w 71"/>
                <a:gd name="T9" fmla="*/ 547462 h 99"/>
                <a:gd name="T10" fmla="*/ 325056 w 71"/>
                <a:gd name="T11" fmla="*/ 598786 h 99"/>
                <a:gd name="T12" fmla="*/ 196744 w 71"/>
                <a:gd name="T13" fmla="*/ 727098 h 99"/>
                <a:gd name="T14" fmla="*/ 213852 w 71"/>
                <a:gd name="T15" fmla="*/ 778422 h 99"/>
                <a:gd name="T16" fmla="*/ 213852 w 71"/>
                <a:gd name="T17" fmla="*/ 812639 h 99"/>
                <a:gd name="T18" fmla="*/ 102649 w 71"/>
                <a:gd name="T19" fmla="*/ 795530 h 99"/>
                <a:gd name="T20" fmla="*/ 34216 w 71"/>
                <a:gd name="T21" fmla="*/ 769868 h 99"/>
                <a:gd name="T22" fmla="*/ 17108 w 71"/>
                <a:gd name="T23" fmla="*/ 744206 h 99"/>
                <a:gd name="T24" fmla="*/ 68433 w 71"/>
                <a:gd name="T25" fmla="*/ 650111 h 99"/>
                <a:gd name="T26" fmla="*/ 42770 w 71"/>
                <a:gd name="T27" fmla="*/ 564570 h 99"/>
                <a:gd name="T28" fmla="*/ 8554 w 71"/>
                <a:gd name="T29" fmla="*/ 504691 h 99"/>
                <a:gd name="T30" fmla="*/ 68433 w 71"/>
                <a:gd name="T31" fmla="*/ 461921 h 99"/>
                <a:gd name="T32" fmla="*/ 85541 w 71"/>
                <a:gd name="T33" fmla="*/ 402042 h 99"/>
                <a:gd name="T34" fmla="*/ 51325 w 71"/>
                <a:gd name="T35" fmla="*/ 299393 h 99"/>
                <a:gd name="T36" fmla="*/ 25662 w 71"/>
                <a:gd name="T37" fmla="*/ 248069 h 99"/>
                <a:gd name="T38" fmla="*/ 0 w 71"/>
                <a:gd name="T39" fmla="*/ 171082 h 99"/>
                <a:gd name="T40" fmla="*/ 34216 w 71"/>
                <a:gd name="T41" fmla="*/ 145420 h 99"/>
                <a:gd name="T42" fmla="*/ 51325 w 71"/>
                <a:gd name="T43" fmla="*/ 76987 h 99"/>
                <a:gd name="T44" fmla="*/ 102649 w 71"/>
                <a:gd name="T45" fmla="*/ 111203 h 99"/>
                <a:gd name="T46" fmla="*/ 85541 w 71"/>
                <a:gd name="T47" fmla="*/ 136865 h 99"/>
                <a:gd name="T48" fmla="*/ 111203 w 71"/>
                <a:gd name="T49" fmla="*/ 171082 h 99"/>
                <a:gd name="T50" fmla="*/ 136866 w 71"/>
                <a:gd name="T51" fmla="*/ 145420 h 99"/>
                <a:gd name="T52" fmla="*/ 205298 w 71"/>
                <a:gd name="T53" fmla="*/ 102649 h 99"/>
                <a:gd name="T54" fmla="*/ 256623 w 71"/>
                <a:gd name="T55" fmla="*/ 34216 h 99"/>
                <a:gd name="T56" fmla="*/ 333610 w 71"/>
                <a:gd name="T57" fmla="*/ 0 h 99"/>
                <a:gd name="T58" fmla="*/ 359272 w 71"/>
                <a:gd name="T59" fmla="*/ 51325 h 99"/>
                <a:gd name="T60" fmla="*/ 402043 w 71"/>
                <a:gd name="T61" fmla="*/ 136865 h 99"/>
                <a:gd name="T62" fmla="*/ 496138 w 71"/>
                <a:gd name="T63" fmla="*/ 145420 h 99"/>
                <a:gd name="T64" fmla="*/ 487584 w 71"/>
                <a:gd name="T65" fmla="*/ 153974 h 99"/>
                <a:gd name="T66" fmla="*/ 453367 w 71"/>
                <a:gd name="T67" fmla="*/ 205298 h 99"/>
                <a:gd name="T68" fmla="*/ 573125 w 71"/>
                <a:gd name="T69" fmla="*/ 282285 h 99"/>
                <a:gd name="T70" fmla="*/ 607341 w 71"/>
                <a:gd name="T71" fmla="*/ 846855 h 99"/>
                <a:gd name="T72" fmla="*/ 607341 w 71"/>
                <a:gd name="T73" fmla="*/ 846855 h 9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1"/>
                <a:gd name="T112" fmla="*/ 0 h 99"/>
                <a:gd name="T113" fmla="*/ 71 w 71"/>
                <a:gd name="T114" fmla="*/ 99 h 9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1" h="99">
                  <a:moveTo>
                    <a:pt x="63" y="36"/>
                  </a:moveTo>
                  <a:lnTo>
                    <a:pt x="60" y="43"/>
                  </a:lnTo>
                  <a:lnTo>
                    <a:pt x="54" y="47"/>
                  </a:lnTo>
                  <a:lnTo>
                    <a:pt x="49" y="48"/>
                  </a:lnTo>
                  <a:lnTo>
                    <a:pt x="44" y="51"/>
                  </a:lnTo>
                  <a:lnTo>
                    <a:pt x="43" y="57"/>
                  </a:lnTo>
                  <a:lnTo>
                    <a:pt x="47" y="61"/>
                  </a:lnTo>
                  <a:lnTo>
                    <a:pt x="47" y="62"/>
                  </a:lnTo>
                  <a:lnTo>
                    <a:pt x="44" y="62"/>
                  </a:lnTo>
                  <a:lnTo>
                    <a:pt x="42" y="64"/>
                  </a:lnTo>
                  <a:lnTo>
                    <a:pt x="42" y="67"/>
                  </a:lnTo>
                  <a:lnTo>
                    <a:pt x="38" y="70"/>
                  </a:lnTo>
                  <a:lnTo>
                    <a:pt x="35" y="71"/>
                  </a:lnTo>
                  <a:lnTo>
                    <a:pt x="23" y="85"/>
                  </a:lnTo>
                  <a:lnTo>
                    <a:pt x="23" y="88"/>
                  </a:lnTo>
                  <a:lnTo>
                    <a:pt x="25" y="91"/>
                  </a:lnTo>
                  <a:lnTo>
                    <a:pt x="26" y="96"/>
                  </a:lnTo>
                  <a:lnTo>
                    <a:pt x="25" y="95"/>
                  </a:lnTo>
                  <a:lnTo>
                    <a:pt x="22" y="92"/>
                  </a:lnTo>
                  <a:lnTo>
                    <a:pt x="12" y="93"/>
                  </a:lnTo>
                  <a:lnTo>
                    <a:pt x="8" y="92"/>
                  </a:lnTo>
                  <a:lnTo>
                    <a:pt x="4" y="90"/>
                  </a:lnTo>
                  <a:lnTo>
                    <a:pt x="2" y="87"/>
                  </a:lnTo>
                  <a:lnTo>
                    <a:pt x="6" y="82"/>
                  </a:lnTo>
                  <a:lnTo>
                    <a:pt x="8" y="76"/>
                  </a:lnTo>
                  <a:lnTo>
                    <a:pt x="8" y="71"/>
                  </a:lnTo>
                  <a:lnTo>
                    <a:pt x="5" y="66"/>
                  </a:lnTo>
                  <a:lnTo>
                    <a:pt x="1" y="63"/>
                  </a:lnTo>
                  <a:lnTo>
                    <a:pt x="1" y="59"/>
                  </a:lnTo>
                  <a:lnTo>
                    <a:pt x="4" y="56"/>
                  </a:lnTo>
                  <a:lnTo>
                    <a:pt x="8" y="54"/>
                  </a:lnTo>
                  <a:lnTo>
                    <a:pt x="10" y="51"/>
                  </a:lnTo>
                  <a:lnTo>
                    <a:pt x="10" y="47"/>
                  </a:lnTo>
                  <a:lnTo>
                    <a:pt x="2" y="39"/>
                  </a:lnTo>
                  <a:lnTo>
                    <a:pt x="6" y="35"/>
                  </a:lnTo>
                  <a:lnTo>
                    <a:pt x="3" y="32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0" y="20"/>
                  </a:lnTo>
                  <a:lnTo>
                    <a:pt x="2" y="17"/>
                  </a:lnTo>
                  <a:lnTo>
                    <a:pt x="4" y="17"/>
                  </a:lnTo>
                  <a:lnTo>
                    <a:pt x="4" y="11"/>
                  </a:lnTo>
                  <a:lnTo>
                    <a:pt x="6" y="9"/>
                  </a:lnTo>
                  <a:lnTo>
                    <a:pt x="8" y="10"/>
                  </a:lnTo>
                  <a:lnTo>
                    <a:pt x="12" y="13"/>
                  </a:lnTo>
                  <a:lnTo>
                    <a:pt x="12" y="15"/>
                  </a:lnTo>
                  <a:lnTo>
                    <a:pt x="10" y="16"/>
                  </a:lnTo>
                  <a:lnTo>
                    <a:pt x="10" y="17"/>
                  </a:lnTo>
                  <a:lnTo>
                    <a:pt x="13" y="20"/>
                  </a:lnTo>
                  <a:lnTo>
                    <a:pt x="14" y="20"/>
                  </a:lnTo>
                  <a:lnTo>
                    <a:pt x="16" y="17"/>
                  </a:lnTo>
                  <a:lnTo>
                    <a:pt x="20" y="13"/>
                  </a:lnTo>
                  <a:lnTo>
                    <a:pt x="24" y="12"/>
                  </a:lnTo>
                  <a:lnTo>
                    <a:pt x="30" y="12"/>
                  </a:lnTo>
                  <a:lnTo>
                    <a:pt x="30" y="4"/>
                  </a:lnTo>
                  <a:lnTo>
                    <a:pt x="36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2" y="6"/>
                  </a:lnTo>
                  <a:lnTo>
                    <a:pt x="47" y="14"/>
                  </a:lnTo>
                  <a:lnTo>
                    <a:pt x="47" y="16"/>
                  </a:lnTo>
                  <a:lnTo>
                    <a:pt x="48" y="17"/>
                  </a:lnTo>
                  <a:lnTo>
                    <a:pt x="58" y="17"/>
                  </a:lnTo>
                  <a:lnTo>
                    <a:pt x="57" y="18"/>
                  </a:lnTo>
                  <a:lnTo>
                    <a:pt x="53" y="21"/>
                  </a:lnTo>
                  <a:lnTo>
                    <a:pt x="53" y="24"/>
                  </a:lnTo>
                  <a:lnTo>
                    <a:pt x="58" y="26"/>
                  </a:lnTo>
                  <a:lnTo>
                    <a:pt x="67" y="33"/>
                  </a:lnTo>
                  <a:lnTo>
                    <a:pt x="63" y="36"/>
                  </a:lnTo>
                  <a:moveTo>
                    <a:pt x="71" y="99"/>
                  </a:moveTo>
                  <a:lnTo>
                    <a:pt x="71" y="99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8" name="Freeform 31"/>
            <p:cNvSpPr>
              <a:spLocks/>
            </p:cNvSpPr>
            <p:nvPr/>
          </p:nvSpPr>
          <p:spPr bwMode="auto">
            <a:xfrm>
              <a:off x="5191788" y="2150340"/>
              <a:ext cx="367826" cy="727098"/>
            </a:xfrm>
            <a:custGeom>
              <a:avLst/>
              <a:gdLst>
                <a:gd name="T0" fmla="*/ 316501 w 43"/>
                <a:gd name="T1" fmla="*/ 581678 h 85"/>
                <a:gd name="T2" fmla="*/ 256623 w 43"/>
                <a:gd name="T3" fmla="*/ 641557 h 85"/>
                <a:gd name="T4" fmla="*/ 188190 w 43"/>
                <a:gd name="T5" fmla="*/ 650111 h 85"/>
                <a:gd name="T6" fmla="*/ 136866 w 43"/>
                <a:gd name="T7" fmla="*/ 684328 h 85"/>
                <a:gd name="T8" fmla="*/ 102649 w 43"/>
                <a:gd name="T9" fmla="*/ 684328 h 85"/>
                <a:gd name="T10" fmla="*/ 59879 w 43"/>
                <a:gd name="T11" fmla="*/ 727098 h 85"/>
                <a:gd name="T12" fmla="*/ 34216 w 43"/>
                <a:gd name="T13" fmla="*/ 727098 h 85"/>
                <a:gd name="T14" fmla="*/ 8554 w 43"/>
                <a:gd name="T15" fmla="*/ 692882 h 85"/>
                <a:gd name="T16" fmla="*/ 17108 w 43"/>
                <a:gd name="T17" fmla="*/ 633003 h 85"/>
                <a:gd name="T18" fmla="*/ 17108 w 43"/>
                <a:gd name="T19" fmla="*/ 573124 h 85"/>
                <a:gd name="T20" fmla="*/ 8554 w 43"/>
                <a:gd name="T21" fmla="*/ 513246 h 85"/>
                <a:gd name="T22" fmla="*/ 0 w 43"/>
                <a:gd name="T23" fmla="*/ 461921 h 85"/>
                <a:gd name="T24" fmla="*/ 25662 w 43"/>
                <a:gd name="T25" fmla="*/ 427705 h 85"/>
                <a:gd name="T26" fmla="*/ 42770 w 43"/>
                <a:gd name="T27" fmla="*/ 376380 h 85"/>
                <a:gd name="T28" fmla="*/ 25662 w 43"/>
                <a:gd name="T29" fmla="*/ 333610 h 85"/>
                <a:gd name="T30" fmla="*/ 25662 w 43"/>
                <a:gd name="T31" fmla="*/ 299393 h 85"/>
                <a:gd name="T32" fmla="*/ 51325 w 43"/>
                <a:gd name="T33" fmla="*/ 256623 h 85"/>
                <a:gd name="T34" fmla="*/ 51325 w 43"/>
                <a:gd name="T35" fmla="*/ 213852 h 85"/>
                <a:gd name="T36" fmla="*/ 68433 w 43"/>
                <a:gd name="T37" fmla="*/ 188190 h 85"/>
                <a:gd name="T38" fmla="*/ 76987 w 43"/>
                <a:gd name="T39" fmla="*/ 162528 h 85"/>
                <a:gd name="T40" fmla="*/ 85541 w 43"/>
                <a:gd name="T41" fmla="*/ 145420 h 85"/>
                <a:gd name="T42" fmla="*/ 111203 w 43"/>
                <a:gd name="T43" fmla="*/ 119757 h 85"/>
                <a:gd name="T44" fmla="*/ 145420 w 43"/>
                <a:gd name="T45" fmla="*/ 68433 h 85"/>
                <a:gd name="T46" fmla="*/ 179636 w 43"/>
                <a:gd name="T47" fmla="*/ 42770 h 85"/>
                <a:gd name="T48" fmla="*/ 248069 w 43"/>
                <a:gd name="T49" fmla="*/ 42770 h 85"/>
                <a:gd name="T50" fmla="*/ 307947 w 43"/>
                <a:gd name="T51" fmla="*/ 0 h 85"/>
                <a:gd name="T52" fmla="*/ 333610 w 43"/>
                <a:gd name="T53" fmla="*/ 25662 h 85"/>
                <a:gd name="T54" fmla="*/ 299393 w 43"/>
                <a:gd name="T55" fmla="*/ 59879 h 85"/>
                <a:gd name="T56" fmla="*/ 367826 w 43"/>
                <a:gd name="T57" fmla="*/ 128311 h 85"/>
                <a:gd name="T58" fmla="*/ 367826 w 43"/>
                <a:gd name="T59" fmla="*/ 162528 h 85"/>
                <a:gd name="T60" fmla="*/ 350718 w 43"/>
                <a:gd name="T61" fmla="*/ 188190 h 85"/>
                <a:gd name="T62" fmla="*/ 316501 w 43"/>
                <a:gd name="T63" fmla="*/ 205298 h 85"/>
                <a:gd name="T64" fmla="*/ 290839 w 43"/>
                <a:gd name="T65" fmla="*/ 230961 h 85"/>
                <a:gd name="T66" fmla="*/ 290839 w 43"/>
                <a:gd name="T67" fmla="*/ 265177 h 85"/>
                <a:gd name="T68" fmla="*/ 325056 w 43"/>
                <a:gd name="T69" fmla="*/ 290839 h 85"/>
                <a:gd name="T70" fmla="*/ 350718 w 43"/>
                <a:gd name="T71" fmla="*/ 333610 h 85"/>
                <a:gd name="T72" fmla="*/ 350718 w 43"/>
                <a:gd name="T73" fmla="*/ 376380 h 85"/>
                <a:gd name="T74" fmla="*/ 333610 w 43"/>
                <a:gd name="T75" fmla="*/ 427705 h 85"/>
                <a:gd name="T76" fmla="*/ 299393 w 43"/>
                <a:gd name="T77" fmla="*/ 470475 h 85"/>
                <a:gd name="T78" fmla="*/ 299393 w 43"/>
                <a:gd name="T79" fmla="*/ 470475 h 85"/>
                <a:gd name="T80" fmla="*/ 316501 w 43"/>
                <a:gd name="T81" fmla="*/ 496137 h 85"/>
                <a:gd name="T82" fmla="*/ 333610 w 43"/>
                <a:gd name="T83" fmla="*/ 513246 h 85"/>
                <a:gd name="T84" fmla="*/ 325056 w 43"/>
                <a:gd name="T85" fmla="*/ 556016 h 85"/>
                <a:gd name="T86" fmla="*/ 316501 w 43"/>
                <a:gd name="T87" fmla="*/ 581678 h 8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3"/>
                <a:gd name="T133" fmla="*/ 0 h 85"/>
                <a:gd name="T134" fmla="*/ 43 w 43"/>
                <a:gd name="T135" fmla="*/ 85 h 8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3" h="85">
                  <a:moveTo>
                    <a:pt x="37" y="68"/>
                  </a:moveTo>
                  <a:lnTo>
                    <a:pt x="30" y="75"/>
                  </a:lnTo>
                  <a:lnTo>
                    <a:pt x="22" y="76"/>
                  </a:lnTo>
                  <a:lnTo>
                    <a:pt x="16" y="80"/>
                  </a:lnTo>
                  <a:lnTo>
                    <a:pt x="12" y="80"/>
                  </a:lnTo>
                  <a:lnTo>
                    <a:pt x="7" y="85"/>
                  </a:lnTo>
                  <a:lnTo>
                    <a:pt x="4" y="85"/>
                  </a:lnTo>
                  <a:lnTo>
                    <a:pt x="1" y="81"/>
                  </a:lnTo>
                  <a:lnTo>
                    <a:pt x="2" y="74"/>
                  </a:lnTo>
                  <a:lnTo>
                    <a:pt x="2" y="67"/>
                  </a:lnTo>
                  <a:lnTo>
                    <a:pt x="1" y="60"/>
                  </a:lnTo>
                  <a:lnTo>
                    <a:pt x="0" y="54"/>
                  </a:lnTo>
                  <a:lnTo>
                    <a:pt x="3" y="50"/>
                  </a:lnTo>
                  <a:lnTo>
                    <a:pt x="5" y="44"/>
                  </a:lnTo>
                  <a:lnTo>
                    <a:pt x="3" y="39"/>
                  </a:lnTo>
                  <a:lnTo>
                    <a:pt x="3" y="35"/>
                  </a:lnTo>
                  <a:lnTo>
                    <a:pt x="6" y="30"/>
                  </a:lnTo>
                  <a:lnTo>
                    <a:pt x="6" y="25"/>
                  </a:lnTo>
                  <a:lnTo>
                    <a:pt x="8" y="22"/>
                  </a:lnTo>
                  <a:lnTo>
                    <a:pt x="9" y="19"/>
                  </a:lnTo>
                  <a:lnTo>
                    <a:pt x="10" y="17"/>
                  </a:lnTo>
                  <a:lnTo>
                    <a:pt x="13" y="14"/>
                  </a:lnTo>
                  <a:lnTo>
                    <a:pt x="17" y="8"/>
                  </a:lnTo>
                  <a:lnTo>
                    <a:pt x="21" y="5"/>
                  </a:lnTo>
                  <a:lnTo>
                    <a:pt x="29" y="5"/>
                  </a:lnTo>
                  <a:lnTo>
                    <a:pt x="36" y="0"/>
                  </a:lnTo>
                  <a:lnTo>
                    <a:pt x="39" y="3"/>
                  </a:lnTo>
                  <a:lnTo>
                    <a:pt x="35" y="7"/>
                  </a:lnTo>
                  <a:lnTo>
                    <a:pt x="43" y="15"/>
                  </a:lnTo>
                  <a:lnTo>
                    <a:pt x="43" y="19"/>
                  </a:lnTo>
                  <a:lnTo>
                    <a:pt x="41" y="22"/>
                  </a:lnTo>
                  <a:lnTo>
                    <a:pt x="37" y="24"/>
                  </a:lnTo>
                  <a:lnTo>
                    <a:pt x="34" y="27"/>
                  </a:lnTo>
                  <a:lnTo>
                    <a:pt x="34" y="31"/>
                  </a:lnTo>
                  <a:lnTo>
                    <a:pt x="38" y="34"/>
                  </a:lnTo>
                  <a:lnTo>
                    <a:pt x="41" y="39"/>
                  </a:lnTo>
                  <a:lnTo>
                    <a:pt x="41" y="44"/>
                  </a:lnTo>
                  <a:lnTo>
                    <a:pt x="39" y="50"/>
                  </a:lnTo>
                  <a:lnTo>
                    <a:pt x="35" y="55"/>
                  </a:lnTo>
                  <a:lnTo>
                    <a:pt x="37" y="58"/>
                  </a:lnTo>
                  <a:lnTo>
                    <a:pt x="39" y="60"/>
                  </a:lnTo>
                  <a:lnTo>
                    <a:pt x="38" y="65"/>
                  </a:lnTo>
                  <a:lnTo>
                    <a:pt x="37" y="68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9" name="Freeform 32"/>
            <p:cNvSpPr>
              <a:spLocks/>
            </p:cNvSpPr>
            <p:nvPr/>
          </p:nvSpPr>
          <p:spPr bwMode="auto">
            <a:xfrm>
              <a:off x="5226003" y="2646478"/>
              <a:ext cx="590232" cy="581678"/>
            </a:xfrm>
            <a:custGeom>
              <a:avLst/>
              <a:gdLst>
                <a:gd name="T0" fmla="*/ 504691 w 69"/>
                <a:gd name="T1" fmla="*/ 265177 h 68"/>
                <a:gd name="T2" fmla="*/ 504691 w 69"/>
                <a:gd name="T3" fmla="*/ 290839 h 68"/>
                <a:gd name="T4" fmla="*/ 504691 w 69"/>
                <a:gd name="T5" fmla="*/ 342164 h 68"/>
                <a:gd name="T6" fmla="*/ 453367 w 69"/>
                <a:gd name="T7" fmla="*/ 384934 h 68"/>
                <a:gd name="T8" fmla="*/ 461921 w 69"/>
                <a:gd name="T9" fmla="*/ 410596 h 68"/>
                <a:gd name="T10" fmla="*/ 470475 w 69"/>
                <a:gd name="T11" fmla="*/ 419150 h 68"/>
                <a:gd name="T12" fmla="*/ 487583 w 69"/>
                <a:gd name="T13" fmla="*/ 436258 h 68"/>
                <a:gd name="T14" fmla="*/ 487583 w 69"/>
                <a:gd name="T15" fmla="*/ 461921 h 68"/>
                <a:gd name="T16" fmla="*/ 504691 w 69"/>
                <a:gd name="T17" fmla="*/ 470475 h 68"/>
                <a:gd name="T18" fmla="*/ 521799 w 69"/>
                <a:gd name="T19" fmla="*/ 461921 h 68"/>
                <a:gd name="T20" fmla="*/ 538907 w 69"/>
                <a:gd name="T21" fmla="*/ 461921 h 68"/>
                <a:gd name="T22" fmla="*/ 556016 w 69"/>
                <a:gd name="T23" fmla="*/ 504691 h 68"/>
                <a:gd name="T24" fmla="*/ 556016 w 69"/>
                <a:gd name="T25" fmla="*/ 530353 h 68"/>
                <a:gd name="T26" fmla="*/ 547462 w 69"/>
                <a:gd name="T27" fmla="*/ 547462 h 68"/>
                <a:gd name="T28" fmla="*/ 513245 w 69"/>
                <a:gd name="T29" fmla="*/ 564570 h 68"/>
                <a:gd name="T30" fmla="*/ 504691 w 69"/>
                <a:gd name="T31" fmla="*/ 581678 h 68"/>
                <a:gd name="T32" fmla="*/ 461921 w 69"/>
                <a:gd name="T33" fmla="*/ 581678 h 68"/>
                <a:gd name="T34" fmla="*/ 419150 w 69"/>
                <a:gd name="T35" fmla="*/ 556016 h 68"/>
                <a:gd name="T36" fmla="*/ 367826 w 69"/>
                <a:gd name="T37" fmla="*/ 556016 h 68"/>
                <a:gd name="T38" fmla="*/ 342163 w 69"/>
                <a:gd name="T39" fmla="*/ 538907 h 68"/>
                <a:gd name="T40" fmla="*/ 333609 w 69"/>
                <a:gd name="T41" fmla="*/ 513245 h 68"/>
                <a:gd name="T42" fmla="*/ 290839 w 69"/>
                <a:gd name="T43" fmla="*/ 487583 h 68"/>
                <a:gd name="T44" fmla="*/ 171082 w 69"/>
                <a:gd name="T45" fmla="*/ 487583 h 68"/>
                <a:gd name="T46" fmla="*/ 111203 w 69"/>
                <a:gd name="T47" fmla="*/ 470475 h 68"/>
                <a:gd name="T48" fmla="*/ 59879 w 69"/>
                <a:gd name="T49" fmla="*/ 419150 h 68"/>
                <a:gd name="T50" fmla="*/ 59879 w 69"/>
                <a:gd name="T51" fmla="*/ 402042 h 68"/>
                <a:gd name="T52" fmla="*/ 59879 w 69"/>
                <a:gd name="T53" fmla="*/ 376380 h 68"/>
                <a:gd name="T54" fmla="*/ 34216 w 69"/>
                <a:gd name="T55" fmla="*/ 342164 h 68"/>
                <a:gd name="T56" fmla="*/ 0 w 69"/>
                <a:gd name="T57" fmla="*/ 282285 h 68"/>
                <a:gd name="T58" fmla="*/ 8554 w 69"/>
                <a:gd name="T59" fmla="*/ 239514 h 68"/>
                <a:gd name="T60" fmla="*/ 0 w 69"/>
                <a:gd name="T61" fmla="*/ 230960 h 68"/>
                <a:gd name="T62" fmla="*/ 25662 w 69"/>
                <a:gd name="T63" fmla="*/ 230960 h 68"/>
                <a:gd name="T64" fmla="*/ 68433 w 69"/>
                <a:gd name="T65" fmla="*/ 188190 h 68"/>
                <a:gd name="T66" fmla="*/ 102649 w 69"/>
                <a:gd name="T67" fmla="*/ 188190 h 68"/>
                <a:gd name="T68" fmla="*/ 153974 w 69"/>
                <a:gd name="T69" fmla="*/ 153974 h 68"/>
                <a:gd name="T70" fmla="*/ 222406 w 69"/>
                <a:gd name="T71" fmla="*/ 145420 h 68"/>
                <a:gd name="T72" fmla="*/ 282285 w 69"/>
                <a:gd name="T73" fmla="*/ 85541 h 68"/>
                <a:gd name="T74" fmla="*/ 290839 w 69"/>
                <a:gd name="T75" fmla="*/ 59879 h 68"/>
                <a:gd name="T76" fmla="*/ 299393 w 69"/>
                <a:gd name="T77" fmla="*/ 17108 h 68"/>
                <a:gd name="T78" fmla="*/ 282285 w 69"/>
                <a:gd name="T79" fmla="*/ 0 h 68"/>
                <a:gd name="T80" fmla="*/ 316501 w 69"/>
                <a:gd name="T81" fmla="*/ 17108 h 68"/>
                <a:gd name="T82" fmla="*/ 350718 w 69"/>
                <a:gd name="T83" fmla="*/ 25662 h 68"/>
                <a:gd name="T84" fmla="*/ 436258 w 69"/>
                <a:gd name="T85" fmla="*/ 17108 h 68"/>
                <a:gd name="T86" fmla="*/ 461921 w 69"/>
                <a:gd name="T87" fmla="*/ 42770 h 68"/>
                <a:gd name="T88" fmla="*/ 470475 w 69"/>
                <a:gd name="T89" fmla="*/ 51325 h 68"/>
                <a:gd name="T90" fmla="*/ 461921 w 69"/>
                <a:gd name="T91" fmla="*/ 8554 h 68"/>
                <a:gd name="T92" fmla="*/ 470475 w 69"/>
                <a:gd name="T93" fmla="*/ 68433 h 68"/>
                <a:gd name="T94" fmla="*/ 470475 w 69"/>
                <a:gd name="T95" fmla="*/ 94095 h 68"/>
                <a:gd name="T96" fmla="*/ 444812 w 69"/>
                <a:gd name="T97" fmla="*/ 119757 h 68"/>
                <a:gd name="T98" fmla="*/ 427704 w 69"/>
                <a:gd name="T99" fmla="*/ 145420 h 68"/>
                <a:gd name="T100" fmla="*/ 496137 w 69"/>
                <a:gd name="T101" fmla="*/ 213852 h 68"/>
                <a:gd name="T102" fmla="*/ 530353 w 69"/>
                <a:gd name="T103" fmla="*/ 213852 h 68"/>
                <a:gd name="T104" fmla="*/ 538907 w 69"/>
                <a:gd name="T105" fmla="*/ 205298 h 68"/>
                <a:gd name="T106" fmla="*/ 547462 w 69"/>
                <a:gd name="T107" fmla="*/ 205298 h 68"/>
                <a:gd name="T108" fmla="*/ 547462 w 69"/>
                <a:gd name="T109" fmla="*/ 213852 h 68"/>
                <a:gd name="T110" fmla="*/ 590232 w 69"/>
                <a:gd name="T111" fmla="*/ 248069 h 68"/>
                <a:gd name="T112" fmla="*/ 573124 w 69"/>
                <a:gd name="T113" fmla="*/ 307947 h 68"/>
                <a:gd name="T114" fmla="*/ 556016 w 69"/>
                <a:gd name="T115" fmla="*/ 307947 h 68"/>
                <a:gd name="T116" fmla="*/ 521799 w 69"/>
                <a:gd name="T117" fmla="*/ 265177 h 68"/>
                <a:gd name="T118" fmla="*/ 504691 w 69"/>
                <a:gd name="T119" fmla="*/ 265177 h 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9"/>
                <a:gd name="T181" fmla="*/ 0 h 68"/>
                <a:gd name="T182" fmla="*/ 69 w 69"/>
                <a:gd name="T183" fmla="*/ 68 h 6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9" h="68">
                  <a:moveTo>
                    <a:pt x="59" y="31"/>
                  </a:moveTo>
                  <a:lnTo>
                    <a:pt x="59" y="34"/>
                  </a:lnTo>
                  <a:lnTo>
                    <a:pt x="59" y="40"/>
                  </a:lnTo>
                  <a:lnTo>
                    <a:pt x="53" y="45"/>
                  </a:lnTo>
                  <a:lnTo>
                    <a:pt x="54" y="48"/>
                  </a:lnTo>
                  <a:lnTo>
                    <a:pt x="55" y="49"/>
                  </a:lnTo>
                  <a:lnTo>
                    <a:pt x="57" y="51"/>
                  </a:lnTo>
                  <a:lnTo>
                    <a:pt x="57" y="54"/>
                  </a:lnTo>
                  <a:lnTo>
                    <a:pt x="59" y="55"/>
                  </a:lnTo>
                  <a:lnTo>
                    <a:pt x="61" y="54"/>
                  </a:lnTo>
                  <a:lnTo>
                    <a:pt x="63" y="54"/>
                  </a:lnTo>
                  <a:lnTo>
                    <a:pt x="65" y="59"/>
                  </a:lnTo>
                  <a:lnTo>
                    <a:pt x="65" y="62"/>
                  </a:lnTo>
                  <a:lnTo>
                    <a:pt x="64" y="64"/>
                  </a:lnTo>
                  <a:lnTo>
                    <a:pt x="60" y="66"/>
                  </a:lnTo>
                  <a:lnTo>
                    <a:pt x="59" y="68"/>
                  </a:lnTo>
                  <a:lnTo>
                    <a:pt x="54" y="68"/>
                  </a:lnTo>
                  <a:lnTo>
                    <a:pt x="49" y="65"/>
                  </a:lnTo>
                  <a:lnTo>
                    <a:pt x="43" y="65"/>
                  </a:lnTo>
                  <a:lnTo>
                    <a:pt x="40" y="63"/>
                  </a:lnTo>
                  <a:lnTo>
                    <a:pt x="39" y="60"/>
                  </a:lnTo>
                  <a:lnTo>
                    <a:pt x="34" y="57"/>
                  </a:lnTo>
                  <a:lnTo>
                    <a:pt x="20" y="57"/>
                  </a:lnTo>
                  <a:lnTo>
                    <a:pt x="13" y="55"/>
                  </a:lnTo>
                  <a:lnTo>
                    <a:pt x="7" y="49"/>
                  </a:lnTo>
                  <a:lnTo>
                    <a:pt x="7" y="47"/>
                  </a:lnTo>
                  <a:lnTo>
                    <a:pt x="7" y="44"/>
                  </a:lnTo>
                  <a:lnTo>
                    <a:pt x="4" y="40"/>
                  </a:lnTo>
                  <a:lnTo>
                    <a:pt x="0" y="33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3" y="27"/>
                  </a:lnTo>
                  <a:lnTo>
                    <a:pt x="8" y="22"/>
                  </a:lnTo>
                  <a:lnTo>
                    <a:pt x="12" y="22"/>
                  </a:lnTo>
                  <a:lnTo>
                    <a:pt x="18" y="18"/>
                  </a:lnTo>
                  <a:lnTo>
                    <a:pt x="26" y="17"/>
                  </a:lnTo>
                  <a:lnTo>
                    <a:pt x="33" y="10"/>
                  </a:lnTo>
                  <a:lnTo>
                    <a:pt x="34" y="7"/>
                  </a:lnTo>
                  <a:lnTo>
                    <a:pt x="35" y="2"/>
                  </a:lnTo>
                  <a:lnTo>
                    <a:pt x="33" y="0"/>
                  </a:lnTo>
                  <a:lnTo>
                    <a:pt x="37" y="2"/>
                  </a:lnTo>
                  <a:lnTo>
                    <a:pt x="41" y="3"/>
                  </a:lnTo>
                  <a:lnTo>
                    <a:pt x="51" y="2"/>
                  </a:lnTo>
                  <a:lnTo>
                    <a:pt x="54" y="5"/>
                  </a:lnTo>
                  <a:lnTo>
                    <a:pt x="55" y="6"/>
                  </a:lnTo>
                  <a:lnTo>
                    <a:pt x="54" y="1"/>
                  </a:lnTo>
                  <a:lnTo>
                    <a:pt x="55" y="8"/>
                  </a:lnTo>
                  <a:lnTo>
                    <a:pt x="55" y="11"/>
                  </a:lnTo>
                  <a:lnTo>
                    <a:pt x="52" y="14"/>
                  </a:lnTo>
                  <a:lnTo>
                    <a:pt x="50" y="17"/>
                  </a:lnTo>
                  <a:lnTo>
                    <a:pt x="58" y="25"/>
                  </a:lnTo>
                  <a:lnTo>
                    <a:pt x="62" y="25"/>
                  </a:lnTo>
                  <a:lnTo>
                    <a:pt x="63" y="24"/>
                  </a:lnTo>
                  <a:lnTo>
                    <a:pt x="64" y="24"/>
                  </a:lnTo>
                  <a:lnTo>
                    <a:pt x="64" y="25"/>
                  </a:lnTo>
                  <a:lnTo>
                    <a:pt x="69" y="29"/>
                  </a:lnTo>
                  <a:lnTo>
                    <a:pt x="67" y="36"/>
                  </a:lnTo>
                  <a:lnTo>
                    <a:pt x="65" y="36"/>
                  </a:lnTo>
                  <a:lnTo>
                    <a:pt x="61" y="31"/>
                  </a:lnTo>
                  <a:lnTo>
                    <a:pt x="59" y="31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0" name="Freeform 33"/>
            <p:cNvSpPr>
              <a:spLocks/>
            </p:cNvSpPr>
            <p:nvPr/>
          </p:nvSpPr>
          <p:spPr bwMode="auto">
            <a:xfrm>
              <a:off x="5037814" y="3057074"/>
              <a:ext cx="795531" cy="496138"/>
            </a:xfrm>
            <a:custGeom>
              <a:avLst/>
              <a:gdLst>
                <a:gd name="T0" fmla="*/ 752761 w 93"/>
                <a:gd name="T1" fmla="*/ 367826 h 58"/>
                <a:gd name="T2" fmla="*/ 633003 w 93"/>
                <a:gd name="T3" fmla="*/ 453367 h 58"/>
                <a:gd name="T4" fmla="*/ 573125 w 93"/>
                <a:gd name="T5" fmla="*/ 487584 h 58"/>
                <a:gd name="T6" fmla="*/ 513246 w 93"/>
                <a:gd name="T7" fmla="*/ 444813 h 58"/>
                <a:gd name="T8" fmla="*/ 479029 w 93"/>
                <a:gd name="T9" fmla="*/ 453367 h 58"/>
                <a:gd name="T10" fmla="*/ 444813 w 93"/>
                <a:gd name="T11" fmla="*/ 427705 h 58"/>
                <a:gd name="T12" fmla="*/ 402043 w 93"/>
                <a:gd name="T13" fmla="*/ 436259 h 58"/>
                <a:gd name="T14" fmla="*/ 273731 w 93"/>
                <a:gd name="T15" fmla="*/ 376381 h 58"/>
                <a:gd name="T16" fmla="*/ 205298 w 93"/>
                <a:gd name="T17" fmla="*/ 367826 h 58"/>
                <a:gd name="T18" fmla="*/ 222407 w 93"/>
                <a:gd name="T19" fmla="*/ 393489 h 58"/>
                <a:gd name="T20" fmla="*/ 205298 w 93"/>
                <a:gd name="T21" fmla="*/ 427705 h 58"/>
                <a:gd name="T22" fmla="*/ 128311 w 93"/>
                <a:gd name="T23" fmla="*/ 453367 h 58"/>
                <a:gd name="T24" fmla="*/ 102649 w 93"/>
                <a:gd name="T25" fmla="*/ 496138 h 58"/>
                <a:gd name="T26" fmla="*/ 59879 w 93"/>
                <a:gd name="T27" fmla="*/ 453367 h 58"/>
                <a:gd name="T28" fmla="*/ 0 w 93"/>
                <a:gd name="T29" fmla="*/ 402043 h 58"/>
                <a:gd name="T30" fmla="*/ 8554 w 93"/>
                <a:gd name="T31" fmla="*/ 367826 h 58"/>
                <a:gd name="T32" fmla="*/ 0 w 93"/>
                <a:gd name="T33" fmla="*/ 342164 h 58"/>
                <a:gd name="T34" fmla="*/ 34216 w 93"/>
                <a:gd name="T35" fmla="*/ 316502 h 58"/>
                <a:gd name="T36" fmla="*/ 171082 w 93"/>
                <a:gd name="T37" fmla="*/ 273731 h 58"/>
                <a:gd name="T38" fmla="*/ 188190 w 93"/>
                <a:gd name="T39" fmla="*/ 239515 h 58"/>
                <a:gd name="T40" fmla="*/ 111203 w 93"/>
                <a:gd name="T41" fmla="*/ 171082 h 58"/>
                <a:gd name="T42" fmla="*/ 102649 w 93"/>
                <a:gd name="T43" fmla="*/ 102649 h 58"/>
                <a:gd name="T44" fmla="*/ 153974 w 93"/>
                <a:gd name="T45" fmla="*/ 68433 h 58"/>
                <a:gd name="T46" fmla="*/ 136866 w 93"/>
                <a:gd name="T47" fmla="*/ 25662 h 58"/>
                <a:gd name="T48" fmla="*/ 111203 w 93"/>
                <a:gd name="T49" fmla="*/ 0 h 58"/>
                <a:gd name="T50" fmla="*/ 299393 w 93"/>
                <a:gd name="T51" fmla="*/ 59879 h 58"/>
                <a:gd name="T52" fmla="*/ 479029 w 93"/>
                <a:gd name="T53" fmla="*/ 76987 h 58"/>
                <a:gd name="T54" fmla="*/ 530354 w 93"/>
                <a:gd name="T55" fmla="*/ 128312 h 58"/>
                <a:gd name="T56" fmla="*/ 607341 w 93"/>
                <a:gd name="T57" fmla="*/ 145420 h 58"/>
                <a:gd name="T58" fmla="*/ 692882 w 93"/>
                <a:gd name="T59" fmla="*/ 171082 h 58"/>
                <a:gd name="T60" fmla="*/ 709990 w 93"/>
                <a:gd name="T61" fmla="*/ 196744 h 58"/>
                <a:gd name="T62" fmla="*/ 752761 w 93"/>
                <a:gd name="T63" fmla="*/ 222407 h 58"/>
                <a:gd name="T64" fmla="*/ 735652 w 93"/>
                <a:gd name="T65" fmla="*/ 248069 h 58"/>
                <a:gd name="T66" fmla="*/ 769869 w 93"/>
                <a:gd name="T67" fmla="*/ 307948 h 58"/>
                <a:gd name="T68" fmla="*/ 778423 w 93"/>
                <a:gd name="T69" fmla="*/ 342164 h 58"/>
                <a:gd name="T70" fmla="*/ 795531 w 93"/>
                <a:gd name="T71" fmla="*/ 359272 h 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3"/>
                <a:gd name="T109" fmla="*/ 0 h 58"/>
                <a:gd name="T110" fmla="*/ 93 w 93"/>
                <a:gd name="T111" fmla="*/ 58 h 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3" h="58">
                  <a:moveTo>
                    <a:pt x="93" y="42"/>
                  </a:moveTo>
                  <a:lnTo>
                    <a:pt x="88" y="43"/>
                  </a:lnTo>
                  <a:lnTo>
                    <a:pt x="80" y="48"/>
                  </a:lnTo>
                  <a:lnTo>
                    <a:pt x="74" y="53"/>
                  </a:lnTo>
                  <a:lnTo>
                    <a:pt x="71" y="53"/>
                  </a:lnTo>
                  <a:lnTo>
                    <a:pt x="67" y="57"/>
                  </a:lnTo>
                  <a:lnTo>
                    <a:pt x="63" y="53"/>
                  </a:lnTo>
                  <a:lnTo>
                    <a:pt x="60" y="52"/>
                  </a:lnTo>
                  <a:lnTo>
                    <a:pt x="58" y="50"/>
                  </a:lnTo>
                  <a:lnTo>
                    <a:pt x="56" y="53"/>
                  </a:lnTo>
                  <a:lnTo>
                    <a:pt x="54" y="52"/>
                  </a:lnTo>
                  <a:lnTo>
                    <a:pt x="52" y="50"/>
                  </a:lnTo>
                  <a:lnTo>
                    <a:pt x="51" y="51"/>
                  </a:lnTo>
                  <a:lnTo>
                    <a:pt x="47" y="51"/>
                  </a:lnTo>
                  <a:lnTo>
                    <a:pt x="35" y="44"/>
                  </a:lnTo>
                  <a:lnTo>
                    <a:pt x="32" y="44"/>
                  </a:lnTo>
                  <a:lnTo>
                    <a:pt x="27" y="42"/>
                  </a:lnTo>
                  <a:lnTo>
                    <a:pt x="24" y="43"/>
                  </a:lnTo>
                  <a:lnTo>
                    <a:pt x="24" y="44"/>
                  </a:lnTo>
                  <a:lnTo>
                    <a:pt x="26" y="46"/>
                  </a:lnTo>
                  <a:lnTo>
                    <a:pt x="26" y="48"/>
                  </a:lnTo>
                  <a:lnTo>
                    <a:pt x="24" y="50"/>
                  </a:lnTo>
                  <a:lnTo>
                    <a:pt x="18" y="50"/>
                  </a:lnTo>
                  <a:lnTo>
                    <a:pt x="15" y="53"/>
                  </a:lnTo>
                  <a:lnTo>
                    <a:pt x="14" y="55"/>
                  </a:lnTo>
                  <a:lnTo>
                    <a:pt x="12" y="58"/>
                  </a:lnTo>
                  <a:lnTo>
                    <a:pt x="10" y="58"/>
                  </a:lnTo>
                  <a:lnTo>
                    <a:pt x="7" y="53"/>
                  </a:lnTo>
                  <a:lnTo>
                    <a:pt x="2" y="49"/>
                  </a:lnTo>
                  <a:lnTo>
                    <a:pt x="0" y="47"/>
                  </a:lnTo>
                  <a:lnTo>
                    <a:pt x="0" y="44"/>
                  </a:lnTo>
                  <a:lnTo>
                    <a:pt x="1" y="43"/>
                  </a:lnTo>
                  <a:lnTo>
                    <a:pt x="2" y="41"/>
                  </a:lnTo>
                  <a:lnTo>
                    <a:pt x="0" y="40"/>
                  </a:lnTo>
                  <a:lnTo>
                    <a:pt x="1" y="38"/>
                  </a:lnTo>
                  <a:lnTo>
                    <a:pt x="4" y="37"/>
                  </a:lnTo>
                  <a:lnTo>
                    <a:pt x="13" y="37"/>
                  </a:lnTo>
                  <a:lnTo>
                    <a:pt x="20" y="32"/>
                  </a:lnTo>
                  <a:lnTo>
                    <a:pt x="22" y="31"/>
                  </a:lnTo>
                  <a:lnTo>
                    <a:pt x="22" y="28"/>
                  </a:lnTo>
                  <a:lnTo>
                    <a:pt x="17" y="23"/>
                  </a:lnTo>
                  <a:lnTo>
                    <a:pt x="13" y="20"/>
                  </a:lnTo>
                  <a:lnTo>
                    <a:pt x="12" y="19"/>
                  </a:lnTo>
                  <a:lnTo>
                    <a:pt x="12" y="12"/>
                  </a:lnTo>
                  <a:lnTo>
                    <a:pt x="16" y="9"/>
                  </a:lnTo>
                  <a:lnTo>
                    <a:pt x="18" y="8"/>
                  </a:lnTo>
                  <a:lnTo>
                    <a:pt x="18" y="6"/>
                  </a:lnTo>
                  <a:lnTo>
                    <a:pt x="16" y="3"/>
                  </a:lnTo>
                  <a:lnTo>
                    <a:pt x="13" y="1"/>
                  </a:lnTo>
                  <a:lnTo>
                    <a:pt x="13" y="0"/>
                  </a:lnTo>
                  <a:lnTo>
                    <a:pt x="29" y="1"/>
                  </a:lnTo>
                  <a:lnTo>
                    <a:pt x="35" y="7"/>
                  </a:lnTo>
                  <a:lnTo>
                    <a:pt x="42" y="9"/>
                  </a:lnTo>
                  <a:lnTo>
                    <a:pt x="56" y="9"/>
                  </a:lnTo>
                  <a:lnTo>
                    <a:pt x="61" y="12"/>
                  </a:lnTo>
                  <a:lnTo>
                    <a:pt x="62" y="15"/>
                  </a:lnTo>
                  <a:lnTo>
                    <a:pt x="65" y="17"/>
                  </a:lnTo>
                  <a:lnTo>
                    <a:pt x="71" y="17"/>
                  </a:lnTo>
                  <a:lnTo>
                    <a:pt x="76" y="20"/>
                  </a:lnTo>
                  <a:lnTo>
                    <a:pt x="81" y="20"/>
                  </a:lnTo>
                  <a:lnTo>
                    <a:pt x="83" y="22"/>
                  </a:lnTo>
                  <a:lnTo>
                    <a:pt x="83" y="23"/>
                  </a:lnTo>
                  <a:lnTo>
                    <a:pt x="86" y="24"/>
                  </a:lnTo>
                  <a:lnTo>
                    <a:pt x="88" y="26"/>
                  </a:lnTo>
                  <a:lnTo>
                    <a:pt x="88" y="28"/>
                  </a:lnTo>
                  <a:lnTo>
                    <a:pt x="86" y="29"/>
                  </a:lnTo>
                  <a:lnTo>
                    <a:pt x="87" y="31"/>
                  </a:lnTo>
                  <a:lnTo>
                    <a:pt x="90" y="36"/>
                  </a:lnTo>
                  <a:lnTo>
                    <a:pt x="90" y="38"/>
                  </a:lnTo>
                  <a:lnTo>
                    <a:pt x="91" y="40"/>
                  </a:lnTo>
                  <a:lnTo>
                    <a:pt x="93" y="40"/>
                  </a:lnTo>
                  <a:lnTo>
                    <a:pt x="93" y="42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21" name="组合 25"/>
            <p:cNvGrpSpPr>
              <a:grpSpLocks/>
            </p:cNvGrpSpPr>
            <p:nvPr/>
          </p:nvGrpSpPr>
          <p:grpSpPr bwMode="auto">
            <a:xfrm>
              <a:off x="5593829" y="2406963"/>
              <a:ext cx="829748" cy="1753589"/>
              <a:chOff x="5593829" y="2406963"/>
              <a:chExt cx="829748" cy="1753589"/>
            </a:xfrm>
            <a:grpFill/>
          </p:grpSpPr>
          <p:sp>
            <p:nvSpPr>
              <p:cNvPr id="127" name="Freeform 16"/>
              <p:cNvSpPr>
                <a:spLocks/>
              </p:cNvSpPr>
              <p:nvPr/>
            </p:nvSpPr>
            <p:spPr bwMode="auto">
              <a:xfrm>
                <a:off x="5867561" y="3578874"/>
                <a:ext cx="444813" cy="581678"/>
              </a:xfrm>
              <a:custGeom>
                <a:avLst/>
                <a:gdLst>
                  <a:gd name="T0" fmla="*/ 444813 w 52"/>
                  <a:gd name="T1" fmla="*/ 102649 h 68"/>
                  <a:gd name="T2" fmla="*/ 410597 w 52"/>
                  <a:gd name="T3" fmla="*/ 145420 h 68"/>
                  <a:gd name="T4" fmla="*/ 410597 w 52"/>
                  <a:gd name="T5" fmla="*/ 171082 h 68"/>
                  <a:gd name="T6" fmla="*/ 393488 w 52"/>
                  <a:gd name="T7" fmla="*/ 188190 h 68"/>
                  <a:gd name="T8" fmla="*/ 350718 w 52"/>
                  <a:gd name="T9" fmla="*/ 179636 h 68"/>
                  <a:gd name="T10" fmla="*/ 402043 w 52"/>
                  <a:gd name="T11" fmla="*/ 230960 h 68"/>
                  <a:gd name="T12" fmla="*/ 359272 w 52"/>
                  <a:gd name="T13" fmla="*/ 273731 h 68"/>
                  <a:gd name="T14" fmla="*/ 359272 w 52"/>
                  <a:gd name="T15" fmla="*/ 307947 h 68"/>
                  <a:gd name="T16" fmla="*/ 384934 w 52"/>
                  <a:gd name="T17" fmla="*/ 333609 h 68"/>
                  <a:gd name="T18" fmla="*/ 384934 w 52"/>
                  <a:gd name="T19" fmla="*/ 342164 h 68"/>
                  <a:gd name="T20" fmla="*/ 342164 w 52"/>
                  <a:gd name="T21" fmla="*/ 342164 h 68"/>
                  <a:gd name="T22" fmla="*/ 350718 w 52"/>
                  <a:gd name="T23" fmla="*/ 359272 h 68"/>
                  <a:gd name="T24" fmla="*/ 316502 w 52"/>
                  <a:gd name="T25" fmla="*/ 384934 h 68"/>
                  <a:gd name="T26" fmla="*/ 307948 w 52"/>
                  <a:gd name="T27" fmla="*/ 419150 h 68"/>
                  <a:gd name="T28" fmla="*/ 282285 w 52"/>
                  <a:gd name="T29" fmla="*/ 444813 h 68"/>
                  <a:gd name="T30" fmla="*/ 248069 w 52"/>
                  <a:gd name="T31" fmla="*/ 444813 h 68"/>
                  <a:gd name="T32" fmla="*/ 248069 w 52"/>
                  <a:gd name="T33" fmla="*/ 461921 h 68"/>
                  <a:gd name="T34" fmla="*/ 256623 w 52"/>
                  <a:gd name="T35" fmla="*/ 470475 h 68"/>
                  <a:gd name="T36" fmla="*/ 256623 w 52"/>
                  <a:gd name="T37" fmla="*/ 479029 h 68"/>
                  <a:gd name="T38" fmla="*/ 230961 w 52"/>
                  <a:gd name="T39" fmla="*/ 479029 h 68"/>
                  <a:gd name="T40" fmla="*/ 188190 w 52"/>
                  <a:gd name="T41" fmla="*/ 530353 h 68"/>
                  <a:gd name="T42" fmla="*/ 188190 w 52"/>
                  <a:gd name="T43" fmla="*/ 547462 h 68"/>
                  <a:gd name="T44" fmla="*/ 136866 w 52"/>
                  <a:gd name="T45" fmla="*/ 581678 h 68"/>
                  <a:gd name="T46" fmla="*/ 136866 w 52"/>
                  <a:gd name="T47" fmla="*/ 581678 h 68"/>
                  <a:gd name="T48" fmla="*/ 136866 w 52"/>
                  <a:gd name="T49" fmla="*/ 556016 h 68"/>
                  <a:gd name="T50" fmla="*/ 59879 w 52"/>
                  <a:gd name="T51" fmla="*/ 453367 h 68"/>
                  <a:gd name="T52" fmla="*/ 8554 w 52"/>
                  <a:gd name="T53" fmla="*/ 453367 h 68"/>
                  <a:gd name="T54" fmla="*/ 0 w 52"/>
                  <a:gd name="T55" fmla="*/ 444813 h 68"/>
                  <a:gd name="T56" fmla="*/ 0 w 52"/>
                  <a:gd name="T57" fmla="*/ 402042 h 68"/>
                  <a:gd name="T58" fmla="*/ 8554 w 52"/>
                  <a:gd name="T59" fmla="*/ 384934 h 68"/>
                  <a:gd name="T60" fmla="*/ 8554 w 52"/>
                  <a:gd name="T61" fmla="*/ 359272 h 68"/>
                  <a:gd name="T62" fmla="*/ 0 w 52"/>
                  <a:gd name="T63" fmla="*/ 342164 h 68"/>
                  <a:gd name="T64" fmla="*/ 8554 w 52"/>
                  <a:gd name="T65" fmla="*/ 325055 h 68"/>
                  <a:gd name="T66" fmla="*/ 42770 w 52"/>
                  <a:gd name="T67" fmla="*/ 282285 h 68"/>
                  <a:gd name="T68" fmla="*/ 42770 w 52"/>
                  <a:gd name="T69" fmla="*/ 213852 h 68"/>
                  <a:gd name="T70" fmla="*/ 102649 w 52"/>
                  <a:gd name="T71" fmla="*/ 162528 h 68"/>
                  <a:gd name="T72" fmla="*/ 102649 w 52"/>
                  <a:gd name="T73" fmla="*/ 136865 h 68"/>
                  <a:gd name="T74" fmla="*/ 94095 w 52"/>
                  <a:gd name="T75" fmla="*/ 119757 h 68"/>
                  <a:gd name="T76" fmla="*/ 94095 w 52"/>
                  <a:gd name="T77" fmla="*/ 94095 h 68"/>
                  <a:gd name="T78" fmla="*/ 136866 w 52"/>
                  <a:gd name="T79" fmla="*/ 68433 h 68"/>
                  <a:gd name="T80" fmla="*/ 162528 w 52"/>
                  <a:gd name="T81" fmla="*/ 68433 h 68"/>
                  <a:gd name="T82" fmla="*/ 205298 w 52"/>
                  <a:gd name="T83" fmla="*/ 25662 h 68"/>
                  <a:gd name="T84" fmla="*/ 213852 w 52"/>
                  <a:gd name="T85" fmla="*/ 0 h 68"/>
                  <a:gd name="T86" fmla="*/ 230961 w 52"/>
                  <a:gd name="T87" fmla="*/ 0 h 68"/>
                  <a:gd name="T88" fmla="*/ 265177 w 52"/>
                  <a:gd name="T89" fmla="*/ 34216 h 68"/>
                  <a:gd name="T90" fmla="*/ 265177 w 52"/>
                  <a:gd name="T91" fmla="*/ 68433 h 68"/>
                  <a:gd name="T92" fmla="*/ 282285 w 52"/>
                  <a:gd name="T93" fmla="*/ 94095 h 68"/>
                  <a:gd name="T94" fmla="*/ 299393 w 52"/>
                  <a:gd name="T95" fmla="*/ 111203 h 68"/>
                  <a:gd name="T96" fmla="*/ 316502 w 52"/>
                  <a:gd name="T97" fmla="*/ 111203 h 68"/>
                  <a:gd name="T98" fmla="*/ 350718 w 52"/>
                  <a:gd name="T99" fmla="*/ 111203 h 68"/>
                  <a:gd name="T100" fmla="*/ 376380 w 52"/>
                  <a:gd name="T101" fmla="*/ 102649 h 68"/>
                  <a:gd name="T102" fmla="*/ 444813 w 52"/>
                  <a:gd name="T103" fmla="*/ 102649 h 6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2"/>
                  <a:gd name="T157" fmla="*/ 0 h 68"/>
                  <a:gd name="T158" fmla="*/ 52 w 52"/>
                  <a:gd name="T159" fmla="*/ 68 h 6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2" h="68">
                    <a:moveTo>
                      <a:pt x="52" y="12"/>
                    </a:moveTo>
                    <a:lnTo>
                      <a:pt x="48" y="17"/>
                    </a:lnTo>
                    <a:lnTo>
                      <a:pt x="48" y="20"/>
                    </a:lnTo>
                    <a:lnTo>
                      <a:pt x="46" y="22"/>
                    </a:lnTo>
                    <a:lnTo>
                      <a:pt x="41" y="21"/>
                    </a:lnTo>
                    <a:lnTo>
                      <a:pt x="47" y="27"/>
                    </a:lnTo>
                    <a:lnTo>
                      <a:pt x="42" y="32"/>
                    </a:lnTo>
                    <a:lnTo>
                      <a:pt x="42" y="36"/>
                    </a:lnTo>
                    <a:lnTo>
                      <a:pt x="45" y="39"/>
                    </a:lnTo>
                    <a:lnTo>
                      <a:pt x="45" y="40"/>
                    </a:lnTo>
                    <a:lnTo>
                      <a:pt x="40" y="40"/>
                    </a:lnTo>
                    <a:lnTo>
                      <a:pt x="41" y="42"/>
                    </a:lnTo>
                    <a:lnTo>
                      <a:pt x="37" y="45"/>
                    </a:lnTo>
                    <a:lnTo>
                      <a:pt x="36" y="49"/>
                    </a:lnTo>
                    <a:lnTo>
                      <a:pt x="33" y="52"/>
                    </a:lnTo>
                    <a:lnTo>
                      <a:pt x="29" y="52"/>
                    </a:lnTo>
                    <a:lnTo>
                      <a:pt x="29" y="54"/>
                    </a:lnTo>
                    <a:lnTo>
                      <a:pt x="30" y="55"/>
                    </a:lnTo>
                    <a:lnTo>
                      <a:pt x="30" y="56"/>
                    </a:lnTo>
                    <a:lnTo>
                      <a:pt x="27" y="56"/>
                    </a:lnTo>
                    <a:lnTo>
                      <a:pt x="22" y="62"/>
                    </a:lnTo>
                    <a:lnTo>
                      <a:pt x="22" y="64"/>
                    </a:lnTo>
                    <a:lnTo>
                      <a:pt x="16" y="68"/>
                    </a:lnTo>
                    <a:lnTo>
                      <a:pt x="16" y="65"/>
                    </a:lnTo>
                    <a:lnTo>
                      <a:pt x="7" y="53"/>
                    </a:lnTo>
                    <a:lnTo>
                      <a:pt x="1" y="53"/>
                    </a:lnTo>
                    <a:lnTo>
                      <a:pt x="0" y="52"/>
                    </a:lnTo>
                    <a:lnTo>
                      <a:pt x="0" y="47"/>
                    </a:lnTo>
                    <a:lnTo>
                      <a:pt x="1" y="45"/>
                    </a:lnTo>
                    <a:lnTo>
                      <a:pt x="1" y="42"/>
                    </a:lnTo>
                    <a:lnTo>
                      <a:pt x="0" y="40"/>
                    </a:lnTo>
                    <a:lnTo>
                      <a:pt x="1" y="38"/>
                    </a:lnTo>
                    <a:lnTo>
                      <a:pt x="5" y="33"/>
                    </a:lnTo>
                    <a:lnTo>
                      <a:pt x="5" y="25"/>
                    </a:lnTo>
                    <a:lnTo>
                      <a:pt x="12" y="19"/>
                    </a:lnTo>
                    <a:lnTo>
                      <a:pt x="12" y="16"/>
                    </a:lnTo>
                    <a:lnTo>
                      <a:pt x="11" y="14"/>
                    </a:lnTo>
                    <a:lnTo>
                      <a:pt x="11" y="11"/>
                    </a:lnTo>
                    <a:lnTo>
                      <a:pt x="16" y="8"/>
                    </a:lnTo>
                    <a:lnTo>
                      <a:pt x="19" y="8"/>
                    </a:lnTo>
                    <a:lnTo>
                      <a:pt x="24" y="3"/>
                    </a:lnTo>
                    <a:lnTo>
                      <a:pt x="25" y="0"/>
                    </a:lnTo>
                    <a:lnTo>
                      <a:pt x="27" y="0"/>
                    </a:lnTo>
                    <a:lnTo>
                      <a:pt x="31" y="4"/>
                    </a:lnTo>
                    <a:lnTo>
                      <a:pt x="31" y="8"/>
                    </a:lnTo>
                    <a:lnTo>
                      <a:pt x="33" y="11"/>
                    </a:lnTo>
                    <a:lnTo>
                      <a:pt x="35" y="13"/>
                    </a:lnTo>
                    <a:lnTo>
                      <a:pt x="37" y="13"/>
                    </a:lnTo>
                    <a:lnTo>
                      <a:pt x="41" y="13"/>
                    </a:lnTo>
                    <a:lnTo>
                      <a:pt x="44" y="12"/>
                    </a:lnTo>
                    <a:lnTo>
                      <a:pt x="52" y="12"/>
                    </a:lnTo>
                  </a:path>
                </a:pathLst>
              </a:custGeom>
              <a:solidFill>
                <a:srgbClr val="22618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FFFFFF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28" name="Freeform 17"/>
              <p:cNvSpPr>
                <a:spLocks/>
              </p:cNvSpPr>
              <p:nvPr/>
            </p:nvSpPr>
            <p:spPr bwMode="auto">
              <a:xfrm>
                <a:off x="6030089" y="3296588"/>
                <a:ext cx="393488" cy="393488"/>
              </a:xfrm>
              <a:custGeom>
                <a:avLst/>
                <a:gdLst>
                  <a:gd name="T0" fmla="*/ 179636 w 46"/>
                  <a:gd name="T1" fmla="*/ 0 h 46"/>
                  <a:gd name="T2" fmla="*/ 222406 w 46"/>
                  <a:gd name="T3" fmla="*/ 8554 h 46"/>
                  <a:gd name="T4" fmla="*/ 230960 w 46"/>
                  <a:gd name="T5" fmla="*/ 34216 h 46"/>
                  <a:gd name="T6" fmla="*/ 256623 w 46"/>
                  <a:gd name="T7" fmla="*/ 42770 h 46"/>
                  <a:gd name="T8" fmla="*/ 282285 w 46"/>
                  <a:gd name="T9" fmla="*/ 17108 h 46"/>
                  <a:gd name="T10" fmla="*/ 316501 w 46"/>
                  <a:gd name="T11" fmla="*/ 8554 h 46"/>
                  <a:gd name="T12" fmla="*/ 342163 w 46"/>
                  <a:gd name="T13" fmla="*/ 34216 h 46"/>
                  <a:gd name="T14" fmla="*/ 393488 w 46"/>
                  <a:gd name="T15" fmla="*/ 34216 h 46"/>
                  <a:gd name="T16" fmla="*/ 342163 w 46"/>
                  <a:gd name="T17" fmla="*/ 85541 h 46"/>
                  <a:gd name="T18" fmla="*/ 342163 w 46"/>
                  <a:gd name="T19" fmla="*/ 102649 h 46"/>
                  <a:gd name="T20" fmla="*/ 367826 w 46"/>
                  <a:gd name="T21" fmla="*/ 102649 h 46"/>
                  <a:gd name="T22" fmla="*/ 384934 w 46"/>
                  <a:gd name="T23" fmla="*/ 85541 h 46"/>
                  <a:gd name="T24" fmla="*/ 384934 w 46"/>
                  <a:gd name="T25" fmla="*/ 128311 h 46"/>
                  <a:gd name="T26" fmla="*/ 350718 w 46"/>
                  <a:gd name="T27" fmla="*/ 128311 h 46"/>
                  <a:gd name="T28" fmla="*/ 342163 w 46"/>
                  <a:gd name="T29" fmla="*/ 153974 h 46"/>
                  <a:gd name="T30" fmla="*/ 367826 w 46"/>
                  <a:gd name="T31" fmla="*/ 153974 h 46"/>
                  <a:gd name="T32" fmla="*/ 367826 w 46"/>
                  <a:gd name="T33" fmla="*/ 222406 h 46"/>
                  <a:gd name="T34" fmla="*/ 376380 w 46"/>
                  <a:gd name="T35" fmla="*/ 230960 h 46"/>
                  <a:gd name="T36" fmla="*/ 367826 w 46"/>
                  <a:gd name="T37" fmla="*/ 273731 h 46"/>
                  <a:gd name="T38" fmla="*/ 342163 w 46"/>
                  <a:gd name="T39" fmla="*/ 273731 h 46"/>
                  <a:gd name="T40" fmla="*/ 342163 w 46"/>
                  <a:gd name="T41" fmla="*/ 248069 h 46"/>
                  <a:gd name="T42" fmla="*/ 325055 w 46"/>
                  <a:gd name="T43" fmla="*/ 265177 h 46"/>
                  <a:gd name="T44" fmla="*/ 282285 w 46"/>
                  <a:gd name="T45" fmla="*/ 307947 h 46"/>
                  <a:gd name="T46" fmla="*/ 282285 w 46"/>
                  <a:gd name="T47" fmla="*/ 384934 h 46"/>
                  <a:gd name="T48" fmla="*/ 222406 w 46"/>
                  <a:gd name="T49" fmla="*/ 384934 h 46"/>
                  <a:gd name="T50" fmla="*/ 188190 w 46"/>
                  <a:gd name="T51" fmla="*/ 393488 h 46"/>
                  <a:gd name="T52" fmla="*/ 153974 w 46"/>
                  <a:gd name="T53" fmla="*/ 393488 h 46"/>
                  <a:gd name="T54" fmla="*/ 136865 w 46"/>
                  <a:gd name="T55" fmla="*/ 393488 h 46"/>
                  <a:gd name="T56" fmla="*/ 119757 w 46"/>
                  <a:gd name="T57" fmla="*/ 376380 h 46"/>
                  <a:gd name="T58" fmla="*/ 102649 w 46"/>
                  <a:gd name="T59" fmla="*/ 350718 h 46"/>
                  <a:gd name="T60" fmla="*/ 102649 w 46"/>
                  <a:gd name="T61" fmla="*/ 316501 h 46"/>
                  <a:gd name="T62" fmla="*/ 59879 w 46"/>
                  <a:gd name="T63" fmla="*/ 282285 h 46"/>
                  <a:gd name="T64" fmla="*/ 51325 w 46"/>
                  <a:gd name="T65" fmla="*/ 282285 h 46"/>
                  <a:gd name="T66" fmla="*/ 51325 w 46"/>
                  <a:gd name="T67" fmla="*/ 256623 h 46"/>
                  <a:gd name="T68" fmla="*/ 0 w 46"/>
                  <a:gd name="T69" fmla="*/ 188190 h 46"/>
                  <a:gd name="T70" fmla="*/ 0 w 46"/>
                  <a:gd name="T71" fmla="*/ 179636 h 46"/>
                  <a:gd name="T72" fmla="*/ 34216 w 46"/>
                  <a:gd name="T73" fmla="*/ 145419 h 46"/>
                  <a:gd name="T74" fmla="*/ 34216 w 46"/>
                  <a:gd name="T75" fmla="*/ 128311 h 46"/>
                  <a:gd name="T76" fmla="*/ 76987 w 46"/>
                  <a:gd name="T77" fmla="*/ 85541 h 46"/>
                  <a:gd name="T78" fmla="*/ 76987 w 46"/>
                  <a:gd name="T79" fmla="*/ 34216 h 46"/>
                  <a:gd name="T80" fmla="*/ 102649 w 46"/>
                  <a:gd name="T81" fmla="*/ 17108 h 46"/>
                  <a:gd name="T82" fmla="*/ 119757 w 46"/>
                  <a:gd name="T83" fmla="*/ 17108 h 46"/>
                  <a:gd name="T84" fmla="*/ 128311 w 46"/>
                  <a:gd name="T85" fmla="*/ 25662 h 46"/>
                  <a:gd name="T86" fmla="*/ 153974 w 46"/>
                  <a:gd name="T87" fmla="*/ 25662 h 46"/>
                  <a:gd name="T88" fmla="*/ 179636 w 46"/>
                  <a:gd name="T89" fmla="*/ 0 h 4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46"/>
                  <a:gd name="T136" fmla="*/ 0 h 46"/>
                  <a:gd name="T137" fmla="*/ 46 w 46"/>
                  <a:gd name="T138" fmla="*/ 46 h 4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46" h="46">
                    <a:moveTo>
                      <a:pt x="21" y="0"/>
                    </a:moveTo>
                    <a:lnTo>
                      <a:pt x="26" y="1"/>
                    </a:lnTo>
                    <a:lnTo>
                      <a:pt x="27" y="4"/>
                    </a:lnTo>
                    <a:lnTo>
                      <a:pt x="30" y="5"/>
                    </a:lnTo>
                    <a:lnTo>
                      <a:pt x="33" y="2"/>
                    </a:lnTo>
                    <a:lnTo>
                      <a:pt x="37" y="1"/>
                    </a:lnTo>
                    <a:lnTo>
                      <a:pt x="40" y="4"/>
                    </a:lnTo>
                    <a:lnTo>
                      <a:pt x="46" y="4"/>
                    </a:lnTo>
                    <a:lnTo>
                      <a:pt x="40" y="10"/>
                    </a:lnTo>
                    <a:lnTo>
                      <a:pt x="40" y="12"/>
                    </a:lnTo>
                    <a:lnTo>
                      <a:pt x="43" y="12"/>
                    </a:lnTo>
                    <a:lnTo>
                      <a:pt x="45" y="10"/>
                    </a:lnTo>
                    <a:lnTo>
                      <a:pt x="45" y="15"/>
                    </a:lnTo>
                    <a:lnTo>
                      <a:pt x="41" y="15"/>
                    </a:lnTo>
                    <a:lnTo>
                      <a:pt x="40" y="18"/>
                    </a:lnTo>
                    <a:lnTo>
                      <a:pt x="43" y="18"/>
                    </a:lnTo>
                    <a:lnTo>
                      <a:pt x="43" y="26"/>
                    </a:lnTo>
                    <a:lnTo>
                      <a:pt x="44" y="27"/>
                    </a:lnTo>
                    <a:lnTo>
                      <a:pt x="43" y="32"/>
                    </a:lnTo>
                    <a:lnTo>
                      <a:pt x="40" y="32"/>
                    </a:lnTo>
                    <a:lnTo>
                      <a:pt x="40" y="29"/>
                    </a:lnTo>
                    <a:lnTo>
                      <a:pt x="38" y="31"/>
                    </a:lnTo>
                    <a:lnTo>
                      <a:pt x="33" y="36"/>
                    </a:lnTo>
                    <a:lnTo>
                      <a:pt x="33" y="45"/>
                    </a:lnTo>
                    <a:lnTo>
                      <a:pt x="26" y="45"/>
                    </a:lnTo>
                    <a:lnTo>
                      <a:pt x="22" y="46"/>
                    </a:lnTo>
                    <a:lnTo>
                      <a:pt x="18" y="46"/>
                    </a:lnTo>
                    <a:lnTo>
                      <a:pt x="16" y="46"/>
                    </a:lnTo>
                    <a:lnTo>
                      <a:pt x="14" y="44"/>
                    </a:lnTo>
                    <a:lnTo>
                      <a:pt x="12" y="41"/>
                    </a:lnTo>
                    <a:lnTo>
                      <a:pt x="12" y="37"/>
                    </a:lnTo>
                    <a:lnTo>
                      <a:pt x="7" y="33"/>
                    </a:lnTo>
                    <a:lnTo>
                      <a:pt x="6" y="33"/>
                    </a:lnTo>
                    <a:lnTo>
                      <a:pt x="6" y="30"/>
                    </a:lnTo>
                    <a:lnTo>
                      <a:pt x="0" y="22"/>
                    </a:lnTo>
                    <a:lnTo>
                      <a:pt x="0" y="21"/>
                    </a:lnTo>
                    <a:lnTo>
                      <a:pt x="4" y="17"/>
                    </a:lnTo>
                    <a:lnTo>
                      <a:pt x="4" y="15"/>
                    </a:lnTo>
                    <a:lnTo>
                      <a:pt x="9" y="10"/>
                    </a:lnTo>
                    <a:lnTo>
                      <a:pt x="9" y="4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5" y="3"/>
                    </a:lnTo>
                    <a:lnTo>
                      <a:pt x="18" y="3"/>
                    </a:lnTo>
                    <a:lnTo>
                      <a:pt x="21" y="0"/>
                    </a:lnTo>
                  </a:path>
                </a:pathLst>
              </a:custGeom>
              <a:grpFill/>
              <a:ln w="6350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29" name="Freeform 18"/>
              <p:cNvSpPr>
                <a:spLocks/>
              </p:cNvSpPr>
              <p:nvPr/>
            </p:nvSpPr>
            <p:spPr bwMode="auto">
              <a:xfrm>
                <a:off x="5807682" y="2749127"/>
                <a:ext cx="581679" cy="573124"/>
              </a:xfrm>
              <a:custGeom>
                <a:avLst/>
                <a:gdLst>
                  <a:gd name="T0" fmla="*/ 256623 w 68"/>
                  <a:gd name="T1" fmla="*/ 0 h 67"/>
                  <a:gd name="T2" fmla="*/ 359272 w 68"/>
                  <a:gd name="T3" fmla="*/ 94095 h 67"/>
                  <a:gd name="T4" fmla="*/ 444813 w 68"/>
                  <a:gd name="T5" fmla="*/ 265177 h 67"/>
                  <a:gd name="T6" fmla="*/ 547463 w 68"/>
                  <a:gd name="T7" fmla="*/ 333609 h 67"/>
                  <a:gd name="T8" fmla="*/ 547463 w 68"/>
                  <a:gd name="T9" fmla="*/ 367826 h 67"/>
                  <a:gd name="T10" fmla="*/ 530354 w 68"/>
                  <a:gd name="T11" fmla="*/ 393488 h 67"/>
                  <a:gd name="T12" fmla="*/ 581679 w 68"/>
                  <a:gd name="T13" fmla="*/ 436258 h 67"/>
                  <a:gd name="T14" fmla="*/ 556017 w 68"/>
                  <a:gd name="T15" fmla="*/ 487583 h 67"/>
                  <a:gd name="T16" fmla="*/ 479030 w 68"/>
                  <a:gd name="T17" fmla="*/ 547462 h 67"/>
                  <a:gd name="T18" fmla="*/ 402043 w 68"/>
                  <a:gd name="T19" fmla="*/ 547462 h 67"/>
                  <a:gd name="T20" fmla="*/ 350718 w 68"/>
                  <a:gd name="T21" fmla="*/ 573124 h 67"/>
                  <a:gd name="T22" fmla="*/ 325056 w 68"/>
                  <a:gd name="T23" fmla="*/ 564570 h 67"/>
                  <a:gd name="T24" fmla="*/ 307948 w 68"/>
                  <a:gd name="T25" fmla="*/ 547462 h 67"/>
                  <a:gd name="T26" fmla="*/ 350718 w 68"/>
                  <a:gd name="T27" fmla="*/ 521799 h 67"/>
                  <a:gd name="T28" fmla="*/ 367826 w 68"/>
                  <a:gd name="T29" fmla="*/ 496137 h 67"/>
                  <a:gd name="T30" fmla="*/ 307948 w 68"/>
                  <a:gd name="T31" fmla="*/ 470475 h 67"/>
                  <a:gd name="T32" fmla="*/ 213853 w 68"/>
                  <a:gd name="T33" fmla="*/ 402042 h 67"/>
                  <a:gd name="T34" fmla="*/ 230961 w 68"/>
                  <a:gd name="T35" fmla="*/ 342164 h 67"/>
                  <a:gd name="T36" fmla="*/ 273731 w 68"/>
                  <a:gd name="T37" fmla="*/ 333609 h 67"/>
                  <a:gd name="T38" fmla="*/ 290840 w 68"/>
                  <a:gd name="T39" fmla="*/ 307947 h 67"/>
                  <a:gd name="T40" fmla="*/ 248069 w 68"/>
                  <a:gd name="T41" fmla="*/ 273731 h 67"/>
                  <a:gd name="T42" fmla="*/ 239515 w 68"/>
                  <a:gd name="T43" fmla="*/ 290839 h 67"/>
                  <a:gd name="T44" fmla="*/ 188190 w 68"/>
                  <a:gd name="T45" fmla="*/ 265177 h 67"/>
                  <a:gd name="T46" fmla="*/ 153974 w 68"/>
                  <a:gd name="T47" fmla="*/ 196744 h 67"/>
                  <a:gd name="T48" fmla="*/ 102649 w 68"/>
                  <a:gd name="T49" fmla="*/ 179636 h 67"/>
                  <a:gd name="T50" fmla="*/ 59879 w 68"/>
                  <a:gd name="T51" fmla="*/ 171082 h 67"/>
                  <a:gd name="T52" fmla="*/ 0 w 68"/>
                  <a:gd name="T53" fmla="*/ 85541 h 67"/>
                  <a:gd name="T54" fmla="*/ 8554 w 68"/>
                  <a:gd name="T55" fmla="*/ 42770 h 67"/>
                  <a:gd name="T56" fmla="*/ 59879 w 68"/>
                  <a:gd name="T57" fmla="*/ 76987 h 67"/>
                  <a:gd name="T58" fmla="*/ 119757 w 68"/>
                  <a:gd name="T59" fmla="*/ 102649 h 67"/>
                  <a:gd name="T60" fmla="*/ 171082 w 68"/>
                  <a:gd name="T61" fmla="*/ 68433 h 67"/>
                  <a:gd name="T62" fmla="*/ 188190 w 68"/>
                  <a:gd name="T63" fmla="*/ 85541 h 67"/>
                  <a:gd name="T64" fmla="*/ 213853 w 68"/>
                  <a:gd name="T65" fmla="*/ 25662 h 6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8"/>
                  <a:gd name="T100" fmla="*/ 0 h 67"/>
                  <a:gd name="T101" fmla="*/ 68 w 68"/>
                  <a:gd name="T102" fmla="*/ 67 h 6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8" h="67">
                    <a:moveTo>
                      <a:pt x="29" y="0"/>
                    </a:moveTo>
                    <a:lnTo>
                      <a:pt x="30" y="0"/>
                    </a:lnTo>
                    <a:lnTo>
                      <a:pt x="31" y="4"/>
                    </a:lnTo>
                    <a:lnTo>
                      <a:pt x="42" y="11"/>
                    </a:lnTo>
                    <a:lnTo>
                      <a:pt x="51" y="27"/>
                    </a:lnTo>
                    <a:lnTo>
                      <a:pt x="52" y="31"/>
                    </a:lnTo>
                    <a:lnTo>
                      <a:pt x="54" y="34"/>
                    </a:lnTo>
                    <a:lnTo>
                      <a:pt x="64" y="39"/>
                    </a:lnTo>
                    <a:lnTo>
                      <a:pt x="65" y="41"/>
                    </a:lnTo>
                    <a:lnTo>
                      <a:pt x="64" y="43"/>
                    </a:lnTo>
                    <a:lnTo>
                      <a:pt x="57" y="43"/>
                    </a:lnTo>
                    <a:lnTo>
                      <a:pt x="62" y="46"/>
                    </a:lnTo>
                    <a:lnTo>
                      <a:pt x="62" y="49"/>
                    </a:lnTo>
                    <a:lnTo>
                      <a:pt x="68" y="51"/>
                    </a:lnTo>
                    <a:lnTo>
                      <a:pt x="68" y="54"/>
                    </a:lnTo>
                    <a:lnTo>
                      <a:pt x="65" y="57"/>
                    </a:lnTo>
                    <a:lnTo>
                      <a:pt x="63" y="58"/>
                    </a:lnTo>
                    <a:lnTo>
                      <a:pt x="56" y="64"/>
                    </a:lnTo>
                    <a:lnTo>
                      <a:pt x="52" y="65"/>
                    </a:lnTo>
                    <a:lnTo>
                      <a:pt x="47" y="64"/>
                    </a:lnTo>
                    <a:lnTo>
                      <a:pt x="44" y="67"/>
                    </a:lnTo>
                    <a:lnTo>
                      <a:pt x="41" y="67"/>
                    </a:lnTo>
                    <a:lnTo>
                      <a:pt x="40" y="66"/>
                    </a:lnTo>
                    <a:lnTo>
                      <a:pt x="38" y="66"/>
                    </a:lnTo>
                    <a:lnTo>
                      <a:pt x="38" y="64"/>
                    </a:lnTo>
                    <a:lnTo>
                      <a:pt x="36" y="64"/>
                    </a:lnTo>
                    <a:lnTo>
                      <a:pt x="38" y="62"/>
                    </a:lnTo>
                    <a:lnTo>
                      <a:pt x="41" y="61"/>
                    </a:lnTo>
                    <a:lnTo>
                      <a:pt x="42" y="60"/>
                    </a:lnTo>
                    <a:lnTo>
                      <a:pt x="43" y="58"/>
                    </a:lnTo>
                    <a:lnTo>
                      <a:pt x="41" y="56"/>
                    </a:lnTo>
                    <a:lnTo>
                      <a:pt x="36" y="55"/>
                    </a:lnTo>
                    <a:lnTo>
                      <a:pt x="31" y="51"/>
                    </a:lnTo>
                    <a:lnTo>
                      <a:pt x="25" y="47"/>
                    </a:lnTo>
                    <a:lnTo>
                      <a:pt x="27" y="43"/>
                    </a:lnTo>
                    <a:lnTo>
                      <a:pt x="27" y="40"/>
                    </a:lnTo>
                    <a:lnTo>
                      <a:pt x="29" y="39"/>
                    </a:lnTo>
                    <a:lnTo>
                      <a:pt x="32" y="39"/>
                    </a:lnTo>
                    <a:lnTo>
                      <a:pt x="34" y="38"/>
                    </a:lnTo>
                    <a:lnTo>
                      <a:pt x="34" y="36"/>
                    </a:lnTo>
                    <a:lnTo>
                      <a:pt x="32" y="32"/>
                    </a:lnTo>
                    <a:lnTo>
                      <a:pt x="29" y="32"/>
                    </a:lnTo>
                    <a:lnTo>
                      <a:pt x="29" y="33"/>
                    </a:lnTo>
                    <a:lnTo>
                      <a:pt x="28" y="34"/>
                    </a:lnTo>
                    <a:lnTo>
                      <a:pt x="24" y="34"/>
                    </a:lnTo>
                    <a:lnTo>
                      <a:pt x="22" y="31"/>
                    </a:lnTo>
                    <a:lnTo>
                      <a:pt x="20" y="27"/>
                    </a:lnTo>
                    <a:lnTo>
                      <a:pt x="18" y="23"/>
                    </a:lnTo>
                    <a:lnTo>
                      <a:pt x="16" y="21"/>
                    </a:lnTo>
                    <a:lnTo>
                      <a:pt x="12" y="21"/>
                    </a:lnTo>
                    <a:lnTo>
                      <a:pt x="10" y="20"/>
                    </a:lnTo>
                    <a:lnTo>
                      <a:pt x="7" y="20"/>
                    </a:lnTo>
                    <a:lnTo>
                      <a:pt x="6" y="17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7" y="9"/>
                    </a:lnTo>
                    <a:lnTo>
                      <a:pt x="9" y="12"/>
                    </a:lnTo>
                    <a:lnTo>
                      <a:pt x="14" y="12"/>
                    </a:lnTo>
                    <a:lnTo>
                      <a:pt x="18" y="8"/>
                    </a:lnTo>
                    <a:lnTo>
                      <a:pt x="20" y="8"/>
                    </a:lnTo>
                    <a:lnTo>
                      <a:pt x="20" y="10"/>
                    </a:lnTo>
                    <a:lnTo>
                      <a:pt x="22" y="10"/>
                    </a:lnTo>
                    <a:lnTo>
                      <a:pt x="25" y="6"/>
                    </a:lnTo>
                    <a:lnTo>
                      <a:pt x="25" y="3"/>
                    </a:lnTo>
                    <a:lnTo>
                      <a:pt x="29" y="0"/>
                    </a:lnTo>
                  </a:path>
                </a:pathLst>
              </a:custGeom>
              <a:grpFill/>
              <a:ln w="6350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30" name="Freeform 19"/>
              <p:cNvSpPr>
                <a:spLocks/>
              </p:cNvSpPr>
              <p:nvPr/>
            </p:nvSpPr>
            <p:spPr bwMode="auto">
              <a:xfrm>
                <a:off x="5653709" y="2406963"/>
                <a:ext cx="667219" cy="453367"/>
              </a:xfrm>
              <a:custGeom>
                <a:avLst/>
                <a:gdLst>
                  <a:gd name="T0" fmla="*/ 222406 w 78"/>
                  <a:gd name="T1" fmla="*/ 0 h 53"/>
                  <a:gd name="T2" fmla="*/ 222406 w 78"/>
                  <a:gd name="T3" fmla="*/ 42770 h 53"/>
                  <a:gd name="T4" fmla="*/ 248069 w 78"/>
                  <a:gd name="T5" fmla="*/ 42770 h 53"/>
                  <a:gd name="T6" fmla="*/ 256623 w 78"/>
                  <a:gd name="T7" fmla="*/ 8554 h 53"/>
                  <a:gd name="T8" fmla="*/ 316501 w 78"/>
                  <a:gd name="T9" fmla="*/ 17108 h 53"/>
                  <a:gd name="T10" fmla="*/ 333610 w 78"/>
                  <a:gd name="T11" fmla="*/ 42770 h 53"/>
                  <a:gd name="T12" fmla="*/ 333610 w 78"/>
                  <a:gd name="T13" fmla="*/ 85541 h 53"/>
                  <a:gd name="T14" fmla="*/ 367826 w 78"/>
                  <a:gd name="T15" fmla="*/ 102649 h 53"/>
                  <a:gd name="T16" fmla="*/ 402042 w 78"/>
                  <a:gd name="T17" fmla="*/ 111203 h 53"/>
                  <a:gd name="T18" fmla="*/ 419150 w 78"/>
                  <a:gd name="T19" fmla="*/ 59879 h 53"/>
                  <a:gd name="T20" fmla="*/ 470475 w 78"/>
                  <a:gd name="T21" fmla="*/ 17108 h 53"/>
                  <a:gd name="T22" fmla="*/ 530353 w 78"/>
                  <a:gd name="T23" fmla="*/ 17108 h 53"/>
                  <a:gd name="T24" fmla="*/ 556016 w 78"/>
                  <a:gd name="T25" fmla="*/ 25662 h 53"/>
                  <a:gd name="T26" fmla="*/ 667219 w 78"/>
                  <a:gd name="T27" fmla="*/ 25662 h 53"/>
                  <a:gd name="T28" fmla="*/ 667219 w 78"/>
                  <a:gd name="T29" fmla="*/ 59879 h 53"/>
                  <a:gd name="T30" fmla="*/ 667219 w 78"/>
                  <a:gd name="T31" fmla="*/ 85541 h 53"/>
                  <a:gd name="T32" fmla="*/ 624449 w 78"/>
                  <a:gd name="T33" fmla="*/ 94095 h 53"/>
                  <a:gd name="T34" fmla="*/ 547462 w 78"/>
                  <a:gd name="T35" fmla="*/ 145420 h 53"/>
                  <a:gd name="T36" fmla="*/ 530353 w 78"/>
                  <a:gd name="T37" fmla="*/ 171082 h 53"/>
                  <a:gd name="T38" fmla="*/ 470475 w 78"/>
                  <a:gd name="T39" fmla="*/ 205298 h 53"/>
                  <a:gd name="T40" fmla="*/ 461921 w 78"/>
                  <a:gd name="T41" fmla="*/ 248069 h 53"/>
                  <a:gd name="T42" fmla="*/ 427704 w 78"/>
                  <a:gd name="T43" fmla="*/ 290839 h 53"/>
                  <a:gd name="T44" fmla="*/ 427704 w 78"/>
                  <a:gd name="T45" fmla="*/ 333610 h 53"/>
                  <a:gd name="T46" fmla="*/ 410596 w 78"/>
                  <a:gd name="T47" fmla="*/ 342164 h 53"/>
                  <a:gd name="T48" fmla="*/ 402042 w 78"/>
                  <a:gd name="T49" fmla="*/ 342164 h 53"/>
                  <a:gd name="T50" fmla="*/ 367826 w 78"/>
                  <a:gd name="T51" fmla="*/ 367826 h 53"/>
                  <a:gd name="T52" fmla="*/ 367826 w 78"/>
                  <a:gd name="T53" fmla="*/ 393488 h 53"/>
                  <a:gd name="T54" fmla="*/ 342164 w 78"/>
                  <a:gd name="T55" fmla="*/ 427705 h 53"/>
                  <a:gd name="T56" fmla="*/ 325055 w 78"/>
                  <a:gd name="T57" fmla="*/ 419151 h 53"/>
                  <a:gd name="T58" fmla="*/ 325055 w 78"/>
                  <a:gd name="T59" fmla="*/ 410597 h 53"/>
                  <a:gd name="T60" fmla="*/ 307947 w 78"/>
                  <a:gd name="T61" fmla="*/ 410597 h 53"/>
                  <a:gd name="T62" fmla="*/ 273731 w 78"/>
                  <a:gd name="T63" fmla="*/ 444813 h 53"/>
                  <a:gd name="T64" fmla="*/ 230960 w 78"/>
                  <a:gd name="T65" fmla="*/ 444813 h 53"/>
                  <a:gd name="T66" fmla="*/ 213852 w 78"/>
                  <a:gd name="T67" fmla="*/ 419151 h 53"/>
                  <a:gd name="T68" fmla="*/ 179636 w 78"/>
                  <a:gd name="T69" fmla="*/ 384934 h 53"/>
                  <a:gd name="T70" fmla="*/ 162528 w 78"/>
                  <a:gd name="T71" fmla="*/ 384934 h 53"/>
                  <a:gd name="T72" fmla="*/ 153974 w 78"/>
                  <a:gd name="T73" fmla="*/ 393488 h 53"/>
                  <a:gd name="T74" fmla="*/ 153974 w 78"/>
                  <a:gd name="T75" fmla="*/ 427705 h 53"/>
                  <a:gd name="T76" fmla="*/ 128311 w 78"/>
                  <a:gd name="T77" fmla="*/ 436259 h 53"/>
                  <a:gd name="T78" fmla="*/ 119757 w 78"/>
                  <a:gd name="T79" fmla="*/ 444813 h 53"/>
                  <a:gd name="T80" fmla="*/ 111203 w 78"/>
                  <a:gd name="T81" fmla="*/ 444813 h 53"/>
                  <a:gd name="T82" fmla="*/ 102649 w 78"/>
                  <a:gd name="T83" fmla="*/ 453367 h 53"/>
                  <a:gd name="T84" fmla="*/ 68433 w 78"/>
                  <a:gd name="T85" fmla="*/ 453367 h 53"/>
                  <a:gd name="T86" fmla="*/ 0 w 78"/>
                  <a:gd name="T87" fmla="*/ 384934 h 53"/>
                  <a:gd name="T88" fmla="*/ 17108 w 78"/>
                  <a:gd name="T89" fmla="*/ 359272 h 53"/>
                  <a:gd name="T90" fmla="*/ 42770 w 78"/>
                  <a:gd name="T91" fmla="*/ 333610 h 53"/>
                  <a:gd name="T92" fmla="*/ 42770 w 78"/>
                  <a:gd name="T93" fmla="*/ 307947 h 53"/>
                  <a:gd name="T94" fmla="*/ 34216 w 78"/>
                  <a:gd name="T95" fmla="*/ 248069 h 53"/>
                  <a:gd name="T96" fmla="*/ 17108 w 78"/>
                  <a:gd name="T97" fmla="*/ 222406 h 53"/>
                  <a:gd name="T98" fmla="*/ 17108 w 78"/>
                  <a:gd name="T99" fmla="*/ 196744 h 53"/>
                  <a:gd name="T100" fmla="*/ 119757 w 78"/>
                  <a:gd name="T101" fmla="*/ 76987 h 53"/>
                  <a:gd name="T102" fmla="*/ 145420 w 78"/>
                  <a:gd name="T103" fmla="*/ 68433 h 53"/>
                  <a:gd name="T104" fmla="*/ 179636 w 78"/>
                  <a:gd name="T105" fmla="*/ 42770 h 53"/>
                  <a:gd name="T106" fmla="*/ 179636 w 78"/>
                  <a:gd name="T107" fmla="*/ 17108 h 53"/>
                  <a:gd name="T108" fmla="*/ 196744 w 78"/>
                  <a:gd name="T109" fmla="*/ 0 h 53"/>
                  <a:gd name="T110" fmla="*/ 222406 w 78"/>
                  <a:gd name="T111" fmla="*/ 0 h 53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78"/>
                  <a:gd name="T169" fmla="*/ 0 h 53"/>
                  <a:gd name="T170" fmla="*/ 78 w 78"/>
                  <a:gd name="T171" fmla="*/ 53 h 53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78" h="53">
                    <a:moveTo>
                      <a:pt x="26" y="0"/>
                    </a:moveTo>
                    <a:lnTo>
                      <a:pt x="26" y="5"/>
                    </a:lnTo>
                    <a:lnTo>
                      <a:pt x="29" y="5"/>
                    </a:lnTo>
                    <a:lnTo>
                      <a:pt x="30" y="1"/>
                    </a:lnTo>
                    <a:lnTo>
                      <a:pt x="37" y="2"/>
                    </a:lnTo>
                    <a:lnTo>
                      <a:pt x="39" y="5"/>
                    </a:lnTo>
                    <a:lnTo>
                      <a:pt x="39" y="10"/>
                    </a:lnTo>
                    <a:lnTo>
                      <a:pt x="43" y="12"/>
                    </a:lnTo>
                    <a:lnTo>
                      <a:pt x="47" y="13"/>
                    </a:lnTo>
                    <a:lnTo>
                      <a:pt x="49" y="7"/>
                    </a:lnTo>
                    <a:lnTo>
                      <a:pt x="55" y="2"/>
                    </a:lnTo>
                    <a:lnTo>
                      <a:pt x="62" y="2"/>
                    </a:lnTo>
                    <a:lnTo>
                      <a:pt x="65" y="3"/>
                    </a:lnTo>
                    <a:lnTo>
                      <a:pt x="78" y="3"/>
                    </a:lnTo>
                    <a:lnTo>
                      <a:pt x="78" y="7"/>
                    </a:lnTo>
                    <a:lnTo>
                      <a:pt x="78" y="10"/>
                    </a:lnTo>
                    <a:lnTo>
                      <a:pt x="73" y="11"/>
                    </a:lnTo>
                    <a:lnTo>
                      <a:pt x="64" y="17"/>
                    </a:lnTo>
                    <a:lnTo>
                      <a:pt x="62" y="20"/>
                    </a:lnTo>
                    <a:lnTo>
                      <a:pt x="55" y="24"/>
                    </a:lnTo>
                    <a:lnTo>
                      <a:pt x="54" y="29"/>
                    </a:lnTo>
                    <a:lnTo>
                      <a:pt x="50" y="34"/>
                    </a:lnTo>
                    <a:lnTo>
                      <a:pt x="50" y="39"/>
                    </a:lnTo>
                    <a:lnTo>
                      <a:pt x="48" y="40"/>
                    </a:lnTo>
                    <a:lnTo>
                      <a:pt x="47" y="40"/>
                    </a:lnTo>
                    <a:lnTo>
                      <a:pt x="43" y="43"/>
                    </a:lnTo>
                    <a:lnTo>
                      <a:pt x="43" y="46"/>
                    </a:lnTo>
                    <a:lnTo>
                      <a:pt x="40" y="50"/>
                    </a:lnTo>
                    <a:lnTo>
                      <a:pt x="38" y="49"/>
                    </a:lnTo>
                    <a:lnTo>
                      <a:pt x="38" y="48"/>
                    </a:lnTo>
                    <a:lnTo>
                      <a:pt x="36" y="48"/>
                    </a:lnTo>
                    <a:lnTo>
                      <a:pt x="32" y="52"/>
                    </a:lnTo>
                    <a:lnTo>
                      <a:pt x="27" y="52"/>
                    </a:lnTo>
                    <a:lnTo>
                      <a:pt x="25" y="49"/>
                    </a:lnTo>
                    <a:lnTo>
                      <a:pt x="21" y="45"/>
                    </a:lnTo>
                    <a:lnTo>
                      <a:pt x="19" y="45"/>
                    </a:lnTo>
                    <a:lnTo>
                      <a:pt x="18" y="46"/>
                    </a:lnTo>
                    <a:lnTo>
                      <a:pt x="18" y="50"/>
                    </a:lnTo>
                    <a:lnTo>
                      <a:pt x="15" y="51"/>
                    </a:lnTo>
                    <a:lnTo>
                      <a:pt x="14" y="52"/>
                    </a:lnTo>
                    <a:lnTo>
                      <a:pt x="13" y="52"/>
                    </a:lnTo>
                    <a:lnTo>
                      <a:pt x="12" y="53"/>
                    </a:lnTo>
                    <a:lnTo>
                      <a:pt x="8" y="53"/>
                    </a:lnTo>
                    <a:lnTo>
                      <a:pt x="0" y="45"/>
                    </a:lnTo>
                    <a:lnTo>
                      <a:pt x="2" y="42"/>
                    </a:lnTo>
                    <a:lnTo>
                      <a:pt x="5" y="39"/>
                    </a:lnTo>
                    <a:lnTo>
                      <a:pt x="5" y="36"/>
                    </a:lnTo>
                    <a:lnTo>
                      <a:pt x="4" y="29"/>
                    </a:lnTo>
                    <a:lnTo>
                      <a:pt x="2" y="26"/>
                    </a:lnTo>
                    <a:lnTo>
                      <a:pt x="2" y="23"/>
                    </a:lnTo>
                    <a:lnTo>
                      <a:pt x="14" y="9"/>
                    </a:lnTo>
                    <a:lnTo>
                      <a:pt x="17" y="8"/>
                    </a:lnTo>
                    <a:lnTo>
                      <a:pt x="21" y="5"/>
                    </a:lnTo>
                    <a:lnTo>
                      <a:pt x="21" y="2"/>
                    </a:lnTo>
                    <a:lnTo>
                      <a:pt x="23" y="0"/>
                    </a:lnTo>
                    <a:lnTo>
                      <a:pt x="26" y="0"/>
                    </a:lnTo>
                  </a:path>
                </a:pathLst>
              </a:custGeom>
              <a:grpFill/>
              <a:ln w="6350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31" name="Freeform 34"/>
              <p:cNvSpPr>
                <a:spLocks/>
              </p:cNvSpPr>
              <p:nvPr/>
            </p:nvSpPr>
            <p:spPr bwMode="auto">
              <a:xfrm>
                <a:off x="5679371" y="2834667"/>
                <a:ext cx="496138" cy="607340"/>
              </a:xfrm>
              <a:custGeom>
                <a:avLst/>
                <a:gdLst>
                  <a:gd name="T0" fmla="*/ 333610 w 58"/>
                  <a:gd name="T1" fmla="*/ 598786 h 71"/>
                  <a:gd name="T2" fmla="*/ 282285 w 58"/>
                  <a:gd name="T3" fmla="*/ 581678 h 71"/>
                  <a:gd name="T4" fmla="*/ 256623 w 58"/>
                  <a:gd name="T5" fmla="*/ 573124 h 71"/>
                  <a:gd name="T6" fmla="*/ 239515 w 58"/>
                  <a:gd name="T7" fmla="*/ 607340 h 71"/>
                  <a:gd name="T8" fmla="*/ 222407 w 58"/>
                  <a:gd name="T9" fmla="*/ 598786 h 71"/>
                  <a:gd name="T10" fmla="*/ 222407 w 58"/>
                  <a:gd name="T11" fmla="*/ 547461 h 71"/>
                  <a:gd name="T12" fmla="*/ 153974 w 58"/>
                  <a:gd name="T13" fmla="*/ 581678 h 71"/>
                  <a:gd name="T14" fmla="*/ 136866 w 58"/>
                  <a:gd name="T15" fmla="*/ 564570 h 71"/>
                  <a:gd name="T16" fmla="*/ 128312 w 58"/>
                  <a:gd name="T17" fmla="*/ 530353 h 71"/>
                  <a:gd name="T18" fmla="*/ 94095 w 58"/>
                  <a:gd name="T19" fmla="*/ 470475 h 71"/>
                  <a:gd name="T20" fmla="*/ 111203 w 58"/>
                  <a:gd name="T21" fmla="*/ 444812 h 71"/>
                  <a:gd name="T22" fmla="*/ 68433 w 58"/>
                  <a:gd name="T23" fmla="*/ 419150 h 71"/>
                  <a:gd name="T24" fmla="*/ 51325 w 58"/>
                  <a:gd name="T25" fmla="*/ 393488 h 71"/>
                  <a:gd name="T26" fmla="*/ 94095 w 58"/>
                  <a:gd name="T27" fmla="*/ 359272 h 71"/>
                  <a:gd name="T28" fmla="*/ 102649 w 58"/>
                  <a:gd name="T29" fmla="*/ 316501 h 71"/>
                  <a:gd name="T30" fmla="*/ 68433 w 58"/>
                  <a:gd name="T31" fmla="*/ 273731 h 71"/>
                  <a:gd name="T32" fmla="*/ 34216 w 58"/>
                  <a:gd name="T33" fmla="*/ 273731 h 71"/>
                  <a:gd name="T34" fmla="*/ 17108 w 58"/>
                  <a:gd name="T35" fmla="*/ 230960 h 71"/>
                  <a:gd name="T36" fmla="*/ 0 w 58"/>
                  <a:gd name="T37" fmla="*/ 196744 h 71"/>
                  <a:gd name="T38" fmla="*/ 51325 w 58"/>
                  <a:gd name="T39" fmla="*/ 102649 h 71"/>
                  <a:gd name="T40" fmla="*/ 68433 w 58"/>
                  <a:gd name="T41" fmla="*/ 76987 h 71"/>
                  <a:gd name="T42" fmla="*/ 119757 w 58"/>
                  <a:gd name="T43" fmla="*/ 119757 h 71"/>
                  <a:gd name="T44" fmla="*/ 94095 w 58"/>
                  <a:gd name="T45" fmla="*/ 25662 h 71"/>
                  <a:gd name="T46" fmla="*/ 102649 w 58"/>
                  <a:gd name="T47" fmla="*/ 8554 h 71"/>
                  <a:gd name="T48" fmla="*/ 179636 w 58"/>
                  <a:gd name="T49" fmla="*/ 59879 h 71"/>
                  <a:gd name="T50" fmla="*/ 213853 w 58"/>
                  <a:gd name="T51" fmla="*/ 85541 h 71"/>
                  <a:gd name="T52" fmla="*/ 265177 w 58"/>
                  <a:gd name="T53" fmla="*/ 94095 h 71"/>
                  <a:gd name="T54" fmla="*/ 299394 w 58"/>
                  <a:gd name="T55" fmla="*/ 145419 h 71"/>
                  <a:gd name="T56" fmla="*/ 333610 w 58"/>
                  <a:gd name="T57" fmla="*/ 205298 h 71"/>
                  <a:gd name="T58" fmla="*/ 376381 w 58"/>
                  <a:gd name="T59" fmla="*/ 196744 h 71"/>
                  <a:gd name="T60" fmla="*/ 402043 w 58"/>
                  <a:gd name="T61" fmla="*/ 188190 h 71"/>
                  <a:gd name="T62" fmla="*/ 419151 w 58"/>
                  <a:gd name="T63" fmla="*/ 239514 h 71"/>
                  <a:gd name="T64" fmla="*/ 376381 w 58"/>
                  <a:gd name="T65" fmla="*/ 248068 h 71"/>
                  <a:gd name="T66" fmla="*/ 359272 w 58"/>
                  <a:gd name="T67" fmla="*/ 282285 h 71"/>
                  <a:gd name="T68" fmla="*/ 393489 w 58"/>
                  <a:gd name="T69" fmla="*/ 350717 h 71"/>
                  <a:gd name="T70" fmla="*/ 479030 w 58"/>
                  <a:gd name="T71" fmla="*/ 393488 h 71"/>
                  <a:gd name="T72" fmla="*/ 487584 w 58"/>
                  <a:gd name="T73" fmla="*/ 427704 h 71"/>
                  <a:gd name="T74" fmla="*/ 453367 w 58"/>
                  <a:gd name="T75" fmla="*/ 444812 h 71"/>
                  <a:gd name="T76" fmla="*/ 453367 w 58"/>
                  <a:gd name="T77" fmla="*/ 461920 h 71"/>
                  <a:gd name="T78" fmla="*/ 427705 w 58"/>
                  <a:gd name="T79" fmla="*/ 496137 h 71"/>
                  <a:gd name="T80" fmla="*/ 384935 w 58"/>
                  <a:gd name="T81" fmla="*/ 590232 h 7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8"/>
                  <a:gd name="T124" fmla="*/ 0 h 71"/>
                  <a:gd name="T125" fmla="*/ 58 w 58"/>
                  <a:gd name="T126" fmla="*/ 71 h 7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8" h="71">
                    <a:moveTo>
                      <a:pt x="42" y="69"/>
                    </a:moveTo>
                    <a:lnTo>
                      <a:pt x="39" y="70"/>
                    </a:lnTo>
                    <a:lnTo>
                      <a:pt x="34" y="70"/>
                    </a:lnTo>
                    <a:lnTo>
                      <a:pt x="33" y="68"/>
                    </a:lnTo>
                    <a:lnTo>
                      <a:pt x="31" y="66"/>
                    </a:lnTo>
                    <a:lnTo>
                      <a:pt x="30" y="67"/>
                    </a:lnTo>
                    <a:lnTo>
                      <a:pt x="30" y="70"/>
                    </a:lnTo>
                    <a:lnTo>
                      <a:pt x="28" y="71"/>
                    </a:lnTo>
                    <a:lnTo>
                      <a:pt x="27" y="71"/>
                    </a:lnTo>
                    <a:lnTo>
                      <a:pt x="26" y="70"/>
                    </a:lnTo>
                    <a:lnTo>
                      <a:pt x="26" y="65"/>
                    </a:lnTo>
                    <a:lnTo>
                      <a:pt x="26" y="64"/>
                    </a:lnTo>
                    <a:lnTo>
                      <a:pt x="23" y="63"/>
                    </a:lnTo>
                    <a:lnTo>
                      <a:pt x="18" y="68"/>
                    </a:lnTo>
                    <a:lnTo>
                      <a:pt x="18" y="66"/>
                    </a:lnTo>
                    <a:lnTo>
                      <a:pt x="16" y="66"/>
                    </a:lnTo>
                    <a:lnTo>
                      <a:pt x="15" y="64"/>
                    </a:lnTo>
                    <a:lnTo>
                      <a:pt x="15" y="62"/>
                    </a:lnTo>
                    <a:lnTo>
                      <a:pt x="12" y="57"/>
                    </a:lnTo>
                    <a:lnTo>
                      <a:pt x="11" y="55"/>
                    </a:lnTo>
                    <a:lnTo>
                      <a:pt x="13" y="54"/>
                    </a:lnTo>
                    <a:lnTo>
                      <a:pt x="13" y="52"/>
                    </a:lnTo>
                    <a:lnTo>
                      <a:pt x="11" y="50"/>
                    </a:lnTo>
                    <a:lnTo>
                      <a:pt x="8" y="49"/>
                    </a:lnTo>
                    <a:lnTo>
                      <a:pt x="8" y="48"/>
                    </a:lnTo>
                    <a:lnTo>
                      <a:pt x="6" y="46"/>
                    </a:lnTo>
                    <a:lnTo>
                      <a:pt x="7" y="44"/>
                    </a:lnTo>
                    <a:lnTo>
                      <a:pt x="11" y="42"/>
                    </a:lnTo>
                    <a:lnTo>
                      <a:pt x="12" y="40"/>
                    </a:lnTo>
                    <a:lnTo>
                      <a:pt x="12" y="37"/>
                    </a:lnTo>
                    <a:lnTo>
                      <a:pt x="10" y="32"/>
                    </a:lnTo>
                    <a:lnTo>
                      <a:pt x="8" y="32"/>
                    </a:lnTo>
                    <a:lnTo>
                      <a:pt x="6" y="33"/>
                    </a:lnTo>
                    <a:lnTo>
                      <a:pt x="4" y="32"/>
                    </a:lnTo>
                    <a:lnTo>
                      <a:pt x="4" y="29"/>
                    </a:lnTo>
                    <a:lnTo>
                      <a:pt x="2" y="27"/>
                    </a:lnTo>
                    <a:lnTo>
                      <a:pt x="1" y="26"/>
                    </a:lnTo>
                    <a:lnTo>
                      <a:pt x="0" y="23"/>
                    </a:lnTo>
                    <a:lnTo>
                      <a:pt x="6" y="18"/>
                    </a:lnTo>
                    <a:lnTo>
                      <a:pt x="6" y="12"/>
                    </a:lnTo>
                    <a:lnTo>
                      <a:pt x="6" y="9"/>
                    </a:lnTo>
                    <a:lnTo>
                      <a:pt x="8" y="9"/>
                    </a:lnTo>
                    <a:lnTo>
                      <a:pt x="12" y="14"/>
                    </a:lnTo>
                    <a:lnTo>
                      <a:pt x="14" y="14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11" y="2"/>
                    </a:lnTo>
                    <a:lnTo>
                      <a:pt x="12" y="1"/>
                    </a:lnTo>
                    <a:lnTo>
                      <a:pt x="15" y="0"/>
                    </a:lnTo>
                    <a:lnTo>
                      <a:pt x="21" y="7"/>
                    </a:lnTo>
                    <a:lnTo>
                      <a:pt x="22" y="10"/>
                    </a:lnTo>
                    <a:lnTo>
                      <a:pt x="25" y="10"/>
                    </a:lnTo>
                    <a:lnTo>
                      <a:pt x="27" y="11"/>
                    </a:lnTo>
                    <a:lnTo>
                      <a:pt x="31" y="11"/>
                    </a:lnTo>
                    <a:lnTo>
                      <a:pt x="33" y="13"/>
                    </a:lnTo>
                    <a:lnTo>
                      <a:pt x="35" y="17"/>
                    </a:lnTo>
                    <a:lnTo>
                      <a:pt x="37" y="21"/>
                    </a:lnTo>
                    <a:lnTo>
                      <a:pt x="39" y="24"/>
                    </a:lnTo>
                    <a:lnTo>
                      <a:pt x="43" y="24"/>
                    </a:lnTo>
                    <a:lnTo>
                      <a:pt x="44" y="23"/>
                    </a:lnTo>
                    <a:lnTo>
                      <a:pt x="44" y="22"/>
                    </a:lnTo>
                    <a:lnTo>
                      <a:pt x="47" y="22"/>
                    </a:lnTo>
                    <a:lnTo>
                      <a:pt x="49" y="26"/>
                    </a:lnTo>
                    <a:lnTo>
                      <a:pt x="49" y="28"/>
                    </a:lnTo>
                    <a:lnTo>
                      <a:pt x="47" y="29"/>
                    </a:lnTo>
                    <a:lnTo>
                      <a:pt x="44" y="29"/>
                    </a:lnTo>
                    <a:lnTo>
                      <a:pt x="42" y="30"/>
                    </a:lnTo>
                    <a:lnTo>
                      <a:pt x="42" y="33"/>
                    </a:lnTo>
                    <a:lnTo>
                      <a:pt x="40" y="37"/>
                    </a:lnTo>
                    <a:lnTo>
                      <a:pt x="46" y="41"/>
                    </a:lnTo>
                    <a:lnTo>
                      <a:pt x="51" y="45"/>
                    </a:lnTo>
                    <a:lnTo>
                      <a:pt x="56" y="46"/>
                    </a:lnTo>
                    <a:lnTo>
                      <a:pt x="58" y="48"/>
                    </a:lnTo>
                    <a:lnTo>
                      <a:pt x="57" y="50"/>
                    </a:lnTo>
                    <a:lnTo>
                      <a:pt x="56" y="51"/>
                    </a:lnTo>
                    <a:lnTo>
                      <a:pt x="53" y="52"/>
                    </a:lnTo>
                    <a:lnTo>
                      <a:pt x="51" y="54"/>
                    </a:lnTo>
                    <a:lnTo>
                      <a:pt x="53" y="54"/>
                    </a:lnTo>
                    <a:lnTo>
                      <a:pt x="53" y="56"/>
                    </a:lnTo>
                    <a:lnTo>
                      <a:pt x="50" y="58"/>
                    </a:lnTo>
                    <a:lnTo>
                      <a:pt x="50" y="64"/>
                    </a:lnTo>
                    <a:lnTo>
                      <a:pt x="45" y="69"/>
                    </a:lnTo>
                    <a:lnTo>
                      <a:pt x="42" y="69"/>
                    </a:lnTo>
                  </a:path>
                </a:pathLst>
              </a:custGeom>
              <a:grpFill/>
              <a:ln w="6350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0" name="Freeform 35"/>
              <p:cNvSpPr>
                <a:spLocks/>
              </p:cNvSpPr>
              <p:nvPr/>
            </p:nvSpPr>
            <p:spPr bwMode="auto">
              <a:xfrm>
                <a:off x="5593829" y="3373575"/>
                <a:ext cx="496138" cy="709990"/>
              </a:xfrm>
              <a:custGeom>
                <a:avLst/>
                <a:gdLst>
                  <a:gd name="T0" fmla="*/ 51325 w 58"/>
                  <a:gd name="T1" fmla="*/ 590233 h 83"/>
                  <a:gd name="T2" fmla="*/ 59879 w 58"/>
                  <a:gd name="T3" fmla="*/ 496138 h 83"/>
                  <a:gd name="T4" fmla="*/ 25662 w 58"/>
                  <a:gd name="T5" fmla="*/ 419151 h 83"/>
                  <a:gd name="T6" fmla="*/ 0 w 58"/>
                  <a:gd name="T7" fmla="*/ 316502 h 83"/>
                  <a:gd name="T8" fmla="*/ 42771 w 58"/>
                  <a:gd name="T9" fmla="*/ 213852 h 83"/>
                  <a:gd name="T10" fmla="*/ 17108 w 58"/>
                  <a:gd name="T11" fmla="*/ 171082 h 83"/>
                  <a:gd name="T12" fmla="*/ 76987 w 58"/>
                  <a:gd name="T13" fmla="*/ 136866 h 83"/>
                  <a:gd name="T14" fmla="*/ 196744 w 58"/>
                  <a:gd name="T15" fmla="*/ 51325 h 83"/>
                  <a:gd name="T16" fmla="*/ 282285 w 58"/>
                  <a:gd name="T17" fmla="*/ 0 h 83"/>
                  <a:gd name="T18" fmla="*/ 307948 w 58"/>
                  <a:gd name="T19" fmla="*/ 17108 h 83"/>
                  <a:gd name="T20" fmla="*/ 316502 w 58"/>
                  <a:gd name="T21" fmla="*/ 68433 h 83"/>
                  <a:gd name="T22" fmla="*/ 342164 w 58"/>
                  <a:gd name="T23" fmla="*/ 59879 h 83"/>
                  <a:gd name="T24" fmla="*/ 350718 w 58"/>
                  <a:gd name="T25" fmla="*/ 25662 h 83"/>
                  <a:gd name="T26" fmla="*/ 376381 w 58"/>
                  <a:gd name="T27" fmla="*/ 59879 h 83"/>
                  <a:gd name="T28" fmla="*/ 444813 w 58"/>
                  <a:gd name="T29" fmla="*/ 51325 h 83"/>
                  <a:gd name="T30" fmla="*/ 470476 w 58"/>
                  <a:gd name="T31" fmla="*/ 68433 h 83"/>
                  <a:gd name="T32" fmla="*/ 436259 w 58"/>
                  <a:gd name="T33" fmla="*/ 111203 h 83"/>
                  <a:gd name="T34" fmla="*/ 487584 w 58"/>
                  <a:gd name="T35" fmla="*/ 205298 h 83"/>
                  <a:gd name="T36" fmla="*/ 496138 w 58"/>
                  <a:gd name="T37" fmla="*/ 205298 h 83"/>
                  <a:gd name="T38" fmla="*/ 479030 w 58"/>
                  <a:gd name="T39" fmla="*/ 230961 h 83"/>
                  <a:gd name="T40" fmla="*/ 410597 w 58"/>
                  <a:gd name="T41" fmla="*/ 273731 h 83"/>
                  <a:gd name="T42" fmla="*/ 367826 w 58"/>
                  <a:gd name="T43" fmla="*/ 325056 h 83"/>
                  <a:gd name="T44" fmla="*/ 376381 w 58"/>
                  <a:gd name="T45" fmla="*/ 367826 h 83"/>
                  <a:gd name="T46" fmla="*/ 316502 w 58"/>
                  <a:gd name="T47" fmla="*/ 487583 h 83"/>
                  <a:gd name="T48" fmla="*/ 273731 w 58"/>
                  <a:gd name="T49" fmla="*/ 547462 h 83"/>
                  <a:gd name="T50" fmla="*/ 282285 w 58"/>
                  <a:gd name="T51" fmla="*/ 590233 h 83"/>
                  <a:gd name="T52" fmla="*/ 273731 w 58"/>
                  <a:gd name="T53" fmla="*/ 650111 h 83"/>
                  <a:gd name="T54" fmla="*/ 333610 w 58"/>
                  <a:gd name="T55" fmla="*/ 658665 h 83"/>
                  <a:gd name="T56" fmla="*/ 282285 w 58"/>
                  <a:gd name="T57" fmla="*/ 658665 h 83"/>
                  <a:gd name="T58" fmla="*/ 239515 w 58"/>
                  <a:gd name="T59" fmla="*/ 692882 h 83"/>
                  <a:gd name="T60" fmla="*/ 205298 w 58"/>
                  <a:gd name="T61" fmla="*/ 684328 h 83"/>
                  <a:gd name="T62" fmla="*/ 111203 w 58"/>
                  <a:gd name="T63" fmla="*/ 709990 h 83"/>
                  <a:gd name="T64" fmla="*/ 94095 w 58"/>
                  <a:gd name="T65" fmla="*/ 684328 h 83"/>
                  <a:gd name="T66" fmla="*/ 136866 w 58"/>
                  <a:gd name="T67" fmla="*/ 624449 h 83"/>
                  <a:gd name="T68" fmla="*/ 111203 w 58"/>
                  <a:gd name="T69" fmla="*/ 607341 h 83"/>
                  <a:gd name="T70" fmla="*/ 59879 w 58"/>
                  <a:gd name="T71" fmla="*/ 615895 h 8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8"/>
                  <a:gd name="T109" fmla="*/ 0 h 83"/>
                  <a:gd name="T110" fmla="*/ 58 w 58"/>
                  <a:gd name="T111" fmla="*/ 83 h 8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8" h="83">
                    <a:moveTo>
                      <a:pt x="7" y="70"/>
                    </a:moveTo>
                    <a:lnTo>
                      <a:pt x="6" y="69"/>
                    </a:lnTo>
                    <a:lnTo>
                      <a:pt x="6" y="62"/>
                    </a:lnTo>
                    <a:lnTo>
                      <a:pt x="7" y="58"/>
                    </a:lnTo>
                    <a:lnTo>
                      <a:pt x="5" y="56"/>
                    </a:lnTo>
                    <a:lnTo>
                      <a:pt x="3" y="49"/>
                    </a:lnTo>
                    <a:lnTo>
                      <a:pt x="0" y="41"/>
                    </a:lnTo>
                    <a:lnTo>
                      <a:pt x="0" y="37"/>
                    </a:lnTo>
                    <a:lnTo>
                      <a:pt x="5" y="31"/>
                    </a:lnTo>
                    <a:lnTo>
                      <a:pt x="5" y="25"/>
                    </a:lnTo>
                    <a:lnTo>
                      <a:pt x="4" y="22"/>
                    </a:lnTo>
                    <a:lnTo>
                      <a:pt x="2" y="20"/>
                    </a:lnTo>
                    <a:lnTo>
                      <a:pt x="6" y="16"/>
                    </a:lnTo>
                    <a:lnTo>
                      <a:pt x="9" y="16"/>
                    </a:lnTo>
                    <a:lnTo>
                      <a:pt x="15" y="11"/>
                    </a:lnTo>
                    <a:lnTo>
                      <a:pt x="23" y="6"/>
                    </a:lnTo>
                    <a:lnTo>
                      <a:pt x="28" y="5"/>
                    </a:lnTo>
                    <a:lnTo>
                      <a:pt x="33" y="0"/>
                    </a:lnTo>
                    <a:lnTo>
                      <a:pt x="36" y="1"/>
                    </a:lnTo>
                    <a:lnTo>
                      <a:pt x="36" y="2"/>
                    </a:lnTo>
                    <a:lnTo>
                      <a:pt x="36" y="7"/>
                    </a:lnTo>
                    <a:lnTo>
                      <a:pt x="37" y="8"/>
                    </a:lnTo>
                    <a:lnTo>
                      <a:pt x="38" y="8"/>
                    </a:lnTo>
                    <a:lnTo>
                      <a:pt x="40" y="7"/>
                    </a:lnTo>
                    <a:lnTo>
                      <a:pt x="40" y="4"/>
                    </a:lnTo>
                    <a:lnTo>
                      <a:pt x="41" y="3"/>
                    </a:lnTo>
                    <a:lnTo>
                      <a:pt x="43" y="5"/>
                    </a:lnTo>
                    <a:lnTo>
                      <a:pt x="44" y="7"/>
                    </a:lnTo>
                    <a:lnTo>
                      <a:pt x="49" y="7"/>
                    </a:lnTo>
                    <a:lnTo>
                      <a:pt x="52" y="6"/>
                    </a:lnTo>
                    <a:lnTo>
                      <a:pt x="55" y="6"/>
                    </a:lnTo>
                    <a:lnTo>
                      <a:pt x="55" y="8"/>
                    </a:lnTo>
                    <a:lnTo>
                      <a:pt x="51" y="12"/>
                    </a:lnTo>
                    <a:lnTo>
                      <a:pt x="51" y="13"/>
                    </a:lnTo>
                    <a:lnTo>
                      <a:pt x="57" y="21"/>
                    </a:lnTo>
                    <a:lnTo>
                      <a:pt x="57" y="24"/>
                    </a:lnTo>
                    <a:lnTo>
                      <a:pt x="58" y="24"/>
                    </a:lnTo>
                    <a:lnTo>
                      <a:pt x="57" y="24"/>
                    </a:lnTo>
                    <a:lnTo>
                      <a:pt x="56" y="27"/>
                    </a:lnTo>
                    <a:lnTo>
                      <a:pt x="51" y="32"/>
                    </a:lnTo>
                    <a:lnTo>
                      <a:pt x="48" y="32"/>
                    </a:lnTo>
                    <a:lnTo>
                      <a:pt x="43" y="35"/>
                    </a:lnTo>
                    <a:lnTo>
                      <a:pt x="43" y="38"/>
                    </a:lnTo>
                    <a:lnTo>
                      <a:pt x="44" y="40"/>
                    </a:lnTo>
                    <a:lnTo>
                      <a:pt x="44" y="43"/>
                    </a:lnTo>
                    <a:lnTo>
                      <a:pt x="37" y="49"/>
                    </a:lnTo>
                    <a:lnTo>
                      <a:pt x="37" y="57"/>
                    </a:lnTo>
                    <a:lnTo>
                      <a:pt x="33" y="62"/>
                    </a:lnTo>
                    <a:lnTo>
                      <a:pt x="32" y="64"/>
                    </a:lnTo>
                    <a:lnTo>
                      <a:pt x="33" y="66"/>
                    </a:lnTo>
                    <a:lnTo>
                      <a:pt x="33" y="69"/>
                    </a:lnTo>
                    <a:lnTo>
                      <a:pt x="32" y="71"/>
                    </a:lnTo>
                    <a:lnTo>
                      <a:pt x="32" y="76"/>
                    </a:lnTo>
                    <a:lnTo>
                      <a:pt x="33" y="77"/>
                    </a:lnTo>
                    <a:lnTo>
                      <a:pt x="39" y="77"/>
                    </a:lnTo>
                    <a:lnTo>
                      <a:pt x="33" y="77"/>
                    </a:lnTo>
                    <a:lnTo>
                      <a:pt x="32" y="79"/>
                    </a:lnTo>
                    <a:lnTo>
                      <a:pt x="28" y="81"/>
                    </a:lnTo>
                    <a:lnTo>
                      <a:pt x="26" y="80"/>
                    </a:lnTo>
                    <a:lnTo>
                      <a:pt x="24" y="80"/>
                    </a:lnTo>
                    <a:lnTo>
                      <a:pt x="16" y="83"/>
                    </a:lnTo>
                    <a:lnTo>
                      <a:pt x="13" y="83"/>
                    </a:lnTo>
                    <a:lnTo>
                      <a:pt x="11" y="82"/>
                    </a:lnTo>
                    <a:lnTo>
                      <a:pt x="11" y="80"/>
                    </a:lnTo>
                    <a:lnTo>
                      <a:pt x="16" y="74"/>
                    </a:lnTo>
                    <a:lnTo>
                      <a:pt x="16" y="73"/>
                    </a:lnTo>
                    <a:lnTo>
                      <a:pt x="16" y="71"/>
                    </a:lnTo>
                    <a:lnTo>
                      <a:pt x="13" y="71"/>
                    </a:lnTo>
                    <a:lnTo>
                      <a:pt x="11" y="72"/>
                    </a:lnTo>
                    <a:lnTo>
                      <a:pt x="7" y="72"/>
                    </a:lnTo>
                    <a:lnTo>
                      <a:pt x="7" y="70"/>
                    </a:lnTo>
                  </a:path>
                </a:pathLst>
              </a:custGeom>
              <a:grpFill/>
              <a:ln w="6350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122" name="Freeform 36"/>
            <p:cNvSpPr>
              <a:spLocks/>
            </p:cNvSpPr>
            <p:nvPr/>
          </p:nvSpPr>
          <p:spPr bwMode="auto">
            <a:xfrm>
              <a:off x="5080584" y="3416346"/>
              <a:ext cx="573125" cy="684327"/>
            </a:xfrm>
            <a:custGeom>
              <a:avLst/>
              <a:gdLst>
                <a:gd name="T0" fmla="*/ 111203 w 67"/>
                <a:gd name="T1" fmla="*/ 521799 h 80"/>
                <a:gd name="T2" fmla="*/ 94095 w 67"/>
                <a:gd name="T3" fmla="*/ 487583 h 80"/>
                <a:gd name="T4" fmla="*/ 68433 w 67"/>
                <a:gd name="T5" fmla="*/ 376380 h 80"/>
                <a:gd name="T6" fmla="*/ 25662 w 67"/>
                <a:gd name="T7" fmla="*/ 393488 h 80"/>
                <a:gd name="T8" fmla="*/ 0 w 67"/>
                <a:gd name="T9" fmla="*/ 367826 h 80"/>
                <a:gd name="T10" fmla="*/ 34216 w 67"/>
                <a:gd name="T11" fmla="*/ 359272 h 80"/>
                <a:gd name="T12" fmla="*/ 68433 w 67"/>
                <a:gd name="T13" fmla="*/ 325055 h 80"/>
                <a:gd name="T14" fmla="*/ 51325 w 67"/>
                <a:gd name="T15" fmla="*/ 256623 h 80"/>
                <a:gd name="T16" fmla="*/ 42771 w 67"/>
                <a:gd name="T17" fmla="*/ 136865 h 80"/>
                <a:gd name="T18" fmla="*/ 76987 w 67"/>
                <a:gd name="T19" fmla="*/ 111203 h 80"/>
                <a:gd name="T20" fmla="*/ 111203 w 67"/>
                <a:gd name="T21" fmla="*/ 68433 h 80"/>
                <a:gd name="T22" fmla="*/ 179636 w 67"/>
                <a:gd name="T23" fmla="*/ 51325 h 80"/>
                <a:gd name="T24" fmla="*/ 162528 w 67"/>
                <a:gd name="T25" fmla="*/ 17108 h 80"/>
                <a:gd name="T26" fmla="*/ 188190 w 67"/>
                <a:gd name="T27" fmla="*/ 0 h 80"/>
                <a:gd name="T28" fmla="*/ 256623 w 67"/>
                <a:gd name="T29" fmla="*/ 17108 h 80"/>
                <a:gd name="T30" fmla="*/ 393489 w 67"/>
                <a:gd name="T31" fmla="*/ 76987 h 80"/>
                <a:gd name="T32" fmla="*/ 419151 w 67"/>
                <a:gd name="T33" fmla="*/ 85541 h 80"/>
                <a:gd name="T34" fmla="*/ 453367 w 67"/>
                <a:gd name="T35" fmla="*/ 68433 h 80"/>
                <a:gd name="T36" fmla="*/ 496138 w 67"/>
                <a:gd name="T37" fmla="*/ 94095 h 80"/>
                <a:gd name="T38" fmla="*/ 547463 w 67"/>
                <a:gd name="T39" fmla="*/ 145419 h 80"/>
                <a:gd name="T40" fmla="*/ 556017 w 67"/>
                <a:gd name="T41" fmla="*/ 222406 h 80"/>
                <a:gd name="T42" fmla="*/ 513246 w 67"/>
                <a:gd name="T43" fmla="*/ 307947 h 80"/>
                <a:gd name="T44" fmla="*/ 556017 w 67"/>
                <a:gd name="T45" fmla="*/ 436258 h 80"/>
                <a:gd name="T46" fmla="*/ 564571 w 67"/>
                <a:gd name="T47" fmla="*/ 487583 h 80"/>
                <a:gd name="T48" fmla="*/ 573125 w 67"/>
                <a:gd name="T49" fmla="*/ 556016 h 80"/>
                <a:gd name="T50" fmla="*/ 453367 w 67"/>
                <a:gd name="T51" fmla="*/ 573124 h 80"/>
                <a:gd name="T52" fmla="*/ 479030 w 67"/>
                <a:gd name="T53" fmla="*/ 607340 h 80"/>
                <a:gd name="T54" fmla="*/ 461922 w 67"/>
                <a:gd name="T55" fmla="*/ 633002 h 80"/>
                <a:gd name="T56" fmla="*/ 427705 w 67"/>
                <a:gd name="T57" fmla="*/ 598786 h 80"/>
                <a:gd name="T58" fmla="*/ 384935 w 67"/>
                <a:gd name="T59" fmla="*/ 615894 h 80"/>
                <a:gd name="T60" fmla="*/ 359272 w 67"/>
                <a:gd name="T61" fmla="*/ 675773 h 80"/>
                <a:gd name="T62" fmla="*/ 350718 w 67"/>
                <a:gd name="T63" fmla="*/ 684327 h 80"/>
                <a:gd name="T64" fmla="*/ 342164 w 67"/>
                <a:gd name="T65" fmla="*/ 667219 h 80"/>
                <a:gd name="T66" fmla="*/ 316502 w 67"/>
                <a:gd name="T67" fmla="*/ 675773 h 80"/>
                <a:gd name="T68" fmla="*/ 290840 w 67"/>
                <a:gd name="T69" fmla="*/ 658665 h 80"/>
                <a:gd name="T70" fmla="*/ 282285 w 67"/>
                <a:gd name="T71" fmla="*/ 633002 h 80"/>
                <a:gd name="T72" fmla="*/ 248069 w 67"/>
                <a:gd name="T73" fmla="*/ 624448 h 80"/>
                <a:gd name="T74" fmla="*/ 282285 w 67"/>
                <a:gd name="T75" fmla="*/ 547462 h 80"/>
                <a:gd name="T76" fmla="*/ 265177 w 67"/>
                <a:gd name="T77" fmla="*/ 530353 h 80"/>
                <a:gd name="T78" fmla="*/ 248069 w 67"/>
                <a:gd name="T79" fmla="*/ 479029 h 80"/>
                <a:gd name="T80" fmla="*/ 205298 w 67"/>
                <a:gd name="T81" fmla="*/ 487583 h 80"/>
                <a:gd name="T82" fmla="*/ 153974 w 67"/>
                <a:gd name="T83" fmla="*/ 513245 h 8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7"/>
                <a:gd name="T127" fmla="*/ 0 h 80"/>
                <a:gd name="T128" fmla="*/ 67 w 67"/>
                <a:gd name="T129" fmla="*/ 80 h 8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7" h="80">
                  <a:moveTo>
                    <a:pt x="11" y="61"/>
                  </a:moveTo>
                  <a:lnTo>
                    <a:pt x="13" y="61"/>
                  </a:lnTo>
                  <a:lnTo>
                    <a:pt x="12" y="59"/>
                  </a:lnTo>
                  <a:lnTo>
                    <a:pt x="11" y="57"/>
                  </a:lnTo>
                  <a:lnTo>
                    <a:pt x="8" y="54"/>
                  </a:lnTo>
                  <a:lnTo>
                    <a:pt x="8" y="44"/>
                  </a:lnTo>
                  <a:lnTo>
                    <a:pt x="5" y="44"/>
                  </a:lnTo>
                  <a:lnTo>
                    <a:pt x="3" y="46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6" y="40"/>
                  </a:lnTo>
                  <a:lnTo>
                    <a:pt x="8" y="38"/>
                  </a:lnTo>
                  <a:lnTo>
                    <a:pt x="8" y="35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5" y="16"/>
                  </a:lnTo>
                  <a:lnTo>
                    <a:pt x="7" y="16"/>
                  </a:lnTo>
                  <a:lnTo>
                    <a:pt x="9" y="13"/>
                  </a:lnTo>
                  <a:lnTo>
                    <a:pt x="10" y="11"/>
                  </a:lnTo>
                  <a:lnTo>
                    <a:pt x="13" y="8"/>
                  </a:lnTo>
                  <a:lnTo>
                    <a:pt x="19" y="8"/>
                  </a:lnTo>
                  <a:lnTo>
                    <a:pt x="21" y="6"/>
                  </a:lnTo>
                  <a:lnTo>
                    <a:pt x="21" y="4"/>
                  </a:lnTo>
                  <a:lnTo>
                    <a:pt x="19" y="2"/>
                  </a:lnTo>
                  <a:lnTo>
                    <a:pt x="19" y="1"/>
                  </a:lnTo>
                  <a:lnTo>
                    <a:pt x="22" y="0"/>
                  </a:lnTo>
                  <a:lnTo>
                    <a:pt x="27" y="2"/>
                  </a:lnTo>
                  <a:lnTo>
                    <a:pt x="30" y="2"/>
                  </a:lnTo>
                  <a:lnTo>
                    <a:pt x="42" y="9"/>
                  </a:lnTo>
                  <a:lnTo>
                    <a:pt x="46" y="9"/>
                  </a:lnTo>
                  <a:lnTo>
                    <a:pt x="47" y="8"/>
                  </a:lnTo>
                  <a:lnTo>
                    <a:pt x="49" y="10"/>
                  </a:lnTo>
                  <a:lnTo>
                    <a:pt x="51" y="11"/>
                  </a:lnTo>
                  <a:lnTo>
                    <a:pt x="53" y="8"/>
                  </a:lnTo>
                  <a:lnTo>
                    <a:pt x="55" y="10"/>
                  </a:lnTo>
                  <a:lnTo>
                    <a:pt x="58" y="11"/>
                  </a:lnTo>
                  <a:lnTo>
                    <a:pt x="62" y="15"/>
                  </a:lnTo>
                  <a:lnTo>
                    <a:pt x="64" y="17"/>
                  </a:lnTo>
                  <a:lnTo>
                    <a:pt x="65" y="20"/>
                  </a:lnTo>
                  <a:lnTo>
                    <a:pt x="65" y="26"/>
                  </a:lnTo>
                  <a:lnTo>
                    <a:pt x="60" y="32"/>
                  </a:lnTo>
                  <a:lnTo>
                    <a:pt x="60" y="36"/>
                  </a:lnTo>
                  <a:lnTo>
                    <a:pt x="63" y="44"/>
                  </a:lnTo>
                  <a:lnTo>
                    <a:pt x="65" y="51"/>
                  </a:lnTo>
                  <a:lnTo>
                    <a:pt x="67" y="53"/>
                  </a:lnTo>
                  <a:lnTo>
                    <a:pt x="66" y="57"/>
                  </a:lnTo>
                  <a:lnTo>
                    <a:pt x="66" y="64"/>
                  </a:lnTo>
                  <a:lnTo>
                    <a:pt x="67" y="65"/>
                  </a:lnTo>
                  <a:lnTo>
                    <a:pt x="67" y="67"/>
                  </a:lnTo>
                  <a:lnTo>
                    <a:pt x="53" y="67"/>
                  </a:lnTo>
                  <a:lnTo>
                    <a:pt x="53" y="68"/>
                  </a:lnTo>
                  <a:lnTo>
                    <a:pt x="56" y="71"/>
                  </a:lnTo>
                  <a:lnTo>
                    <a:pt x="56" y="72"/>
                  </a:lnTo>
                  <a:lnTo>
                    <a:pt x="54" y="74"/>
                  </a:lnTo>
                  <a:lnTo>
                    <a:pt x="53" y="75"/>
                  </a:lnTo>
                  <a:lnTo>
                    <a:pt x="50" y="70"/>
                  </a:lnTo>
                  <a:lnTo>
                    <a:pt x="46" y="70"/>
                  </a:lnTo>
                  <a:lnTo>
                    <a:pt x="45" y="72"/>
                  </a:lnTo>
                  <a:lnTo>
                    <a:pt x="43" y="78"/>
                  </a:lnTo>
                  <a:lnTo>
                    <a:pt x="42" y="79"/>
                  </a:lnTo>
                  <a:lnTo>
                    <a:pt x="42" y="80"/>
                  </a:lnTo>
                  <a:lnTo>
                    <a:pt x="41" y="80"/>
                  </a:lnTo>
                  <a:lnTo>
                    <a:pt x="41" y="79"/>
                  </a:lnTo>
                  <a:lnTo>
                    <a:pt x="40" y="78"/>
                  </a:lnTo>
                  <a:lnTo>
                    <a:pt x="38" y="78"/>
                  </a:lnTo>
                  <a:lnTo>
                    <a:pt x="37" y="79"/>
                  </a:lnTo>
                  <a:lnTo>
                    <a:pt x="35" y="79"/>
                  </a:lnTo>
                  <a:lnTo>
                    <a:pt x="34" y="77"/>
                  </a:lnTo>
                  <a:lnTo>
                    <a:pt x="34" y="75"/>
                  </a:lnTo>
                  <a:lnTo>
                    <a:pt x="33" y="74"/>
                  </a:lnTo>
                  <a:lnTo>
                    <a:pt x="30" y="74"/>
                  </a:lnTo>
                  <a:lnTo>
                    <a:pt x="29" y="73"/>
                  </a:lnTo>
                  <a:lnTo>
                    <a:pt x="29" y="70"/>
                  </a:lnTo>
                  <a:lnTo>
                    <a:pt x="33" y="64"/>
                  </a:lnTo>
                  <a:lnTo>
                    <a:pt x="33" y="62"/>
                  </a:lnTo>
                  <a:lnTo>
                    <a:pt x="31" y="62"/>
                  </a:lnTo>
                  <a:lnTo>
                    <a:pt x="29" y="59"/>
                  </a:lnTo>
                  <a:lnTo>
                    <a:pt x="29" y="56"/>
                  </a:lnTo>
                  <a:lnTo>
                    <a:pt x="26" y="56"/>
                  </a:lnTo>
                  <a:lnTo>
                    <a:pt x="24" y="57"/>
                  </a:lnTo>
                  <a:lnTo>
                    <a:pt x="22" y="57"/>
                  </a:lnTo>
                  <a:lnTo>
                    <a:pt x="18" y="60"/>
                  </a:lnTo>
                  <a:lnTo>
                    <a:pt x="11" y="61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3" name="Freeform 37"/>
            <p:cNvSpPr>
              <a:spLocks/>
            </p:cNvSpPr>
            <p:nvPr/>
          </p:nvSpPr>
          <p:spPr bwMode="auto">
            <a:xfrm>
              <a:off x="5628046" y="2073353"/>
              <a:ext cx="265177" cy="290839"/>
            </a:xfrm>
            <a:custGeom>
              <a:avLst/>
              <a:gdLst>
                <a:gd name="T0" fmla="*/ 153974 w 31"/>
                <a:gd name="T1" fmla="*/ 230960 h 34"/>
                <a:gd name="T2" fmla="*/ 162528 w 31"/>
                <a:gd name="T3" fmla="*/ 256623 h 34"/>
                <a:gd name="T4" fmla="*/ 205298 w 31"/>
                <a:gd name="T5" fmla="*/ 290839 h 34"/>
                <a:gd name="T6" fmla="*/ 213852 w 31"/>
                <a:gd name="T7" fmla="*/ 290839 h 34"/>
                <a:gd name="T8" fmla="*/ 222407 w 31"/>
                <a:gd name="T9" fmla="*/ 239514 h 34"/>
                <a:gd name="T10" fmla="*/ 265177 w 31"/>
                <a:gd name="T11" fmla="*/ 213852 h 34"/>
                <a:gd name="T12" fmla="*/ 239515 w 31"/>
                <a:gd name="T13" fmla="*/ 196744 h 34"/>
                <a:gd name="T14" fmla="*/ 205298 w 31"/>
                <a:gd name="T15" fmla="*/ 162528 h 34"/>
                <a:gd name="T16" fmla="*/ 205298 w 31"/>
                <a:gd name="T17" fmla="*/ 136865 h 34"/>
                <a:gd name="T18" fmla="*/ 171082 w 31"/>
                <a:gd name="T19" fmla="*/ 85541 h 34"/>
                <a:gd name="T20" fmla="*/ 171082 w 31"/>
                <a:gd name="T21" fmla="*/ 25662 h 34"/>
                <a:gd name="T22" fmla="*/ 136866 w 31"/>
                <a:gd name="T23" fmla="*/ 25662 h 34"/>
                <a:gd name="T24" fmla="*/ 119757 w 31"/>
                <a:gd name="T25" fmla="*/ 0 h 34"/>
                <a:gd name="T26" fmla="*/ 94095 w 31"/>
                <a:gd name="T27" fmla="*/ 0 h 34"/>
                <a:gd name="T28" fmla="*/ 85541 w 31"/>
                <a:gd name="T29" fmla="*/ 17108 h 34"/>
                <a:gd name="T30" fmla="*/ 85541 w 31"/>
                <a:gd name="T31" fmla="*/ 34216 h 34"/>
                <a:gd name="T32" fmla="*/ 59879 w 31"/>
                <a:gd name="T33" fmla="*/ 59879 h 34"/>
                <a:gd name="T34" fmla="*/ 42770 w 31"/>
                <a:gd name="T35" fmla="*/ 59879 h 34"/>
                <a:gd name="T36" fmla="*/ 34216 w 31"/>
                <a:gd name="T37" fmla="*/ 76987 h 34"/>
                <a:gd name="T38" fmla="*/ 42770 w 31"/>
                <a:gd name="T39" fmla="*/ 85541 h 34"/>
                <a:gd name="T40" fmla="*/ 42770 w 31"/>
                <a:gd name="T41" fmla="*/ 119757 h 34"/>
                <a:gd name="T42" fmla="*/ 0 w 31"/>
                <a:gd name="T43" fmla="*/ 136865 h 34"/>
                <a:gd name="T44" fmla="*/ 0 w 31"/>
                <a:gd name="T45" fmla="*/ 179636 h 34"/>
                <a:gd name="T46" fmla="*/ 68433 w 31"/>
                <a:gd name="T47" fmla="*/ 179636 h 34"/>
                <a:gd name="T48" fmla="*/ 85541 w 31"/>
                <a:gd name="T49" fmla="*/ 153974 h 34"/>
                <a:gd name="T50" fmla="*/ 111203 w 31"/>
                <a:gd name="T51" fmla="*/ 153974 h 34"/>
                <a:gd name="T52" fmla="*/ 153974 w 31"/>
                <a:gd name="T53" fmla="*/ 196744 h 34"/>
                <a:gd name="T54" fmla="*/ 153974 w 31"/>
                <a:gd name="T55" fmla="*/ 230960 h 3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1"/>
                <a:gd name="T85" fmla="*/ 0 h 34"/>
                <a:gd name="T86" fmla="*/ 31 w 31"/>
                <a:gd name="T87" fmla="*/ 34 h 3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1" h="34">
                  <a:moveTo>
                    <a:pt x="18" y="27"/>
                  </a:moveTo>
                  <a:lnTo>
                    <a:pt x="19" y="30"/>
                  </a:lnTo>
                  <a:lnTo>
                    <a:pt x="24" y="34"/>
                  </a:lnTo>
                  <a:lnTo>
                    <a:pt x="25" y="34"/>
                  </a:lnTo>
                  <a:lnTo>
                    <a:pt x="26" y="28"/>
                  </a:lnTo>
                  <a:lnTo>
                    <a:pt x="31" y="25"/>
                  </a:lnTo>
                  <a:lnTo>
                    <a:pt x="28" y="23"/>
                  </a:lnTo>
                  <a:lnTo>
                    <a:pt x="24" y="19"/>
                  </a:lnTo>
                  <a:lnTo>
                    <a:pt x="24" y="16"/>
                  </a:lnTo>
                  <a:lnTo>
                    <a:pt x="20" y="10"/>
                  </a:lnTo>
                  <a:lnTo>
                    <a:pt x="20" y="3"/>
                  </a:lnTo>
                  <a:lnTo>
                    <a:pt x="16" y="3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7" y="7"/>
                  </a:lnTo>
                  <a:lnTo>
                    <a:pt x="5" y="7"/>
                  </a:lnTo>
                  <a:lnTo>
                    <a:pt x="4" y="9"/>
                  </a:lnTo>
                  <a:lnTo>
                    <a:pt x="5" y="10"/>
                  </a:lnTo>
                  <a:lnTo>
                    <a:pt x="5" y="14"/>
                  </a:lnTo>
                  <a:lnTo>
                    <a:pt x="0" y="16"/>
                  </a:lnTo>
                  <a:lnTo>
                    <a:pt x="0" y="21"/>
                  </a:lnTo>
                  <a:lnTo>
                    <a:pt x="8" y="21"/>
                  </a:lnTo>
                  <a:lnTo>
                    <a:pt x="10" y="18"/>
                  </a:lnTo>
                  <a:lnTo>
                    <a:pt x="13" y="18"/>
                  </a:lnTo>
                  <a:lnTo>
                    <a:pt x="18" y="23"/>
                  </a:lnTo>
                  <a:lnTo>
                    <a:pt x="18" y="27"/>
                  </a:lnTo>
                </a:path>
              </a:pathLst>
            </a:custGeom>
            <a:solidFill>
              <a:srgbClr val="2261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 b="1" kern="0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24" name="Freeform 38"/>
            <p:cNvSpPr>
              <a:spLocks/>
            </p:cNvSpPr>
            <p:nvPr/>
          </p:nvSpPr>
          <p:spPr bwMode="auto">
            <a:xfrm>
              <a:off x="6329482" y="3168277"/>
              <a:ext cx="59879" cy="68433"/>
            </a:xfrm>
            <a:custGeom>
              <a:avLst/>
              <a:gdLst>
                <a:gd name="T0" fmla="*/ 0 w 7"/>
                <a:gd name="T1" fmla="*/ 8554 h 8"/>
                <a:gd name="T2" fmla="*/ 0 w 7"/>
                <a:gd name="T3" fmla="*/ 42771 h 8"/>
                <a:gd name="T4" fmla="*/ 34217 w 7"/>
                <a:gd name="T5" fmla="*/ 68433 h 8"/>
                <a:gd name="T6" fmla="*/ 59879 w 7"/>
                <a:gd name="T7" fmla="*/ 42771 h 8"/>
                <a:gd name="T8" fmla="*/ 59879 w 7"/>
                <a:gd name="T9" fmla="*/ 17108 h 8"/>
                <a:gd name="T10" fmla="*/ 8554 w 7"/>
                <a:gd name="T11" fmla="*/ 0 h 8"/>
                <a:gd name="T12" fmla="*/ 0 w 7"/>
                <a:gd name="T13" fmla="*/ 8554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8"/>
                <a:gd name="T23" fmla="*/ 7 w 7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8">
                  <a:moveTo>
                    <a:pt x="0" y="1"/>
                  </a:moveTo>
                  <a:lnTo>
                    <a:pt x="0" y="5"/>
                  </a:lnTo>
                  <a:lnTo>
                    <a:pt x="4" y="8"/>
                  </a:lnTo>
                  <a:lnTo>
                    <a:pt x="7" y="5"/>
                  </a:lnTo>
                  <a:lnTo>
                    <a:pt x="7" y="2"/>
                  </a:lnTo>
                  <a:lnTo>
                    <a:pt x="1" y="0"/>
                  </a:lnTo>
                  <a:lnTo>
                    <a:pt x="0" y="1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416443" y="1432487"/>
            <a:ext cx="3215218" cy="988635"/>
            <a:chOff x="5416443" y="1432487"/>
            <a:chExt cx="3215218" cy="988635"/>
          </a:xfrm>
        </p:grpSpPr>
        <p:pic>
          <p:nvPicPr>
            <p:cNvPr id="163" name="Picture 4" descr="C:\Users\Admin\Desktop\QQ图片20140105165502.jpg"/>
            <p:cNvPicPr preferRelativeResize="0">
              <a:picLocks noChangeArrowheads="1"/>
            </p:cNvPicPr>
            <p:nvPr/>
          </p:nvPicPr>
          <p:blipFill rotWithShape="1">
            <a:blip r:embed="rId3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61"/>
            <a:stretch/>
          </p:blipFill>
          <p:spPr bwMode="auto">
            <a:xfrm>
              <a:off x="5416443" y="1432487"/>
              <a:ext cx="988230" cy="988635"/>
            </a:xfrm>
            <a:prstGeom prst="ellipse">
              <a:avLst/>
            </a:prstGeom>
            <a:ln w="12700" cap="rnd">
              <a:solidFill>
                <a:schemeClr val="bg1">
                  <a:lumMod val="75000"/>
                </a:schemeClr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64" name="组合 163"/>
            <p:cNvGrpSpPr/>
            <p:nvPr/>
          </p:nvGrpSpPr>
          <p:grpSpPr>
            <a:xfrm>
              <a:off x="6382401" y="1558491"/>
              <a:ext cx="2249260" cy="661990"/>
              <a:chOff x="6499204" y="1530470"/>
              <a:chExt cx="2249260" cy="661990"/>
            </a:xfrm>
          </p:grpSpPr>
          <p:grpSp>
            <p:nvGrpSpPr>
              <p:cNvPr id="165" name="组合 164"/>
              <p:cNvGrpSpPr/>
              <p:nvPr/>
            </p:nvGrpSpPr>
            <p:grpSpPr>
              <a:xfrm>
                <a:off x="6745429" y="1776962"/>
                <a:ext cx="2003035" cy="415498"/>
                <a:chOff x="1763688" y="4438441"/>
                <a:chExt cx="2003035" cy="415498"/>
              </a:xfrm>
            </p:grpSpPr>
            <p:sp>
              <p:nvSpPr>
                <p:cNvPr id="167" name="矩形 166"/>
                <p:cNvSpPr/>
                <p:nvPr/>
              </p:nvSpPr>
              <p:spPr>
                <a:xfrm>
                  <a:off x="1949031" y="4438441"/>
                  <a:ext cx="1817692" cy="41549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105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思想为客户服务”是嗨设计的神圣使命</a:t>
                  </a:r>
                  <a:r>
                    <a:rPr lang="zh-CN" altLang="en-US" sz="1050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。</a:t>
                  </a:r>
                  <a:endParaRPr lang="zh-CN" altLang="en-US" sz="105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grpSp>
              <p:nvGrpSpPr>
                <p:cNvPr id="168" name="组合 59"/>
                <p:cNvGrpSpPr>
                  <a:grpSpLocks/>
                </p:cNvGrpSpPr>
                <p:nvPr/>
              </p:nvGrpSpPr>
              <p:grpSpPr bwMode="auto">
                <a:xfrm>
                  <a:off x="1763688" y="4522887"/>
                  <a:ext cx="103310" cy="108106"/>
                  <a:chOff x="5308985" y="532629"/>
                  <a:chExt cx="156756" cy="156756"/>
                </a:xfrm>
              </p:grpSpPr>
              <p:sp>
                <p:nvSpPr>
                  <p:cNvPr id="169" name="圆角矩形 168"/>
                  <p:cNvSpPr/>
                  <p:nvPr/>
                </p:nvSpPr>
                <p:spPr>
                  <a:xfrm>
                    <a:off x="5308985" y="532629"/>
                    <a:ext cx="156756" cy="156756"/>
                  </a:xfrm>
                  <a:prstGeom prst="round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10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70" name="等腰三角形 169"/>
                  <p:cNvSpPr/>
                  <p:nvPr/>
                </p:nvSpPr>
                <p:spPr>
                  <a:xfrm rot="5400000">
                    <a:off x="5360884" y="587589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10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sp>
            <p:nvSpPr>
              <p:cNvPr id="166" name="矩形 165"/>
              <p:cNvSpPr/>
              <p:nvPr/>
            </p:nvSpPr>
            <p:spPr>
              <a:xfrm>
                <a:off x="6499204" y="1530470"/>
                <a:ext cx="2159566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  </a:t>
                </a:r>
                <a:r>
                  <a:rPr lang="en-US" altLang="zh-CN" sz="1100" kern="0" dirty="0" smtClean="0">
                    <a:solidFill>
                      <a:schemeClr val="bg1"/>
                    </a:solidFill>
                    <a:latin typeface="微软雅黑"/>
                    <a:ea typeface="微软雅黑"/>
                  </a:rPr>
                  <a:t>/</a:t>
                </a:r>
                <a:r>
                  <a:rPr lang="en-US" altLang="zh-CN" sz="1100" b="1" kern="0" dirty="0" smtClean="0">
                    <a:solidFill>
                      <a:schemeClr val="bg1"/>
                    </a:solidFill>
                    <a:latin typeface="微软雅黑"/>
                    <a:ea typeface="微软雅黑"/>
                  </a:rPr>
                  <a:t>  </a:t>
                </a:r>
                <a:r>
                  <a:rPr lang="en-US" altLang="zh-CN" sz="11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/>
                    <a:cs typeface="Arial" panose="020B0604020202020204" pitchFamily="34" charset="0"/>
                  </a:rPr>
                  <a:t>Click </a:t>
                </a:r>
                <a:r>
                  <a:rPr lang="en-US" altLang="zh-CN" sz="1100" kern="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/>
                    <a:cs typeface="Arial" panose="020B0604020202020204" pitchFamily="34" charset="0"/>
                  </a:rPr>
                  <a:t>to add </a:t>
                </a:r>
                <a:r>
                  <a:rPr lang="en-US" altLang="zh-CN" sz="11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/>
                    <a:cs typeface="Arial" panose="020B0604020202020204" pitchFamily="34" charset="0"/>
                  </a:rPr>
                  <a:t>title</a:t>
                </a:r>
                <a:endParaRPr lang="en-US" altLang="zh-CN" sz="11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3893475" y="1933990"/>
            <a:ext cx="1470612" cy="349439"/>
            <a:chOff x="3893475" y="1933990"/>
            <a:chExt cx="1470612" cy="349439"/>
          </a:xfrm>
        </p:grpSpPr>
        <p:sp>
          <p:nvSpPr>
            <p:cNvPr id="161" name="椭圆 160"/>
            <p:cNvSpPr/>
            <p:nvPr/>
          </p:nvSpPr>
          <p:spPr bwMode="auto">
            <a:xfrm>
              <a:off x="3893475" y="2190078"/>
              <a:ext cx="93314" cy="93351"/>
            </a:xfrm>
            <a:prstGeom prst="ellipse">
              <a:avLst/>
            </a:prstGeom>
            <a:solidFill>
              <a:srgbClr val="E62695"/>
            </a:solidFill>
            <a:ln w="31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grpSp>
          <p:nvGrpSpPr>
            <p:cNvPr id="179" name="组合 178"/>
            <p:cNvGrpSpPr/>
            <p:nvPr/>
          </p:nvGrpSpPr>
          <p:grpSpPr>
            <a:xfrm>
              <a:off x="4007730" y="1933990"/>
              <a:ext cx="1356357" cy="272891"/>
              <a:chOff x="4405313" y="1844040"/>
              <a:chExt cx="1181100" cy="272891"/>
            </a:xfrm>
          </p:grpSpPr>
          <p:cxnSp>
            <p:nvCxnSpPr>
              <p:cNvPr id="180" name="直接连接符 179"/>
              <p:cNvCxnSpPr/>
              <p:nvPr/>
            </p:nvCxnSpPr>
            <p:spPr>
              <a:xfrm flipV="1">
                <a:off x="4405313" y="1844040"/>
                <a:ext cx="402907" cy="272891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</p:cxnSp>
          <p:cxnSp>
            <p:nvCxnSpPr>
              <p:cNvPr id="181" name="直接连接符 180"/>
              <p:cNvCxnSpPr/>
              <p:nvPr/>
            </p:nvCxnSpPr>
            <p:spPr>
              <a:xfrm>
                <a:off x="4799402" y="1845657"/>
                <a:ext cx="787011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</p:grpSp>
      </p:grpSp>
      <p:grpSp>
        <p:nvGrpSpPr>
          <p:cNvPr id="6" name="组合 5"/>
          <p:cNvGrpSpPr/>
          <p:nvPr/>
        </p:nvGrpSpPr>
        <p:grpSpPr>
          <a:xfrm>
            <a:off x="4170823" y="3635553"/>
            <a:ext cx="1154044" cy="140572"/>
            <a:chOff x="4170823" y="3635553"/>
            <a:chExt cx="1154044" cy="140572"/>
          </a:xfrm>
        </p:grpSpPr>
        <p:sp>
          <p:nvSpPr>
            <p:cNvPr id="162" name="椭圆 161"/>
            <p:cNvSpPr/>
            <p:nvPr/>
          </p:nvSpPr>
          <p:spPr bwMode="auto">
            <a:xfrm>
              <a:off x="4170823" y="3635553"/>
              <a:ext cx="93314" cy="93351"/>
            </a:xfrm>
            <a:prstGeom prst="ellipse">
              <a:avLst/>
            </a:prstGeom>
            <a:solidFill>
              <a:srgbClr val="E62695"/>
            </a:solidFill>
            <a:ln w="31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grpSp>
          <p:nvGrpSpPr>
            <p:cNvPr id="182" name="组合 181"/>
            <p:cNvGrpSpPr/>
            <p:nvPr/>
          </p:nvGrpSpPr>
          <p:grpSpPr>
            <a:xfrm>
              <a:off x="4272049" y="3710788"/>
              <a:ext cx="1052818" cy="65337"/>
              <a:chOff x="4669631" y="1782934"/>
              <a:chExt cx="916782" cy="65337"/>
            </a:xfrm>
          </p:grpSpPr>
          <p:cxnSp>
            <p:nvCxnSpPr>
              <p:cNvPr id="183" name="直接连接符 182"/>
              <p:cNvCxnSpPr/>
              <p:nvPr/>
            </p:nvCxnSpPr>
            <p:spPr>
              <a:xfrm>
                <a:off x="4669631" y="1782934"/>
                <a:ext cx="130969" cy="65337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</p:cxnSp>
          <p:cxnSp>
            <p:nvCxnSpPr>
              <p:cNvPr id="184" name="直接连接符 183"/>
              <p:cNvCxnSpPr/>
              <p:nvPr/>
            </p:nvCxnSpPr>
            <p:spPr>
              <a:xfrm>
                <a:off x="4799402" y="1848038"/>
                <a:ext cx="787011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</p:grpSp>
      </p:grpSp>
      <p:grpSp>
        <p:nvGrpSpPr>
          <p:cNvPr id="7" name="组合 6"/>
          <p:cNvGrpSpPr/>
          <p:nvPr/>
        </p:nvGrpSpPr>
        <p:grpSpPr>
          <a:xfrm>
            <a:off x="5416443" y="3319517"/>
            <a:ext cx="3215218" cy="988635"/>
            <a:chOff x="5416443" y="3319517"/>
            <a:chExt cx="3215218" cy="988635"/>
          </a:xfrm>
        </p:grpSpPr>
        <p:pic>
          <p:nvPicPr>
            <p:cNvPr id="185" name="Picture 4" descr="C:\Users\Admin\Desktop\QQ图片20140105165502.jpg"/>
            <p:cNvPicPr preferRelativeResize="0">
              <a:picLocks noChangeArrowheads="1"/>
            </p:cNvPicPr>
            <p:nvPr/>
          </p:nvPicPr>
          <p:blipFill rotWithShape="1">
            <a:blip r:embed="rId3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61"/>
            <a:stretch/>
          </p:blipFill>
          <p:spPr bwMode="auto">
            <a:xfrm>
              <a:off x="5416443" y="3319517"/>
              <a:ext cx="988230" cy="988635"/>
            </a:xfrm>
            <a:prstGeom prst="ellipse">
              <a:avLst/>
            </a:prstGeom>
            <a:ln w="12700" cap="rnd">
              <a:solidFill>
                <a:schemeClr val="bg1">
                  <a:lumMod val="75000"/>
                </a:schemeClr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86" name="组合 185"/>
            <p:cNvGrpSpPr/>
            <p:nvPr/>
          </p:nvGrpSpPr>
          <p:grpSpPr>
            <a:xfrm>
              <a:off x="6382401" y="3445521"/>
              <a:ext cx="2249260" cy="661990"/>
              <a:chOff x="6499204" y="1530470"/>
              <a:chExt cx="2249260" cy="661990"/>
            </a:xfrm>
          </p:grpSpPr>
          <p:grpSp>
            <p:nvGrpSpPr>
              <p:cNvPr id="187" name="组合 186"/>
              <p:cNvGrpSpPr/>
              <p:nvPr/>
            </p:nvGrpSpPr>
            <p:grpSpPr>
              <a:xfrm>
                <a:off x="6745429" y="1776962"/>
                <a:ext cx="2003035" cy="415498"/>
                <a:chOff x="1763688" y="4438441"/>
                <a:chExt cx="2003035" cy="415498"/>
              </a:xfrm>
            </p:grpSpPr>
            <p:sp>
              <p:nvSpPr>
                <p:cNvPr id="189" name="矩形 188"/>
                <p:cNvSpPr/>
                <p:nvPr/>
              </p:nvSpPr>
              <p:spPr>
                <a:xfrm>
                  <a:off x="1949031" y="4438441"/>
                  <a:ext cx="1817692" cy="41549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105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思想为客户服务”是嗨设计的神圣使命</a:t>
                  </a:r>
                  <a:r>
                    <a:rPr lang="zh-CN" altLang="en-US" sz="1050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。</a:t>
                  </a:r>
                  <a:endParaRPr lang="zh-CN" altLang="en-US" sz="105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grpSp>
              <p:nvGrpSpPr>
                <p:cNvPr id="190" name="组合 59"/>
                <p:cNvGrpSpPr>
                  <a:grpSpLocks/>
                </p:cNvGrpSpPr>
                <p:nvPr/>
              </p:nvGrpSpPr>
              <p:grpSpPr bwMode="auto">
                <a:xfrm>
                  <a:off x="1763688" y="4522887"/>
                  <a:ext cx="103310" cy="108106"/>
                  <a:chOff x="5308985" y="532629"/>
                  <a:chExt cx="156756" cy="156756"/>
                </a:xfrm>
              </p:grpSpPr>
              <p:sp>
                <p:nvSpPr>
                  <p:cNvPr id="191" name="圆角矩形 190"/>
                  <p:cNvSpPr/>
                  <p:nvPr/>
                </p:nvSpPr>
                <p:spPr>
                  <a:xfrm>
                    <a:off x="5308985" y="532629"/>
                    <a:ext cx="156756" cy="156756"/>
                  </a:xfrm>
                  <a:prstGeom prst="round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10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92" name="等腰三角形 191"/>
                  <p:cNvSpPr/>
                  <p:nvPr/>
                </p:nvSpPr>
                <p:spPr>
                  <a:xfrm rot="5400000">
                    <a:off x="5360884" y="587589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10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sp>
            <p:nvSpPr>
              <p:cNvPr id="188" name="矩形 187"/>
              <p:cNvSpPr/>
              <p:nvPr/>
            </p:nvSpPr>
            <p:spPr>
              <a:xfrm>
                <a:off x="6499204" y="1530470"/>
                <a:ext cx="2159566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  </a:t>
                </a:r>
                <a:r>
                  <a:rPr lang="en-US" altLang="zh-CN" sz="1100" kern="0" dirty="0" smtClean="0">
                    <a:solidFill>
                      <a:schemeClr val="bg1"/>
                    </a:solidFill>
                    <a:latin typeface="微软雅黑"/>
                    <a:ea typeface="微软雅黑"/>
                  </a:rPr>
                  <a:t>/</a:t>
                </a:r>
                <a:r>
                  <a:rPr lang="en-US" altLang="zh-CN" sz="1100" b="1" kern="0" dirty="0" smtClean="0">
                    <a:solidFill>
                      <a:schemeClr val="bg1"/>
                    </a:solidFill>
                    <a:latin typeface="微软雅黑"/>
                    <a:ea typeface="微软雅黑"/>
                  </a:rPr>
                  <a:t>  </a:t>
                </a:r>
                <a:r>
                  <a:rPr lang="en-US" altLang="zh-CN" sz="11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/>
                    <a:cs typeface="Arial" panose="020B0604020202020204" pitchFamily="34" charset="0"/>
                  </a:rPr>
                  <a:t>Click </a:t>
                </a:r>
                <a:r>
                  <a:rPr lang="en-US" altLang="zh-CN" sz="1100" kern="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/>
                    <a:cs typeface="Arial" panose="020B0604020202020204" pitchFamily="34" charset="0"/>
                  </a:rPr>
                  <a:t>to add </a:t>
                </a:r>
                <a:r>
                  <a:rPr lang="en-US" altLang="zh-CN" sz="11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/>
                    <a:cs typeface="Arial" panose="020B0604020202020204" pitchFamily="34" charset="0"/>
                  </a:rPr>
                  <a:t>title</a:t>
                </a:r>
                <a:endParaRPr lang="en-US" altLang="zh-CN" sz="11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4" name="矩形 63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366365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2"/>
          <p:cNvGrpSpPr>
            <a:grpSpLocks/>
          </p:cNvGrpSpPr>
          <p:nvPr/>
        </p:nvGrpSpPr>
        <p:grpSpPr bwMode="auto">
          <a:xfrm>
            <a:off x="2065021" y="989806"/>
            <a:ext cx="5013958" cy="546100"/>
            <a:chOff x="0" y="0"/>
            <a:chExt cx="6561756" cy="546060"/>
          </a:xfrm>
        </p:grpSpPr>
        <p:sp>
          <p:nvSpPr>
            <p:cNvPr id="61" name="AutoShape 3"/>
            <p:cNvSpPr>
              <a:spLocks noChangeArrowheads="1"/>
            </p:cNvSpPr>
            <p:nvPr/>
          </p:nvSpPr>
          <p:spPr bwMode="auto">
            <a:xfrm>
              <a:off x="0" y="192074"/>
              <a:ext cx="6561756" cy="353986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62" name="AutoShape 3"/>
            <p:cNvSpPr>
              <a:spLocks noChangeArrowheads="1"/>
            </p:cNvSpPr>
            <p:nvPr/>
          </p:nvSpPr>
          <p:spPr bwMode="auto">
            <a:xfrm>
              <a:off x="64331" y="0"/>
              <a:ext cx="6433094" cy="482482"/>
            </a:xfrm>
            <a:prstGeom prst="rect">
              <a:avLst/>
            </a:prstGeom>
            <a:solidFill>
              <a:srgbClr val="22618C">
                <a:alpha val="87842"/>
              </a:srgbClr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CN" altLang="en-US" sz="2000">
                <a:solidFill>
                  <a:schemeClr val="tx2"/>
                </a:solidFill>
                <a:latin typeface="Calibri" pitchFamily="34" charset="0"/>
                <a:ea typeface="微软雅黑" pitchFamily="34" charset="-122"/>
              </a:endParaRPr>
            </a:p>
          </p:txBody>
        </p:sp>
        <p:sp>
          <p:nvSpPr>
            <p:cNvPr id="63" name="Rectangle 13"/>
            <p:cNvSpPr>
              <a:spLocks noChangeArrowheads="1"/>
            </p:cNvSpPr>
            <p:nvPr/>
          </p:nvSpPr>
          <p:spPr bwMode="auto">
            <a:xfrm>
              <a:off x="1860562" y="71976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  <p:grpSp>
        <p:nvGrpSpPr>
          <p:cNvPr id="64" name="Group 6"/>
          <p:cNvGrpSpPr>
            <a:grpSpLocks/>
          </p:cNvGrpSpPr>
          <p:nvPr/>
        </p:nvGrpSpPr>
        <p:grpSpPr bwMode="auto">
          <a:xfrm>
            <a:off x="2065022" y="1862402"/>
            <a:ext cx="5013958" cy="546100"/>
            <a:chOff x="0" y="0"/>
            <a:chExt cx="6561756" cy="546060"/>
          </a:xfrm>
        </p:grpSpPr>
        <p:grpSp>
          <p:nvGrpSpPr>
            <p:cNvPr id="65" name="Group 7"/>
            <p:cNvGrpSpPr>
              <a:grpSpLocks/>
            </p:cNvGrpSpPr>
            <p:nvPr/>
          </p:nvGrpSpPr>
          <p:grpSpPr bwMode="auto">
            <a:xfrm>
              <a:off x="0" y="0"/>
              <a:ext cx="6561756" cy="546060"/>
              <a:chOff x="0" y="0"/>
              <a:chExt cx="6561756" cy="546060"/>
            </a:xfrm>
          </p:grpSpPr>
          <p:sp>
            <p:nvSpPr>
              <p:cNvPr id="67" name="AutoShape 3"/>
              <p:cNvSpPr>
                <a:spLocks noChangeArrowheads="1"/>
              </p:cNvSpPr>
              <p:nvPr/>
            </p:nvSpPr>
            <p:spPr bwMode="auto">
              <a:xfrm>
                <a:off x="0" y="192074"/>
                <a:ext cx="6561756" cy="353986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68" name="AutoShape 3"/>
              <p:cNvSpPr>
                <a:spLocks noChangeArrowheads="1"/>
              </p:cNvSpPr>
              <p:nvPr/>
            </p:nvSpPr>
            <p:spPr bwMode="auto">
              <a:xfrm>
                <a:off x="65078" y="0"/>
                <a:ext cx="6431599" cy="482565"/>
              </a:xfrm>
              <a:prstGeom prst="rect">
                <a:avLst/>
              </a:prstGeom>
              <a:solidFill>
                <a:srgbClr val="E62695">
                  <a:alpha val="79999"/>
                </a:srgbClr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zh-CN" altLang="en-US" sz="20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endParaRPr>
              </a:p>
            </p:txBody>
          </p:sp>
        </p:grpSp>
        <p:sp>
          <p:nvSpPr>
            <p:cNvPr id="66" name="Rectangle 13"/>
            <p:cNvSpPr>
              <a:spLocks noChangeArrowheads="1"/>
            </p:cNvSpPr>
            <p:nvPr/>
          </p:nvSpPr>
          <p:spPr bwMode="auto">
            <a:xfrm>
              <a:off x="1860560" y="72018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  <p:grpSp>
        <p:nvGrpSpPr>
          <p:cNvPr id="69" name="Group 11"/>
          <p:cNvGrpSpPr>
            <a:grpSpLocks/>
          </p:cNvGrpSpPr>
          <p:nvPr/>
        </p:nvGrpSpPr>
        <p:grpSpPr bwMode="auto">
          <a:xfrm>
            <a:off x="2065022" y="2734998"/>
            <a:ext cx="5013958" cy="546100"/>
            <a:chOff x="0" y="0"/>
            <a:chExt cx="6561756" cy="546060"/>
          </a:xfrm>
        </p:grpSpPr>
        <p:sp>
          <p:nvSpPr>
            <p:cNvPr id="70" name="AutoShape 3"/>
            <p:cNvSpPr>
              <a:spLocks noChangeArrowheads="1"/>
            </p:cNvSpPr>
            <p:nvPr/>
          </p:nvSpPr>
          <p:spPr bwMode="auto">
            <a:xfrm>
              <a:off x="0" y="192073"/>
              <a:ext cx="6561756" cy="353987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71" name="AutoShape 3"/>
            <p:cNvSpPr>
              <a:spLocks noChangeArrowheads="1"/>
            </p:cNvSpPr>
            <p:nvPr/>
          </p:nvSpPr>
          <p:spPr bwMode="auto">
            <a:xfrm>
              <a:off x="64331" y="0"/>
              <a:ext cx="6433094" cy="482482"/>
            </a:xfrm>
            <a:prstGeom prst="rect">
              <a:avLst/>
            </a:prstGeom>
            <a:solidFill>
              <a:srgbClr val="22618C">
                <a:alpha val="87842"/>
              </a:srgbClr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CN" altLang="en-US" sz="2000">
                <a:solidFill>
                  <a:schemeClr val="tx2"/>
                </a:solidFill>
                <a:latin typeface="Calibri" pitchFamily="34" charset="0"/>
                <a:ea typeface="微软雅黑" pitchFamily="34" charset="-122"/>
              </a:endParaRPr>
            </a:p>
          </p:txBody>
        </p:sp>
        <p:sp>
          <p:nvSpPr>
            <p:cNvPr id="72" name="Rectangle 13"/>
            <p:cNvSpPr>
              <a:spLocks noChangeArrowheads="1"/>
            </p:cNvSpPr>
            <p:nvPr/>
          </p:nvSpPr>
          <p:spPr bwMode="auto">
            <a:xfrm>
              <a:off x="1860562" y="71976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  <p:grpSp>
        <p:nvGrpSpPr>
          <p:cNvPr id="73" name="Group 15"/>
          <p:cNvGrpSpPr>
            <a:grpSpLocks/>
          </p:cNvGrpSpPr>
          <p:nvPr/>
        </p:nvGrpSpPr>
        <p:grpSpPr bwMode="auto">
          <a:xfrm>
            <a:off x="2065022" y="3607594"/>
            <a:ext cx="5013958" cy="546100"/>
            <a:chOff x="0" y="0"/>
            <a:chExt cx="6561756" cy="546060"/>
          </a:xfrm>
        </p:grpSpPr>
        <p:grpSp>
          <p:nvGrpSpPr>
            <p:cNvPr id="74" name="Group 16"/>
            <p:cNvGrpSpPr>
              <a:grpSpLocks/>
            </p:cNvGrpSpPr>
            <p:nvPr/>
          </p:nvGrpSpPr>
          <p:grpSpPr bwMode="auto">
            <a:xfrm>
              <a:off x="0" y="0"/>
              <a:ext cx="6561756" cy="546060"/>
              <a:chOff x="0" y="0"/>
              <a:chExt cx="6448390" cy="611157"/>
            </a:xfrm>
          </p:grpSpPr>
          <p:sp>
            <p:nvSpPr>
              <p:cNvPr id="76" name="AutoShape 3"/>
              <p:cNvSpPr>
                <a:spLocks noChangeArrowheads="1"/>
              </p:cNvSpPr>
              <p:nvPr/>
            </p:nvSpPr>
            <p:spPr bwMode="auto">
              <a:xfrm>
                <a:off x="0" y="214970"/>
                <a:ext cx="6448390" cy="396187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zh-CN" altLang="en-US">
                  <a:latin typeface="Calibri" pitchFamily="34" charset="0"/>
                  <a:ea typeface="宋体" pitchFamily="2" charset="-122"/>
                </a:endParaRPr>
              </a:p>
            </p:txBody>
          </p:sp>
          <p:sp>
            <p:nvSpPr>
              <p:cNvPr id="77" name="AutoShape 3"/>
              <p:cNvSpPr>
                <a:spLocks noChangeArrowheads="1"/>
              </p:cNvSpPr>
              <p:nvPr/>
            </p:nvSpPr>
            <p:spPr bwMode="auto">
              <a:xfrm>
                <a:off x="63953" y="0"/>
                <a:ext cx="6320483" cy="540092"/>
              </a:xfrm>
              <a:prstGeom prst="rect">
                <a:avLst/>
              </a:prstGeom>
              <a:solidFill>
                <a:srgbClr val="22618C">
                  <a:alpha val="87842"/>
                </a:srgbClr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zh-CN" altLang="en-US" sz="2000">
                  <a:solidFill>
                    <a:schemeClr val="tx2"/>
                  </a:solidFill>
                  <a:latin typeface="Calibri" pitchFamily="34" charset="0"/>
                  <a:ea typeface="微软雅黑" pitchFamily="34" charset="-122"/>
                </a:endParaRPr>
              </a:p>
            </p:txBody>
          </p:sp>
        </p:grpSp>
        <p:sp>
          <p:nvSpPr>
            <p:cNvPr id="75" name="Rectangle 13"/>
            <p:cNvSpPr>
              <a:spLocks noChangeArrowheads="1"/>
            </p:cNvSpPr>
            <p:nvPr/>
          </p:nvSpPr>
          <p:spPr bwMode="auto">
            <a:xfrm>
              <a:off x="1860562" y="72018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7702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11" name="组合 110"/>
          <p:cNvGrpSpPr/>
          <p:nvPr/>
        </p:nvGrpSpPr>
        <p:grpSpPr>
          <a:xfrm>
            <a:off x="3390332" y="1876033"/>
            <a:ext cx="2621632" cy="2621632"/>
            <a:chOff x="3203848" y="1635646"/>
            <a:chExt cx="2621632" cy="2621632"/>
          </a:xfrm>
        </p:grpSpPr>
        <p:grpSp>
          <p:nvGrpSpPr>
            <p:cNvPr id="112" name="组合 111"/>
            <p:cNvGrpSpPr/>
            <p:nvPr/>
          </p:nvGrpSpPr>
          <p:grpSpPr>
            <a:xfrm>
              <a:off x="3203848" y="1635646"/>
              <a:ext cx="2621632" cy="2621632"/>
              <a:chOff x="4054834" y="1018426"/>
              <a:chExt cx="2621632" cy="2621632"/>
            </a:xfrm>
          </p:grpSpPr>
          <p:sp>
            <p:nvSpPr>
              <p:cNvPr id="117" name="饼形 116"/>
              <p:cNvSpPr/>
              <p:nvPr/>
            </p:nvSpPr>
            <p:spPr>
              <a:xfrm>
                <a:off x="4054834" y="1018426"/>
                <a:ext cx="2621632" cy="2621632"/>
              </a:xfrm>
              <a:prstGeom prst="pie">
                <a:avLst>
                  <a:gd name="adj1" fmla="val 15696902"/>
                  <a:gd name="adj2" fmla="val 6922972"/>
                </a:avLst>
              </a:prstGeom>
              <a:solidFill>
                <a:srgbClr val="E626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饼形 117"/>
              <p:cNvSpPr/>
              <p:nvPr/>
            </p:nvSpPr>
            <p:spPr>
              <a:xfrm>
                <a:off x="4054834" y="1018426"/>
                <a:ext cx="2621632" cy="2621632"/>
              </a:xfrm>
              <a:prstGeom prst="pie">
                <a:avLst>
                  <a:gd name="adj1" fmla="val 14052946"/>
                  <a:gd name="adj2" fmla="val 15713496"/>
                </a:avLst>
              </a:prstGeom>
              <a:solidFill>
                <a:srgbClr val="232E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饼形 118"/>
              <p:cNvSpPr/>
              <p:nvPr/>
            </p:nvSpPr>
            <p:spPr>
              <a:xfrm>
                <a:off x="4054834" y="1018426"/>
                <a:ext cx="2621632" cy="2621632"/>
              </a:xfrm>
              <a:prstGeom prst="pie">
                <a:avLst>
                  <a:gd name="adj1" fmla="val 11900485"/>
                  <a:gd name="adj2" fmla="val 14083259"/>
                </a:avLst>
              </a:prstGeom>
              <a:solidFill>
                <a:srgbClr val="2261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" name="饼形 119"/>
              <p:cNvSpPr/>
              <p:nvPr/>
            </p:nvSpPr>
            <p:spPr>
              <a:xfrm>
                <a:off x="4054834" y="1018426"/>
                <a:ext cx="2621632" cy="2621632"/>
              </a:xfrm>
              <a:prstGeom prst="pie">
                <a:avLst>
                  <a:gd name="adj1" fmla="val 6865544"/>
                  <a:gd name="adj2" fmla="val 11932479"/>
                </a:avLst>
              </a:prstGeom>
              <a:solidFill>
                <a:schemeClr val="bg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3" name="矩形 112"/>
            <p:cNvSpPr/>
            <p:nvPr/>
          </p:nvSpPr>
          <p:spPr>
            <a:xfrm>
              <a:off x="3650811" y="2369620"/>
              <a:ext cx="57099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1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0%</a:t>
              </a:r>
              <a:endParaRPr lang="en-US" altLang="zh-CN" sz="16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矩形 113"/>
            <p:cNvSpPr/>
            <p:nvPr/>
          </p:nvSpPr>
          <p:spPr>
            <a:xfrm>
              <a:off x="3948884" y="1897475"/>
              <a:ext cx="45717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9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%</a:t>
              </a:r>
              <a:endParaRPr lang="en-US" altLang="zh-CN" sz="16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>
              <a:off x="4716016" y="3036544"/>
              <a:ext cx="66877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58%</a:t>
              </a:r>
              <a:endParaRPr lang="en-US" altLang="zh-CN" sz="2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3448111" y="3016140"/>
              <a:ext cx="66877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23%</a:t>
              </a:r>
              <a:endParaRPr lang="en-US" altLang="zh-CN" sz="2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683568" y="2355751"/>
            <a:ext cx="3157270" cy="688653"/>
            <a:chOff x="683568" y="2443592"/>
            <a:chExt cx="3157270" cy="688653"/>
          </a:xfrm>
        </p:grpSpPr>
        <p:grpSp>
          <p:nvGrpSpPr>
            <p:cNvPr id="122" name="组合 121"/>
            <p:cNvGrpSpPr/>
            <p:nvPr/>
          </p:nvGrpSpPr>
          <p:grpSpPr>
            <a:xfrm>
              <a:off x="683568" y="2535863"/>
              <a:ext cx="2422482" cy="596382"/>
              <a:chOff x="448895" y="2236210"/>
              <a:chExt cx="2422482" cy="596382"/>
            </a:xfrm>
          </p:grpSpPr>
          <p:grpSp>
            <p:nvGrpSpPr>
              <p:cNvPr id="124" name="组合 123"/>
              <p:cNvGrpSpPr/>
              <p:nvPr/>
            </p:nvGrpSpPr>
            <p:grpSpPr>
              <a:xfrm>
                <a:off x="448895" y="2334135"/>
                <a:ext cx="371979" cy="371980"/>
                <a:chOff x="5903913" y="4632325"/>
                <a:chExt cx="257175" cy="257176"/>
              </a:xfrm>
              <a:solidFill>
                <a:srgbClr val="394A57"/>
              </a:solidFill>
            </p:grpSpPr>
            <p:sp>
              <p:nvSpPr>
                <p:cNvPr id="126" name="Freeform 16"/>
                <p:cNvSpPr>
                  <a:spLocks/>
                </p:cNvSpPr>
                <p:nvPr/>
              </p:nvSpPr>
              <p:spPr bwMode="auto">
                <a:xfrm>
                  <a:off x="5934075" y="4783138"/>
                  <a:ext cx="195262" cy="106363"/>
                </a:xfrm>
                <a:custGeom>
                  <a:avLst/>
                  <a:gdLst>
                    <a:gd name="T0" fmla="*/ 123 w 123"/>
                    <a:gd name="T1" fmla="*/ 67 h 67"/>
                    <a:gd name="T2" fmla="*/ 0 w 123"/>
                    <a:gd name="T3" fmla="*/ 67 h 67"/>
                    <a:gd name="T4" fmla="*/ 0 w 123"/>
                    <a:gd name="T5" fmla="*/ 0 h 67"/>
                    <a:gd name="T6" fmla="*/ 10 w 123"/>
                    <a:gd name="T7" fmla="*/ 0 h 67"/>
                    <a:gd name="T8" fmla="*/ 10 w 123"/>
                    <a:gd name="T9" fmla="*/ 57 h 67"/>
                    <a:gd name="T10" fmla="*/ 113 w 123"/>
                    <a:gd name="T11" fmla="*/ 57 h 67"/>
                    <a:gd name="T12" fmla="*/ 113 w 123"/>
                    <a:gd name="T13" fmla="*/ 0 h 67"/>
                    <a:gd name="T14" fmla="*/ 123 w 123"/>
                    <a:gd name="T15" fmla="*/ 0 h 67"/>
                    <a:gd name="T16" fmla="*/ 123 w 123"/>
                    <a:gd name="T17" fmla="*/ 6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3" h="67">
                      <a:moveTo>
                        <a:pt x="123" y="67"/>
                      </a:moveTo>
                      <a:lnTo>
                        <a:pt x="0" y="67"/>
                      </a:lnTo>
                      <a:lnTo>
                        <a:pt x="0" y="0"/>
                      </a:lnTo>
                      <a:lnTo>
                        <a:pt x="10" y="0"/>
                      </a:lnTo>
                      <a:lnTo>
                        <a:pt x="10" y="57"/>
                      </a:lnTo>
                      <a:lnTo>
                        <a:pt x="113" y="57"/>
                      </a:lnTo>
                      <a:lnTo>
                        <a:pt x="113" y="0"/>
                      </a:lnTo>
                      <a:lnTo>
                        <a:pt x="123" y="0"/>
                      </a:lnTo>
                      <a:lnTo>
                        <a:pt x="123" y="6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" name="Freeform 17"/>
                <p:cNvSpPr>
                  <a:spLocks/>
                </p:cNvSpPr>
                <p:nvPr/>
              </p:nvSpPr>
              <p:spPr bwMode="auto">
                <a:xfrm>
                  <a:off x="5903913" y="4632325"/>
                  <a:ext cx="257175" cy="149225"/>
                </a:xfrm>
                <a:custGeom>
                  <a:avLst/>
                  <a:gdLst>
                    <a:gd name="T0" fmla="*/ 154 w 162"/>
                    <a:gd name="T1" fmla="*/ 94 h 94"/>
                    <a:gd name="T2" fmla="*/ 81 w 162"/>
                    <a:gd name="T3" fmla="*/ 15 h 94"/>
                    <a:gd name="T4" fmla="*/ 7 w 162"/>
                    <a:gd name="T5" fmla="*/ 94 h 94"/>
                    <a:gd name="T6" fmla="*/ 0 w 162"/>
                    <a:gd name="T7" fmla="*/ 86 h 94"/>
                    <a:gd name="T8" fmla="*/ 81 w 162"/>
                    <a:gd name="T9" fmla="*/ 0 h 94"/>
                    <a:gd name="T10" fmla="*/ 162 w 162"/>
                    <a:gd name="T11" fmla="*/ 86 h 94"/>
                    <a:gd name="T12" fmla="*/ 154 w 162"/>
                    <a:gd name="T13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2" h="94">
                      <a:moveTo>
                        <a:pt x="154" y="94"/>
                      </a:moveTo>
                      <a:lnTo>
                        <a:pt x="81" y="15"/>
                      </a:lnTo>
                      <a:lnTo>
                        <a:pt x="7" y="94"/>
                      </a:lnTo>
                      <a:lnTo>
                        <a:pt x="0" y="86"/>
                      </a:lnTo>
                      <a:lnTo>
                        <a:pt x="81" y="0"/>
                      </a:lnTo>
                      <a:lnTo>
                        <a:pt x="162" y="86"/>
                      </a:lnTo>
                      <a:lnTo>
                        <a:pt x="154" y="9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" name="Freeform 18"/>
                <p:cNvSpPr>
                  <a:spLocks/>
                </p:cNvSpPr>
                <p:nvPr/>
              </p:nvSpPr>
              <p:spPr bwMode="auto">
                <a:xfrm>
                  <a:off x="5999163" y="4783138"/>
                  <a:ext cx="65087" cy="73025"/>
                </a:xfrm>
                <a:custGeom>
                  <a:avLst/>
                  <a:gdLst>
                    <a:gd name="T0" fmla="*/ 41 w 41"/>
                    <a:gd name="T1" fmla="*/ 46 h 46"/>
                    <a:gd name="T2" fmla="*/ 31 w 41"/>
                    <a:gd name="T3" fmla="*/ 46 h 46"/>
                    <a:gd name="T4" fmla="*/ 31 w 41"/>
                    <a:gd name="T5" fmla="*/ 10 h 46"/>
                    <a:gd name="T6" fmla="*/ 10 w 41"/>
                    <a:gd name="T7" fmla="*/ 10 h 46"/>
                    <a:gd name="T8" fmla="*/ 10 w 41"/>
                    <a:gd name="T9" fmla="*/ 46 h 46"/>
                    <a:gd name="T10" fmla="*/ 0 w 41"/>
                    <a:gd name="T11" fmla="*/ 46 h 46"/>
                    <a:gd name="T12" fmla="*/ 0 w 41"/>
                    <a:gd name="T13" fmla="*/ 0 h 46"/>
                    <a:gd name="T14" fmla="*/ 41 w 41"/>
                    <a:gd name="T15" fmla="*/ 0 h 46"/>
                    <a:gd name="T16" fmla="*/ 41 w 41"/>
                    <a:gd name="T17" fmla="*/ 46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1" h="46">
                      <a:moveTo>
                        <a:pt x="41" y="46"/>
                      </a:moveTo>
                      <a:lnTo>
                        <a:pt x="31" y="46"/>
                      </a:lnTo>
                      <a:lnTo>
                        <a:pt x="31" y="10"/>
                      </a:lnTo>
                      <a:lnTo>
                        <a:pt x="10" y="10"/>
                      </a:lnTo>
                      <a:lnTo>
                        <a:pt x="10" y="46"/>
                      </a:lnTo>
                      <a:lnTo>
                        <a:pt x="0" y="46"/>
                      </a:lnTo>
                      <a:lnTo>
                        <a:pt x="0" y="0"/>
                      </a:lnTo>
                      <a:lnTo>
                        <a:pt x="41" y="0"/>
                      </a:lnTo>
                      <a:lnTo>
                        <a:pt x="41" y="4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" name="Freeform 19"/>
                <p:cNvSpPr>
                  <a:spLocks noEditPoints="1"/>
                </p:cNvSpPr>
                <p:nvPr/>
              </p:nvSpPr>
              <p:spPr bwMode="auto">
                <a:xfrm>
                  <a:off x="5999163" y="4702175"/>
                  <a:ext cx="65087" cy="65088"/>
                </a:xfrm>
                <a:custGeom>
                  <a:avLst/>
                  <a:gdLst>
                    <a:gd name="T0" fmla="*/ 16 w 32"/>
                    <a:gd name="T1" fmla="*/ 32 h 32"/>
                    <a:gd name="T2" fmla="*/ 0 w 32"/>
                    <a:gd name="T3" fmla="*/ 16 h 32"/>
                    <a:gd name="T4" fmla="*/ 16 w 32"/>
                    <a:gd name="T5" fmla="*/ 0 h 32"/>
                    <a:gd name="T6" fmla="*/ 32 w 32"/>
                    <a:gd name="T7" fmla="*/ 16 h 32"/>
                    <a:gd name="T8" fmla="*/ 16 w 32"/>
                    <a:gd name="T9" fmla="*/ 32 h 32"/>
                    <a:gd name="T10" fmla="*/ 16 w 32"/>
                    <a:gd name="T11" fmla="*/ 8 h 32"/>
                    <a:gd name="T12" fmla="*/ 8 w 32"/>
                    <a:gd name="T13" fmla="*/ 16 h 32"/>
                    <a:gd name="T14" fmla="*/ 16 w 32"/>
                    <a:gd name="T15" fmla="*/ 24 h 32"/>
                    <a:gd name="T16" fmla="*/ 24 w 32"/>
                    <a:gd name="T17" fmla="*/ 16 h 32"/>
                    <a:gd name="T18" fmla="*/ 16 w 32"/>
                    <a:gd name="T19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2" h="32">
                      <a:moveTo>
                        <a:pt x="16" y="32"/>
                      </a:moveTo>
                      <a:cubicBezTo>
                        <a:pt x="7" y="32"/>
                        <a:pt x="0" y="25"/>
                        <a:pt x="0" y="16"/>
                      </a:cubicBezTo>
                      <a:cubicBezTo>
                        <a:pt x="0" y="7"/>
                        <a:pt x="7" y="0"/>
                        <a:pt x="16" y="0"/>
                      </a:cubicBezTo>
                      <a:cubicBezTo>
                        <a:pt x="25" y="0"/>
                        <a:pt x="32" y="7"/>
                        <a:pt x="32" y="16"/>
                      </a:cubicBezTo>
                      <a:cubicBezTo>
                        <a:pt x="32" y="25"/>
                        <a:pt x="25" y="32"/>
                        <a:pt x="16" y="32"/>
                      </a:cubicBezTo>
                      <a:moveTo>
                        <a:pt x="16" y="8"/>
                      </a:moveTo>
                      <a:cubicBezTo>
                        <a:pt x="12" y="8"/>
                        <a:pt x="8" y="12"/>
                        <a:pt x="8" y="16"/>
                      </a:cubicBezTo>
                      <a:cubicBezTo>
                        <a:pt x="8" y="20"/>
                        <a:pt x="12" y="24"/>
                        <a:pt x="16" y="24"/>
                      </a:cubicBezTo>
                      <a:cubicBezTo>
                        <a:pt x="20" y="24"/>
                        <a:pt x="24" y="20"/>
                        <a:pt x="24" y="16"/>
                      </a:cubicBezTo>
                      <a:cubicBezTo>
                        <a:pt x="24" y="12"/>
                        <a:pt x="20" y="8"/>
                        <a:pt x="16" y="8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5" name="矩形 124"/>
              <p:cNvSpPr/>
              <p:nvPr/>
            </p:nvSpPr>
            <p:spPr>
              <a:xfrm>
                <a:off x="906534" y="2236210"/>
                <a:ext cx="1964843" cy="5963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思想为客户服务”是嗨设计的神圣使命。嗨设计相信“思想力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执行力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持续力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=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品牌力”。</a:t>
                </a:r>
              </a:p>
            </p:txBody>
          </p:sp>
        </p:grpSp>
        <p:cxnSp>
          <p:nvCxnSpPr>
            <p:cNvPr id="123" name="直接连接符 122"/>
            <p:cNvCxnSpPr/>
            <p:nvPr/>
          </p:nvCxnSpPr>
          <p:spPr>
            <a:xfrm>
              <a:off x="684253" y="2443592"/>
              <a:ext cx="315658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组合 129"/>
          <p:cNvGrpSpPr/>
          <p:nvPr/>
        </p:nvGrpSpPr>
        <p:grpSpPr>
          <a:xfrm>
            <a:off x="684253" y="3624572"/>
            <a:ext cx="3337560" cy="606952"/>
            <a:chOff x="684253" y="3712413"/>
            <a:chExt cx="3337560" cy="606952"/>
          </a:xfrm>
        </p:grpSpPr>
        <p:grpSp>
          <p:nvGrpSpPr>
            <p:cNvPr id="131" name="组合 130"/>
            <p:cNvGrpSpPr/>
            <p:nvPr/>
          </p:nvGrpSpPr>
          <p:grpSpPr>
            <a:xfrm>
              <a:off x="690454" y="3712413"/>
              <a:ext cx="2415596" cy="596382"/>
              <a:chOff x="455781" y="2526656"/>
              <a:chExt cx="2415596" cy="596382"/>
            </a:xfrm>
          </p:grpSpPr>
          <p:grpSp>
            <p:nvGrpSpPr>
              <p:cNvPr id="133" name="组合 132"/>
              <p:cNvGrpSpPr/>
              <p:nvPr/>
            </p:nvGrpSpPr>
            <p:grpSpPr>
              <a:xfrm>
                <a:off x="455781" y="2622285"/>
                <a:ext cx="355907" cy="376572"/>
                <a:chOff x="5908675" y="1281113"/>
                <a:chExt cx="246063" cy="260350"/>
              </a:xfrm>
              <a:solidFill>
                <a:srgbClr val="394A57"/>
              </a:solidFill>
            </p:grpSpPr>
            <p:sp>
              <p:nvSpPr>
                <p:cNvPr id="135" name="Rectangle 5"/>
                <p:cNvSpPr>
                  <a:spLocks noChangeArrowheads="1"/>
                </p:cNvSpPr>
                <p:nvPr/>
              </p:nvSpPr>
              <p:spPr bwMode="auto">
                <a:xfrm>
                  <a:off x="6024563" y="1320800"/>
                  <a:ext cx="15875" cy="16351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6" name="Freeform 6"/>
                <p:cNvSpPr>
                  <a:spLocks/>
                </p:cNvSpPr>
                <p:nvPr/>
              </p:nvSpPr>
              <p:spPr bwMode="auto">
                <a:xfrm>
                  <a:off x="5908675" y="1501775"/>
                  <a:ext cx="131762" cy="39688"/>
                </a:xfrm>
                <a:custGeom>
                  <a:avLst/>
                  <a:gdLst>
                    <a:gd name="T0" fmla="*/ 64 w 64"/>
                    <a:gd name="T1" fmla="*/ 20 h 20"/>
                    <a:gd name="T2" fmla="*/ 56 w 64"/>
                    <a:gd name="T3" fmla="*/ 20 h 20"/>
                    <a:gd name="T4" fmla="*/ 44 w 64"/>
                    <a:gd name="T5" fmla="*/ 8 h 20"/>
                    <a:gd name="T6" fmla="*/ 0 w 64"/>
                    <a:gd name="T7" fmla="*/ 8 h 20"/>
                    <a:gd name="T8" fmla="*/ 0 w 64"/>
                    <a:gd name="T9" fmla="*/ 0 h 20"/>
                    <a:gd name="T10" fmla="*/ 44 w 64"/>
                    <a:gd name="T11" fmla="*/ 0 h 20"/>
                    <a:gd name="T12" fmla="*/ 64 w 64"/>
                    <a:gd name="T13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" h="20">
                      <a:moveTo>
                        <a:pt x="64" y="20"/>
                      </a:moveTo>
                      <a:cubicBezTo>
                        <a:pt x="56" y="20"/>
                        <a:pt x="56" y="20"/>
                        <a:pt x="56" y="20"/>
                      </a:cubicBezTo>
                      <a:cubicBezTo>
                        <a:pt x="56" y="13"/>
                        <a:pt x="51" y="8"/>
                        <a:pt x="44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55" y="0"/>
                        <a:pt x="64" y="9"/>
                        <a:pt x="64" y="2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7" name="Freeform 7"/>
                <p:cNvSpPr>
                  <a:spLocks/>
                </p:cNvSpPr>
                <p:nvPr/>
              </p:nvSpPr>
              <p:spPr bwMode="auto">
                <a:xfrm>
                  <a:off x="6024563" y="1501775"/>
                  <a:ext cx="130175" cy="39688"/>
                </a:xfrm>
                <a:custGeom>
                  <a:avLst/>
                  <a:gdLst>
                    <a:gd name="T0" fmla="*/ 8 w 64"/>
                    <a:gd name="T1" fmla="*/ 20 h 20"/>
                    <a:gd name="T2" fmla="*/ 0 w 64"/>
                    <a:gd name="T3" fmla="*/ 20 h 20"/>
                    <a:gd name="T4" fmla="*/ 20 w 64"/>
                    <a:gd name="T5" fmla="*/ 0 h 20"/>
                    <a:gd name="T6" fmla="*/ 64 w 64"/>
                    <a:gd name="T7" fmla="*/ 0 h 20"/>
                    <a:gd name="T8" fmla="*/ 64 w 64"/>
                    <a:gd name="T9" fmla="*/ 8 h 20"/>
                    <a:gd name="T10" fmla="*/ 20 w 64"/>
                    <a:gd name="T11" fmla="*/ 8 h 20"/>
                    <a:gd name="T12" fmla="*/ 8 w 64"/>
                    <a:gd name="T13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" h="20">
                      <a:moveTo>
                        <a:pt x="8" y="20"/>
                      </a:move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9"/>
                        <a:pt x="9" y="0"/>
                        <a:pt x="20" y="0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64" y="8"/>
                        <a:pt x="64" y="8"/>
                        <a:pt x="64" y="8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13" y="8"/>
                        <a:pt x="8" y="13"/>
                        <a:pt x="8" y="2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8" name="Freeform 8"/>
                <p:cNvSpPr>
                  <a:spLocks/>
                </p:cNvSpPr>
                <p:nvPr/>
              </p:nvSpPr>
              <p:spPr bwMode="auto">
                <a:xfrm>
                  <a:off x="5908675" y="1281113"/>
                  <a:ext cx="131762" cy="203200"/>
                </a:xfrm>
                <a:custGeom>
                  <a:avLst/>
                  <a:gdLst>
                    <a:gd name="T0" fmla="*/ 48 w 64"/>
                    <a:gd name="T1" fmla="*/ 100 h 100"/>
                    <a:gd name="T2" fmla="*/ 0 w 64"/>
                    <a:gd name="T3" fmla="*/ 100 h 100"/>
                    <a:gd name="T4" fmla="*/ 0 w 64"/>
                    <a:gd name="T5" fmla="*/ 0 h 100"/>
                    <a:gd name="T6" fmla="*/ 44 w 64"/>
                    <a:gd name="T7" fmla="*/ 0 h 100"/>
                    <a:gd name="T8" fmla="*/ 64 w 64"/>
                    <a:gd name="T9" fmla="*/ 20 h 100"/>
                    <a:gd name="T10" fmla="*/ 56 w 64"/>
                    <a:gd name="T11" fmla="*/ 20 h 100"/>
                    <a:gd name="T12" fmla="*/ 44 w 64"/>
                    <a:gd name="T13" fmla="*/ 8 h 100"/>
                    <a:gd name="T14" fmla="*/ 8 w 64"/>
                    <a:gd name="T15" fmla="*/ 8 h 100"/>
                    <a:gd name="T16" fmla="*/ 8 w 64"/>
                    <a:gd name="T17" fmla="*/ 92 h 100"/>
                    <a:gd name="T18" fmla="*/ 48 w 64"/>
                    <a:gd name="T19" fmla="*/ 92 h 100"/>
                    <a:gd name="T20" fmla="*/ 48 w 64"/>
                    <a:gd name="T21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" h="100">
                      <a:moveTo>
                        <a:pt x="48" y="100"/>
                      </a:move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55" y="0"/>
                        <a:pt x="64" y="9"/>
                        <a:pt x="64" y="20"/>
                      </a:cubicBezTo>
                      <a:cubicBezTo>
                        <a:pt x="56" y="20"/>
                        <a:pt x="56" y="20"/>
                        <a:pt x="56" y="20"/>
                      </a:cubicBezTo>
                      <a:cubicBezTo>
                        <a:pt x="56" y="13"/>
                        <a:pt x="51" y="8"/>
                        <a:pt x="44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92"/>
                        <a:pt x="8" y="92"/>
                        <a:pt x="8" y="92"/>
                      </a:cubicBezTo>
                      <a:cubicBezTo>
                        <a:pt x="48" y="92"/>
                        <a:pt x="48" y="92"/>
                        <a:pt x="48" y="92"/>
                      </a:cubicBezTo>
                      <a:lnTo>
                        <a:pt x="48" y="1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9" name="Freeform 9"/>
                <p:cNvSpPr>
                  <a:spLocks/>
                </p:cNvSpPr>
                <p:nvPr/>
              </p:nvSpPr>
              <p:spPr bwMode="auto">
                <a:xfrm>
                  <a:off x="6024563" y="1281113"/>
                  <a:ext cx="130175" cy="203200"/>
                </a:xfrm>
                <a:custGeom>
                  <a:avLst/>
                  <a:gdLst>
                    <a:gd name="T0" fmla="*/ 64 w 64"/>
                    <a:gd name="T1" fmla="*/ 100 h 100"/>
                    <a:gd name="T2" fmla="*/ 16 w 64"/>
                    <a:gd name="T3" fmla="*/ 100 h 100"/>
                    <a:gd name="T4" fmla="*/ 16 w 64"/>
                    <a:gd name="T5" fmla="*/ 92 h 100"/>
                    <a:gd name="T6" fmla="*/ 56 w 64"/>
                    <a:gd name="T7" fmla="*/ 92 h 100"/>
                    <a:gd name="T8" fmla="*/ 56 w 64"/>
                    <a:gd name="T9" fmla="*/ 8 h 100"/>
                    <a:gd name="T10" fmla="*/ 20 w 64"/>
                    <a:gd name="T11" fmla="*/ 8 h 100"/>
                    <a:gd name="T12" fmla="*/ 8 w 64"/>
                    <a:gd name="T13" fmla="*/ 20 h 100"/>
                    <a:gd name="T14" fmla="*/ 0 w 64"/>
                    <a:gd name="T15" fmla="*/ 20 h 100"/>
                    <a:gd name="T16" fmla="*/ 20 w 64"/>
                    <a:gd name="T17" fmla="*/ 0 h 100"/>
                    <a:gd name="T18" fmla="*/ 64 w 64"/>
                    <a:gd name="T19" fmla="*/ 0 h 100"/>
                    <a:gd name="T20" fmla="*/ 64 w 64"/>
                    <a:gd name="T21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" h="100">
                      <a:moveTo>
                        <a:pt x="64" y="100"/>
                      </a:moveTo>
                      <a:cubicBezTo>
                        <a:pt x="16" y="100"/>
                        <a:pt x="16" y="100"/>
                        <a:pt x="16" y="100"/>
                      </a:cubicBezTo>
                      <a:cubicBezTo>
                        <a:pt x="16" y="92"/>
                        <a:pt x="16" y="92"/>
                        <a:pt x="16" y="92"/>
                      </a:cubicBezTo>
                      <a:cubicBezTo>
                        <a:pt x="56" y="92"/>
                        <a:pt x="56" y="92"/>
                        <a:pt x="56" y="92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13" y="8"/>
                        <a:pt x="8" y="13"/>
                        <a:pt x="8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9"/>
                        <a:pt x="9" y="0"/>
                        <a:pt x="20" y="0"/>
                      </a:cubicBezTo>
                      <a:cubicBezTo>
                        <a:pt x="64" y="0"/>
                        <a:pt x="64" y="0"/>
                        <a:pt x="64" y="0"/>
                      </a:cubicBezTo>
                      <a:lnTo>
                        <a:pt x="64" y="1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4" name="矩形 133"/>
              <p:cNvSpPr/>
              <p:nvPr/>
            </p:nvSpPr>
            <p:spPr>
              <a:xfrm>
                <a:off x="906534" y="2526656"/>
                <a:ext cx="1964843" cy="5963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思想为客户服务”是嗨设计的神圣使命。嗨设计相信“思想力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执行力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持续力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=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品牌力”。</a:t>
                </a:r>
              </a:p>
            </p:txBody>
          </p:sp>
        </p:grpSp>
        <p:cxnSp>
          <p:nvCxnSpPr>
            <p:cNvPr id="132" name="直接连接符 131"/>
            <p:cNvCxnSpPr/>
            <p:nvPr/>
          </p:nvCxnSpPr>
          <p:spPr>
            <a:xfrm>
              <a:off x="684253" y="4319365"/>
              <a:ext cx="333756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组合 139"/>
          <p:cNvGrpSpPr/>
          <p:nvPr/>
        </p:nvGrpSpPr>
        <p:grpSpPr>
          <a:xfrm>
            <a:off x="5628940" y="2355751"/>
            <a:ext cx="3122827" cy="618085"/>
            <a:chOff x="5628940" y="2443592"/>
            <a:chExt cx="3122827" cy="618085"/>
          </a:xfrm>
        </p:grpSpPr>
        <p:grpSp>
          <p:nvGrpSpPr>
            <p:cNvPr id="141" name="组合 140"/>
            <p:cNvGrpSpPr/>
            <p:nvPr/>
          </p:nvGrpSpPr>
          <p:grpSpPr>
            <a:xfrm>
              <a:off x="6346843" y="2515694"/>
              <a:ext cx="2404924" cy="545983"/>
              <a:chOff x="7486143" y="1974569"/>
              <a:chExt cx="2404924" cy="545983"/>
            </a:xfrm>
          </p:grpSpPr>
          <p:grpSp>
            <p:nvGrpSpPr>
              <p:cNvPr id="143" name="组合 142"/>
              <p:cNvGrpSpPr/>
              <p:nvPr/>
            </p:nvGrpSpPr>
            <p:grpSpPr>
              <a:xfrm>
                <a:off x="7486143" y="2090863"/>
                <a:ext cx="378868" cy="335242"/>
                <a:chOff x="3889375" y="3302000"/>
                <a:chExt cx="261938" cy="231776"/>
              </a:xfrm>
              <a:solidFill>
                <a:srgbClr val="394A57"/>
              </a:solidFill>
            </p:grpSpPr>
            <p:sp>
              <p:nvSpPr>
                <p:cNvPr id="145" name="Freeform 11"/>
                <p:cNvSpPr>
                  <a:spLocks/>
                </p:cNvSpPr>
                <p:nvPr/>
              </p:nvSpPr>
              <p:spPr bwMode="auto">
                <a:xfrm>
                  <a:off x="3956050" y="3354388"/>
                  <a:ext cx="57150" cy="98425"/>
                </a:xfrm>
                <a:custGeom>
                  <a:avLst/>
                  <a:gdLst>
                    <a:gd name="T0" fmla="*/ 36 w 36"/>
                    <a:gd name="T1" fmla="*/ 62 h 62"/>
                    <a:gd name="T2" fmla="*/ 10 w 36"/>
                    <a:gd name="T3" fmla="*/ 62 h 62"/>
                    <a:gd name="T4" fmla="*/ 10 w 36"/>
                    <a:gd name="T5" fmla="*/ 52 h 62"/>
                    <a:gd name="T6" fmla="*/ 25 w 36"/>
                    <a:gd name="T7" fmla="*/ 52 h 62"/>
                    <a:gd name="T8" fmla="*/ 25 w 36"/>
                    <a:gd name="T9" fmla="*/ 10 h 62"/>
                    <a:gd name="T10" fmla="*/ 0 w 36"/>
                    <a:gd name="T11" fmla="*/ 10 h 62"/>
                    <a:gd name="T12" fmla="*/ 0 w 36"/>
                    <a:gd name="T13" fmla="*/ 0 h 62"/>
                    <a:gd name="T14" fmla="*/ 36 w 36"/>
                    <a:gd name="T15" fmla="*/ 0 h 62"/>
                    <a:gd name="T16" fmla="*/ 36 w 36"/>
                    <a:gd name="T17" fmla="*/ 6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" h="62">
                      <a:moveTo>
                        <a:pt x="36" y="62"/>
                      </a:moveTo>
                      <a:lnTo>
                        <a:pt x="10" y="62"/>
                      </a:lnTo>
                      <a:lnTo>
                        <a:pt x="10" y="52"/>
                      </a:lnTo>
                      <a:lnTo>
                        <a:pt x="25" y="52"/>
                      </a:lnTo>
                      <a:lnTo>
                        <a:pt x="25" y="10"/>
                      </a:lnTo>
                      <a:lnTo>
                        <a:pt x="0" y="10"/>
                      </a:lnTo>
                      <a:lnTo>
                        <a:pt x="0" y="0"/>
                      </a:lnTo>
                      <a:lnTo>
                        <a:pt x="36" y="0"/>
                      </a:lnTo>
                      <a:lnTo>
                        <a:pt x="36" y="6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6" name="Freeform 12"/>
                <p:cNvSpPr>
                  <a:spLocks/>
                </p:cNvSpPr>
                <p:nvPr/>
              </p:nvSpPr>
              <p:spPr bwMode="auto">
                <a:xfrm>
                  <a:off x="4002088" y="3302000"/>
                  <a:ext cx="149225" cy="203200"/>
                </a:xfrm>
                <a:custGeom>
                  <a:avLst/>
                  <a:gdLst>
                    <a:gd name="T0" fmla="*/ 94 w 94"/>
                    <a:gd name="T1" fmla="*/ 128 h 128"/>
                    <a:gd name="T2" fmla="*/ 0 w 94"/>
                    <a:gd name="T3" fmla="*/ 95 h 128"/>
                    <a:gd name="T4" fmla="*/ 3 w 94"/>
                    <a:gd name="T5" fmla="*/ 85 h 128"/>
                    <a:gd name="T6" fmla="*/ 84 w 94"/>
                    <a:gd name="T7" fmla="*/ 113 h 128"/>
                    <a:gd name="T8" fmla="*/ 84 w 94"/>
                    <a:gd name="T9" fmla="*/ 15 h 128"/>
                    <a:gd name="T10" fmla="*/ 3 w 94"/>
                    <a:gd name="T11" fmla="*/ 43 h 128"/>
                    <a:gd name="T12" fmla="*/ 0 w 94"/>
                    <a:gd name="T13" fmla="*/ 33 h 128"/>
                    <a:gd name="T14" fmla="*/ 94 w 94"/>
                    <a:gd name="T15" fmla="*/ 0 h 128"/>
                    <a:gd name="T16" fmla="*/ 94 w 94"/>
                    <a:gd name="T17" fmla="*/ 12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4" h="128">
                      <a:moveTo>
                        <a:pt x="94" y="128"/>
                      </a:moveTo>
                      <a:lnTo>
                        <a:pt x="0" y="95"/>
                      </a:lnTo>
                      <a:lnTo>
                        <a:pt x="3" y="85"/>
                      </a:lnTo>
                      <a:lnTo>
                        <a:pt x="84" y="113"/>
                      </a:lnTo>
                      <a:lnTo>
                        <a:pt x="84" y="15"/>
                      </a:lnTo>
                      <a:lnTo>
                        <a:pt x="3" y="43"/>
                      </a:lnTo>
                      <a:lnTo>
                        <a:pt x="0" y="33"/>
                      </a:lnTo>
                      <a:lnTo>
                        <a:pt x="94" y="0"/>
                      </a:lnTo>
                      <a:lnTo>
                        <a:pt x="94" y="12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7" name="Freeform 13"/>
                <p:cNvSpPr>
                  <a:spLocks/>
                </p:cNvSpPr>
                <p:nvPr/>
              </p:nvSpPr>
              <p:spPr bwMode="auto">
                <a:xfrm>
                  <a:off x="4035425" y="3352800"/>
                  <a:ext cx="77787" cy="42863"/>
                </a:xfrm>
                <a:custGeom>
                  <a:avLst/>
                  <a:gdLst>
                    <a:gd name="T0" fmla="*/ 2 w 49"/>
                    <a:gd name="T1" fmla="*/ 27 h 27"/>
                    <a:gd name="T2" fmla="*/ 0 w 49"/>
                    <a:gd name="T3" fmla="*/ 17 h 27"/>
                    <a:gd name="T4" fmla="*/ 46 w 49"/>
                    <a:gd name="T5" fmla="*/ 0 h 27"/>
                    <a:gd name="T6" fmla="*/ 49 w 49"/>
                    <a:gd name="T7" fmla="*/ 9 h 27"/>
                    <a:gd name="T8" fmla="*/ 2 w 49"/>
                    <a:gd name="T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" h="27">
                      <a:moveTo>
                        <a:pt x="2" y="27"/>
                      </a:moveTo>
                      <a:lnTo>
                        <a:pt x="0" y="17"/>
                      </a:lnTo>
                      <a:lnTo>
                        <a:pt x="46" y="0"/>
                      </a:lnTo>
                      <a:lnTo>
                        <a:pt x="49" y="9"/>
                      </a:lnTo>
                      <a:lnTo>
                        <a:pt x="2" y="2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8" name="Freeform 14"/>
                <p:cNvSpPr>
                  <a:spLocks noEditPoints="1"/>
                </p:cNvSpPr>
                <p:nvPr/>
              </p:nvSpPr>
              <p:spPr bwMode="auto">
                <a:xfrm>
                  <a:off x="3889375" y="3354388"/>
                  <a:ext cx="49212" cy="98425"/>
                </a:xfrm>
                <a:custGeom>
                  <a:avLst/>
                  <a:gdLst>
                    <a:gd name="T0" fmla="*/ 31 w 31"/>
                    <a:gd name="T1" fmla="*/ 62 h 62"/>
                    <a:gd name="T2" fmla="*/ 0 w 31"/>
                    <a:gd name="T3" fmla="*/ 62 h 62"/>
                    <a:gd name="T4" fmla="*/ 0 w 31"/>
                    <a:gd name="T5" fmla="*/ 0 h 62"/>
                    <a:gd name="T6" fmla="*/ 31 w 31"/>
                    <a:gd name="T7" fmla="*/ 0 h 62"/>
                    <a:gd name="T8" fmla="*/ 31 w 31"/>
                    <a:gd name="T9" fmla="*/ 62 h 62"/>
                    <a:gd name="T10" fmla="*/ 11 w 31"/>
                    <a:gd name="T11" fmla="*/ 52 h 62"/>
                    <a:gd name="T12" fmla="*/ 21 w 31"/>
                    <a:gd name="T13" fmla="*/ 52 h 62"/>
                    <a:gd name="T14" fmla="*/ 21 w 31"/>
                    <a:gd name="T15" fmla="*/ 10 h 62"/>
                    <a:gd name="T16" fmla="*/ 11 w 31"/>
                    <a:gd name="T17" fmla="*/ 10 h 62"/>
                    <a:gd name="T18" fmla="*/ 11 w 31"/>
                    <a:gd name="T19" fmla="*/ 5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1" h="62">
                      <a:moveTo>
                        <a:pt x="31" y="62"/>
                      </a:moveTo>
                      <a:lnTo>
                        <a:pt x="0" y="62"/>
                      </a:lnTo>
                      <a:lnTo>
                        <a:pt x="0" y="0"/>
                      </a:lnTo>
                      <a:lnTo>
                        <a:pt x="31" y="0"/>
                      </a:lnTo>
                      <a:lnTo>
                        <a:pt x="31" y="62"/>
                      </a:lnTo>
                      <a:close/>
                      <a:moveTo>
                        <a:pt x="11" y="52"/>
                      </a:moveTo>
                      <a:lnTo>
                        <a:pt x="21" y="52"/>
                      </a:lnTo>
                      <a:lnTo>
                        <a:pt x="21" y="10"/>
                      </a:lnTo>
                      <a:lnTo>
                        <a:pt x="11" y="10"/>
                      </a:lnTo>
                      <a:lnTo>
                        <a:pt x="11" y="5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9" name="Freeform 15"/>
                <p:cNvSpPr>
                  <a:spLocks/>
                </p:cNvSpPr>
                <p:nvPr/>
              </p:nvSpPr>
              <p:spPr bwMode="auto">
                <a:xfrm>
                  <a:off x="3922713" y="3468688"/>
                  <a:ext cx="80962" cy="65088"/>
                </a:xfrm>
                <a:custGeom>
                  <a:avLst/>
                  <a:gdLst>
                    <a:gd name="T0" fmla="*/ 16 w 40"/>
                    <a:gd name="T1" fmla="*/ 32 h 32"/>
                    <a:gd name="T2" fmla="*/ 0 w 40"/>
                    <a:gd name="T3" fmla="*/ 16 h 32"/>
                    <a:gd name="T4" fmla="*/ 0 w 40"/>
                    <a:gd name="T5" fmla="*/ 0 h 32"/>
                    <a:gd name="T6" fmla="*/ 8 w 40"/>
                    <a:gd name="T7" fmla="*/ 0 h 32"/>
                    <a:gd name="T8" fmla="*/ 8 w 40"/>
                    <a:gd name="T9" fmla="*/ 16 h 32"/>
                    <a:gd name="T10" fmla="*/ 16 w 40"/>
                    <a:gd name="T11" fmla="*/ 24 h 32"/>
                    <a:gd name="T12" fmla="*/ 24 w 40"/>
                    <a:gd name="T13" fmla="*/ 16 h 32"/>
                    <a:gd name="T14" fmla="*/ 24 w 40"/>
                    <a:gd name="T15" fmla="*/ 0 h 32"/>
                    <a:gd name="T16" fmla="*/ 40 w 40"/>
                    <a:gd name="T17" fmla="*/ 0 h 32"/>
                    <a:gd name="T18" fmla="*/ 40 w 40"/>
                    <a:gd name="T19" fmla="*/ 8 h 32"/>
                    <a:gd name="T20" fmla="*/ 32 w 40"/>
                    <a:gd name="T21" fmla="*/ 8 h 32"/>
                    <a:gd name="T22" fmla="*/ 32 w 40"/>
                    <a:gd name="T23" fmla="*/ 16 h 32"/>
                    <a:gd name="T24" fmla="*/ 16 w 40"/>
                    <a:gd name="T25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0" h="32">
                      <a:moveTo>
                        <a:pt x="16" y="32"/>
                      </a:moveTo>
                      <a:cubicBezTo>
                        <a:pt x="7" y="32"/>
                        <a:pt x="0" y="25"/>
                        <a:pt x="0" y="16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8" y="20"/>
                        <a:pt x="12" y="24"/>
                        <a:pt x="16" y="24"/>
                      </a:cubicBezTo>
                      <a:cubicBezTo>
                        <a:pt x="20" y="24"/>
                        <a:pt x="24" y="20"/>
                        <a:pt x="24" y="16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40" y="8"/>
                        <a:pt x="40" y="8"/>
                        <a:pt x="40" y="8"/>
                      </a:cubicBezTo>
                      <a:cubicBezTo>
                        <a:pt x="32" y="8"/>
                        <a:pt x="32" y="8"/>
                        <a:pt x="32" y="8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cubicBezTo>
                        <a:pt x="32" y="25"/>
                        <a:pt x="25" y="32"/>
                        <a:pt x="16" y="32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44" name="矩形 143"/>
              <p:cNvSpPr/>
              <p:nvPr/>
            </p:nvSpPr>
            <p:spPr>
              <a:xfrm>
                <a:off x="7926224" y="1974569"/>
                <a:ext cx="1964843" cy="5459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9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思想为客户服务”是嗨设计的神圣使命。嗨设计相信“思想力</a:t>
                </a:r>
                <a:r>
                  <a:rPr lang="en-US" altLang="zh-CN" sz="9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9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执行力</a:t>
                </a:r>
                <a:r>
                  <a:rPr lang="en-US" altLang="zh-CN" sz="9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9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持续力</a:t>
                </a:r>
                <a:r>
                  <a:rPr lang="en-US" altLang="zh-CN" sz="9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=</a:t>
                </a:r>
                <a:r>
                  <a:rPr lang="zh-CN" altLang="en-US" sz="9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品牌力”。</a:t>
                </a:r>
              </a:p>
            </p:txBody>
          </p:sp>
        </p:grpSp>
        <p:cxnSp>
          <p:nvCxnSpPr>
            <p:cNvPr id="142" name="直接连接符 141"/>
            <p:cNvCxnSpPr/>
            <p:nvPr/>
          </p:nvCxnSpPr>
          <p:spPr>
            <a:xfrm flipH="1">
              <a:off x="5628940" y="2443592"/>
              <a:ext cx="284104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0" name="组合 149"/>
          <p:cNvGrpSpPr/>
          <p:nvPr/>
        </p:nvGrpSpPr>
        <p:grpSpPr>
          <a:xfrm>
            <a:off x="5628940" y="3624572"/>
            <a:ext cx="3117100" cy="606952"/>
            <a:chOff x="5628940" y="3712413"/>
            <a:chExt cx="3117100" cy="606952"/>
          </a:xfrm>
        </p:grpSpPr>
        <p:grpSp>
          <p:nvGrpSpPr>
            <p:cNvPr id="151" name="组合 150"/>
            <p:cNvGrpSpPr/>
            <p:nvPr/>
          </p:nvGrpSpPr>
          <p:grpSpPr>
            <a:xfrm>
              <a:off x="6433264" y="3712413"/>
              <a:ext cx="2312776" cy="545983"/>
              <a:chOff x="7473516" y="2651841"/>
              <a:chExt cx="2312776" cy="545983"/>
            </a:xfrm>
          </p:grpSpPr>
          <p:sp>
            <p:nvSpPr>
              <p:cNvPr id="153" name="Freeform 10"/>
              <p:cNvSpPr>
                <a:spLocks/>
              </p:cNvSpPr>
              <p:nvPr/>
            </p:nvSpPr>
            <p:spPr bwMode="auto">
              <a:xfrm>
                <a:off x="7473516" y="2757803"/>
                <a:ext cx="378867" cy="355907"/>
              </a:xfrm>
              <a:custGeom>
                <a:avLst/>
                <a:gdLst>
                  <a:gd name="T0" fmla="*/ 40 w 128"/>
                  <a:gd name="T1" fmla="*/ 120 h 120"/>
                  <a:gd name="T2" fmla="*/ 12 w 128"/>
                  <a:gd name="T3" fmla="*/ 108 h 120"/>
                  <a:gd name="T4" fmla="*/ 0 w 128"/>
                  <a:gd name="T5" fmla="*/ 80 h 120"/>
                  <a:gd name="T6" fmla="*/ 12 w 128"/>
                  <a:gd name="T7" fmla="*/ 52 h 120"/>
                  <a:gd name="T8" fmla="*/ 58 w 128"/>
                  <a:gd name="T9" fmla="*/ 2 h 120"/>
                  <a:gd name="T10" fmla="*/ 64 w 128"/>
                  <a:gd name="T11" fmla="*/ 8 h 120"/>
                  <a:gd name="T12" fmla="*/ 17 w 128"/>
                  <a:gd name="T13" fmla="*/ 57 h 120"/>
                  <a:gd name="T14" fmla="*/ 8 w 128"/>
                  <a:gd name="T15" fmla="*/ 80 h 120"/>
                  <a:gd name="T16" fmla="*/ 17 w 128"/>
                  <a:gd name="T17" fmla="*/ 103 h 120"/>
                  <a:gd name="T18" fmla="*/ 40 w 128"/>
                  <a:gd name="T19" fmla="*/ 112 h 120"/>
                  <a:gd name="T20" fmla="*/ 63 w 128"/>
                  <a:gd name="T21" fmla="*/ 103 h 120"/>
                  <a:gd name="T22" fmla="*/ 113 w 128"/>
                  <a:gd name="T23" fmla="*/ 49 h 120"/>
                  <a:gd name="T24" fmla="*/ 120 w 128"/>
                  <a:gd name="T25" fmla="*/ 32 h 120"/>
                  <a:gd name="T26" fmla="*/ 113 w 128"/>
                  <a:gd name="T27" fmla="*/ 15 h 120"/>
                  <a:gd name="T28" fmla="*/ 96 w 128"/>
                  <a:gd name="T29" fmla="*/ 8 h 120"/>
                  <a:gd name="T30" fmla="*/ 79 w 128"/>
                  <a:gd name="T31" fmla="*/ 15 h 120"/>
                  <a:gd name="T32" fmla="*/ 29 w 128"/>
                  <a:gd name="T33" fmla="*/ 69 h 120"/>
                  <a:gd name="T34" fmla="*/ 29 w 128"/>
                  <a:gd name="T35" fmla="*/ 91 h 120"/>
                  <a:gd name="T36" fmla="*/ 40 w 128"/>
                  <a:gd name="T37" fmla="*/ 96 h 120"/>
                  <a:gd name="T38" fmla="*/ 40 w 128"/>
                  <a:gd name="T39" fmla="*/ 96 h 120"/>
                  <a:gd name="T40" fmla="*/ 51 w 128"/>
                  <a:gd name="T41" fmla="*/ 91 h 120"/>
                  <a:gd name="T42" fmla="*/ 100 w 128"/>
                  <a:gd name="T43" fmla="*/ 41 h 120"/>
                  <a:gd name="T44" fmla="*/ 105 w 128"/>
                  <a:gd name="T45" fmla="*/ 47 h 120"/>
                  <a:gd name="T46" fmla="*/ 57 w 128"/>
                  <a:gd name="T47" fmla="*/ 97 h 120"/>
                  <a:gd name="T48" fmla="*/ 40 w 128"/>
                  <a:gd name="T49" fmla="*/ 104 h 120"/>
                  <a:gd name="T50" fmla="*/ 40 w 128"/>
                  <a:gd name="T51" fmla="*/ 104 h 120"/>
                  <a:gd name="T52" fmla="*/ 23 w 128"/>
                  <a:gd name="T53" fmla="*/ 97 h 120"/>
                  <a:gd name="T54" fmla="*/ 23 w 128"/>
                  <a:gd name="T55" fmla="*/ 63 h 120"/>
                  <a:gd name="T56" fmla="*/ 73 w 128"/>
                  <a:gd name="T57" fmla="*/ 9 h 120"/>
                  <a:gd name="T58" fmla="*/ 96 w 128"/>
                  <a:gd name="T59" fmla="*/ 0 h 120"/>
                  <a:gd name="T60" fmla="*/ 119 w 128"/>
                  <a:gd name="T61" fmla="*/ 9 h 120"/>
                  <a:gd name="T62" fmla="*/ 128 w 128"/>
                  <a:gd name="T63" fmla="*/ 32 h 120"/>
                  <a:gd name="T64" fmla="*/ 119 w 128"/>
                  <a:gd name="T65" fmla="*/ 55 h 120"/>
                  <a:gd name="T66" fmla="*/ 68 w 128"/>
                  <a:gd name="T67" fmla="*/ 108 h 120"/>
                  <a:gd name="T68" fmla="*/ 40 w 128"/>
                  <a:gd name="T6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8" h="120">
                    <a:moveTo>
                      <a:pt x="40" y="120"/>
                    </a:moveTo>
                    <a:cubicBezTo>
                      <a:pt x="29" y="120"/>
                      <a:pt x="19" y="116"/>
                      <a:pt x="12" y="108"/>
                    </a:cubicBezTo>
                    <a:cubicBezTo>
                      <a:pt x="4" y="101"/>
                      <a:pt x="0" y="91"/>
                      <a:pt x="0" y="80"/>
                    </a:cubicBezTo>
                    <a:cubicBezTo>
                      <a:pt x="0" y="69"/>
                      <a:pt x="4" y="59"/>
                      <a:pt x="12" y="52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1" y="63"/>
                      <a:pt x="8" y="71"/>
                      <a:pt x="8" y="80"/>
                    </a:cubicBezTo>
                    <a:cubicBezTo>
                      <a:pt x="8" y="89"/>
                      <a:pt x="11" y="97"/>
                      <a:pt x="17" y="103"/>
                    </a:cubicBezTo>
                    <a:cubicBezTo>
                      <a:pt x="23" y="109"/>
                      <a:pt x="31" y="112"/>
                      <a:pt x="40" y="112"/>
                    </a:cubicBezTo>
                    <a:cubicBezTo>
                      <a:pt x="49" y="112"/>
                      <a:pt x="57" y="109"/>
                      <a:pt x="63" y="103"/>
                    </a:cubicBezTo>
                    <a:cubicBezTo>
                      <a:pt x="113" y="49"/>
                      <a:pt x="113" y="49"/>
                      <a:pt x="113" y="49"/>
                    </a:cubicBezTo>
                    <a:cubicBezTo>
                      <a:pt x="118" y="44"/>
                      <a:pt x="120" y="38"/>
                      <a:pt x="120" y="32"/>
                    </a:cubicBezTo>
                    <a:cubicBezTo>
                      <a:pt x="120" y="26"/>
                      <a:pt x="118" y="20"/>
                      <a:pt x="113" y="15"/>
                    </a:cubicBezTo>
                    <a:cubicBezTo>
                      <a:pt x="108" y="10"/>
                      <a:pt x="102" y="8"/>
                      <a:pt x="96" y="8"/>
                    </a:cubicBezTo>
                    <a:cubicBezTo>
                      <a:pt x="90" y="8"/>
                      <a:pt x="84" y="10"/>
                      <a:pt x="79" y="15"/>
                    </a:cubicBezTo>
                    <a:cubicBezTo>
                      <a:pt x="29" y="69"/>
                      <a:pt x="29" y="69"/>
                      <a:pt x="29" y="69"/>
                    </a:cubicBezTo>
                    <a:cubicBezTo>
                      <a:pt x="22" y="75"/>
                      <a:pt x="22" y="85"/>
                      <a:pt x="29" y="91"/>
                    </a:cubicBezTo>
                    <a:cubicBezTo>
                      <a:pt x="32" y="94"/>
                      <a:pt x="36" y="96"/>
                      <a:pt x="40" y="96"/>
                    </a:cubicBezTo>
                    <a:cubicBezTo>
                      <a:pt x="40" y="96"/>
                      <a:pt x="40" y="96"/>
                      <a:pt x="40" y="96"/>
                    </a:cubicBezTo>
                    <a:cubicBezTo>
                      <a:pt x="44" y="96"/>
                      <a:pt x="48" y="94"/>
                      <a:pt x="51" y="91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105" y="47"/>
                      <a:pt x="105" y="47"/>
                      <a:pt x="105" y="47"/>
                    </a:cubicBezTo>
                    <a:cubicBezTo>
                      <a:pt x="57" y="97"/>
                      <a:pt x="57" y="97"/>
                      <a:pt x="57" y="97"/>
                    </a:cubicBezTo>
                    <a:cubicBezTo>
                      <a:pt x="52" y="102"/>
                      <a:pt x="46" y="104"/>
                      <a:pt x="40" y="104"/>
                    </a:cubicBezTo>
                    <a:cubicBezTo>
                      <a:pt x="40" y="104"/>
                      <a:pt x="40" y="104"/>
                      <a:pt x="40" y="104"/>
                    </a:cubicBezTo>
                    <a:cubicBezTo>
                      <a:pt x="34" y="104"/>
                      <a:pt x="28" y="102"/>
                      <a:pt x="23" y="97"/>
                    </a:cubicBezTo>
                    <a:cubicBezTo>
                      <a:pt x="14" y="88"/>
                      <a:pt x="14" y="72"/>
                      <a:pt x="23" y="63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9" y="3"/>
                      <a:pt x="87" y="0"/>
                      <a:pt x="96" y="0"/>
                    </a:cubicBezTo>
                    <a:cubicBezTo>
                      <a:pt x="105" y="0"/>
                      <a:pt x="113" y="3"/>
                      <a:pt x="119" y="9"/>
                    </a:cubicBezTo>
                    <a:cubicBezTo>
                      <a:pt x="125" y="15"/>
                      <a:pt x="128" y="23"/>
                      <a:pt x="128" y="32"/>
                    </a:cubicBezTo>
                    <a:cubicBezTo>
                      <a:pt x="128" y="41"/>
                      <a:pt x="125" y="49"/>
                      <a:pt x="119" y="55"/>
                    </a:cubicBezTo>
                    <a:cubicBezTo>
                      <a:pt x="68" y="108"/>
                      <a:pt x="68" y="108"/>
                      <a:pt x="68" y="108"/>
                    </a:cubicBezTo>
                    <a:cubicBezTo>
                      <a:pt x="61" y="116"/>
                      <a:pt x="51" y="120"/>
                      <a:pt x="40" y="12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矩形 153"/>
              <p:cNvSpPr/>
              <p:nvPr/>
            </p:nvSpPr>
            <p:spPr>
              <a:xfrm>
                <a:off x="7821449" y="2651841"/>
                <a:ext cx="1964843" cy="5459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9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思想为客户服务”是嗨设计的神圣使命。嗨设计相信“思想力</a:t>
                </a:r>
                <a:r>
                  <a:rPr lang="en-US" altLang="zh-CN" sz="9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9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执行力</a:t>
                </a:r>
                <a:r>
                  <a:rPr lang="en-US" altLang="zh-CN" sz="9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9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持续力</a:t>
                </a:r>
                <a:r>
                  <a:rPr lang="en-US" altLang="zh-CN" sz="9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=</a:t>
                </a:r>
                <a:r>
                  <a:rPr lang="zh-CN" altLang="en-US" sz="9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品牌力”。</a:t>
                </a:r>
              </a:p>
            </p:txBody>
          </p:sp>
        </p:grpSp>
        <p:cxnSp>
          <p:nvCxnSpPr>
            <p:cNvPr id="152" name="直接连接符 151"/>
            <p:cNvCxnSpPr/>
            <p:nvPr/>
          </p:nvCxnSpPr>
          <p:spPr>
            <a:xfrm flipH="1">
              <a:off x="5628940" y="4319365"/>
              <a:ext cx="284104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0" name="矩形 159"/>
          <p:cNvSpPr/>
          <p:nvPr/>
        </p:nvSpPr>
        <p:spPr>
          <a:xfrm>
            <a:off x="412490" y="1250531"/>
            <a:ext cx="8299969" cy="478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思想为客户服务”是嗨设计的神圣使命。嗨设计相信“思想力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执行力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持续力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品牌力”。嗨设计致力于以思想的力量为所服务的品牌增辉，绽放品牌的魅力，释放品牌的价值，助力企业发展。</a:t>
            </a:r>
          </a:p>
        </p:txBody>
      </p:sp>
      <p:sp>
        <p:nvSpPr>
          <p:cNvPr id="161" name="矩形 160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48807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1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13" dur="200" fill="hold"/>
                                        <p:tgtEl>
                                          <p:spTgt spid="1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48" name="Group 3"/>
          <p:cNvGrpSpPr>
            <a:grpSpLocks/>
          </p:cNvGrpSpPr>
          <p:nvPr/>
        </p:nvGrpSpPr>
        <p:grpSpPr bwMode="auto">
          <a:xfrm>
            <a:off x="1649520" y="1406826"/>
            <a:ext cx="5844960" cy="3070342"/>
            <a:chOff x="732" y="1680"/>
            <a:chExt cx="4161" cy="2106"/>
          </a:xfrm>
          <a:solidFill>
            <a:schemeClr val="bg1">
              <a:lumMod val="85000"/>
            </a:schemeClr>
          </a:solidFill>
        </p:grpSpPr>
        <p:grpSp>
          <p:nvGrpSpPr>
            <p:cNvPr id="49" name="Group 4"/>
            <p:cNvGrpSpPr>
              <a:grpSpLocks/>
            </p:cNvGrpSpPr>
            <p:nvPr/>
          </p:nvGrpSpPr>
          <p:grpSpPr bwMode="auto">
            <a:xfrm>
              <a:off x="732" y="1717"/>
              <a:ext cx="2770" cy="2069"/>
              <a:chOff x="2189" y="1764"/>
              <a:chExt cx="2770" cy="2069"/>
            </a:xfrm>
            <a:grpFill/>
          </p:grpSpPr>
          <p:sp>
            <p:nvSpPr>
              <p:cNvPr id="81" name="Freeform 5"/>
              <p:cNvSpPr>
                <a:spLocks/>
              </p:cNvSpPr>
              <p:nvPr/>
            </p:nvSpPr>
            <p:spPr bwMode="gray">
              <a:xfrm>
                <a:off x="2624" y="1783"/>
                <a:ext cx="159" cy="63"/>
              </a:xfrm>
              <a:custGeom>
                <a:avLst/>
                <a:gdLst>
                  <a:gd name="T0" fmla="*/ 191 w 206"/>
                  <a:gd name="T1" fmla="*/ 7 h 85"/>
                  <a:gd name="T2" fmla="*/ 103 w 206"/>
                  <a:gd name="T3" fmla="*/ 9 h 85"/>
                  <a:gd name="T4" fmla="*/ 109 w 206"/>
                  <a:gd name="T5" fmla="*/ 25 h 85"/>
                  <a:gd name="T6" fmla="*/ 107 w 206"/>
                  <a:gd name="T7" fmla="*/ 33 h 85"/>
                  <a:gd name="T8" fmla="*/ 89 w 206"/>
                  <a:gd name="T9" fmla="*/ 27 h 85"/>
                  <a:gd name="T10" fmla="*/ 77 w 206"/>
                  <a:gd name="T11" fmla="*/ 19 h 85"/>
                  <a:gd name="T12" fmla="*/ 23 w 206"/>
                  <a:gd name="T13" fmla="*/ 27 h 85"/>
                  <a:gd name="T14" fmla="*/ 31 w 206"/>
                  <a:gd name="T15" fmla="*/ 49 h 85"/>
                  <a:gd name="T16" fmla="*/ 55 w 206"/>
                  <a:gd name="T17" fmla="*/ 53 h 85"/>
                  <a:gd name="T18" fmla="*/ 75 w 206"/>
                  <a:gd name="T19" fmla="*/ 73 h 85"/>
                  <a:gd name="T20" fmla="*/ 89 w 206"/>
                  <a:gd name="T21" fmla="*/ 85 h 85"/>
                  <a:gd name="T22" fmla="*/ 109 w 206"/>
                  <a:gd name="T23" fmla="*/ 67 h 85"/>
                  <a:gd name="T24" fmla="*/ 121 w 206"/>
                  <a:gd name="T25" fmla="*/ 59 h 85"/>
                  <a:gd name="T26" fmla="*/ 127 w 206"/>
                  <a:gd name="T27" fmla="*/ 47 h 85"/>
                  <a:gd name="T28" fmla="*/ 167 w 206"/>
                  <a:gd name="T29" fmla="*/ 35 h 85"/>
                  <a:gd name="T30" fmla="*/ 187 w 206"/>
                  <a:gd name="T31" fmla="*/ 31 h 85"/>
                  <a:gd name="T32" fmla="*/ 199 w 206"/>
                  <a:gd name="T33" fmla="*/ 27 h 85"/>
                  <a:gd name="T34" fmla="*/ 191 w 206"/>
                  <a:gd name="T35" fmla="*/ 7 h 8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06"/>
                  <a:gd name="T55" fmla="*/ 0 h 85"/>
                  <a:gd name="T56" fmla="*/ 206 w 206"/>
                  <a:gd name="T57" fmla="*/ 85 h 8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06" h="85">
                    <a:moveTo>
                      <a:pt x="191" y="7"/>
                    </a:moveTo>
                    <a:cubicBezTo>
                      <a:pt x="165" y="6"/>
                      <a:pt x="130" y="0"/>
                      <a:pt x="103" y="9"/>
                    </a:cubicBezTo>
                    <a:cubicBezTo>
                      <a:pt x="100" y="18"/>
                      <a:pt x="101" y="20"/>
                      <a:pt x="109" y="25"/>
                    </a:cubicBezTo>
                    <a:cubicBezTo>
                      <a:pt x="111" y="28"/>
                      <a:pt x="118" y="34"/>
                      <a:pt x="107" y="33"/>
                    </a:cubicBezTo>
                    <a:cubicBezTo>
                      <a:pt x="101" y="32"/>
                      <a:pt x="89" y="27"/>
                      <a:pt x="89" y="27"/>
                    </a:cubicBezTo>
                    <a:cubicBezTo>
                      <a:pt x="86" y="24"/>
                      <a:pt x="82" y="18"/>
                      <a:pt x="77" y="19"/>
                    </a:cubicBezTo>
                    <a:cubicBezTo>
                      <a:pt x="52" y="22"/>
                      <a:pt x="57" y="25"/>
                      <a:pt x="23" y="27"/>
                    </a:cubicBezTo>
                    <a:cubicBezTo>
                      <a:pt x="0" y="31"/>
                      <a:pt x="18" y="45"/>
                      <a:pt x="31" y="49"/>
                    </a:cubicBezTo>
                    <a:cubicBezTo>
                      <a:pt x="43" y="53"/>
                      <a:pt x="35" y="51"/>
                      <a:pt x="55" y="53"/>
                    </a:cubicBezTo>
                    <a:cubicBezTo>
                      <a:pt x="63" y="59"/>
                      <a:pt x="66" y="67"/>
                      <a:pt x="75" y="73"/>
                    </a:cubicBezTo>
                    <a:cubicBezTo>
                      <a:pt x="78" y="81"/>
                      <a:pt x="81" y="82"/>
                      <a:pt x="89" y="85"/>
                    </a:cubicBezTo>
                    <a:cubicBezTo>
                      <a:pt x="104" y="81"/>
                      <a:pt x="99" y="75"/>
                      <a:pt x="109" y="67"/>
                    </a:cubicBezTo>
                    <a:cubicBezTo>
                      <a:pt x="113" y="64"/>
                      <a:pt x="121" y="59"/>
                      <a:pt x="121" y="59"/>
                    </a:cubicBezTo>
                    <a:cubicBezTo>
                      <a:pt x="123" y="55"/>
                      <a:pt x="124" y="50"/>
                      <a:pt x="127" y="47"/>
                    </a:cubicBezTo>
                    <a:cubicBezTo>
                      <a:pt x="132" y="41"/>
                      <a:pt x="158" y="37"/>
                      <a:pt x="167" y="35"/>
                    </a:cubicBezTo>
                    <a:cubicBezTo>
                      <a:pt x="174" y="34"/>
                      <a:pt x="181" y="33"/>
                      <a:pt x="187" y="31"/>
                    </a:cubicBezTo>
                    <a:cubicBezTo>
                      <a:pt x="191" y="30"/>
                      <a:pt x="199" y="27"/>
                      <a:pt x="199" y="27"/>
                    </a:cubicBezTo>
                    <a:cubicBezTo>
                      <a:pt x="206" y="16"/>
                      <a:pt x="199" y="15"/>
                      <a:pt x="191" y="7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2" name="Freeform 6"/>
              <p:cNvSpPr>
                <a:spLocks/>
              </p:cNvSpPr>
              <p:nvPr/>
            </p:nvSpPr>
            <p:spPr bwMode="gray">
              <a:xfrm>
                <a:off x="2724" y="1816"/>
                <a:ext cx="49" cy="21"/>
              </a:xfrm>
              <a:custGeom>
                <a:avLst/>
                <a:gdLst>
                  <a:gd name="T0" fmla="*/ 36 w 64"/>
                  <a:gd name="T1" fmla="*/ 6 h 28"/>
                  <a:gd name="T2" fmla="*/ 8 w 64"/>
                  <a:gd name="T3" fmla="*/ 4 h 28"/>
                  <a:gd name="T4" fmla="*/ 24 w 64"/>
                  <a:gd name="T5" fmla="*/ 28 h 28"/>
                  <a:gd name="T6" fmla="*/ 54 w 64"/>
                  <a:gd name="T7" fmla="*/ 14 h 28"/>
                  <a:gd name="T8" fmla="*/ 36 w 64"/>
                  <a:gd name="T9" fmla="*/ 6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28"/>
                  <a:gd name="T17" fmla="*/ 64 w 64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28">
                    <a:moveTo>
                      <a:pt x="36" y="6"/>
                    </a:moveTo>
                    <a:cubicBezTo>
                      <a:pt x="32" y="18"/>
                      <a:pt x="19" y="0"/>
                      <a:pt x="8" y="4"/>
                    </a:cubicBezTo>
                    <a:cubicBezTo>
                      <a:pt x="0" y="16"/>
                      <a:pt x="14" y="27"/>
                      <a:pt x="24" y="28"/>
                    </a:cubicBezTo>
                    <a:cubicBezTo>
                      <a:pt x="30" y="27"/>
                      <a:pt x="48" y="16"/>
                      <a:pt x="54" y="14"/>
                    </a:cubicBezTo>
                    <a:cubicBezTo>
                      <a:pt x="64" y="10"/>
                      <a:pt x="36" y="9"/>
                      <a:pt x="36" y="6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3" name="Freeform 7"/>
              <p:cNvSpPr>
                <a:spLocks/>
              </p:cNvSpPr>
              <p:nvPr/>
            </p:nvSpPr>
            <p:spPr bwMode="gray">
              <a:xfrm>
                <a:off x="2424" y="2087"/>
                <a:ext cx="112" cy="131"/>
              </a:xfrm>
              <a:custGeom>
                <a:avLst/>
                <a:gdLst>
                  <a:gd name="T0" fmla="*/ 24 w 146"/>
                  <a:gd name="T1" fmla="*/ 19 h 176"/>
                  <a:gd name="T2" fmla="*/ 0 w 146"/>
                  <a:gd name="T3" fmla="*/ 25 h 176"/>
                  <a:gd name="T4" fmla="*/ 14 w 146"/>
                  <a:gd name="T5" fmla="*/ 43 h 176"/>
                  <a:gd name="T6" fmla="*/ 34 w 146"/>
                  <a:gd name="T7" fmla="*/ 87 h 176"/>
                  <a:gd name="T8" fmla="*/ 52 w 146"/>
                  <a:gd name="T9" fmla="*/ 91 h 176"/>
                  <a:gd name="T10" fmla="*/ 50 w 146"/>
                  <a:gd name="T11" fmla="*/ 107 h 176"/>
                  <a:gd name="T12" fmla="*/ 28 w 146"/>
                  <a:gd name="T13" fmla="*/ 113 h 176"/>
                  <a:gd name="T14" fmla="*/ 16 w 146"/>
                  <a:gd name="T15" fmla="*/ 131 h 176"/>
                  <a:gd name="T16" fmla="*/ 18 w 146"/>
                  <a:gd name="T17" fmla="*/ 137 h 176"/>
                  <a:gd name="T18" fmla="*/ 30 w 146"/>
                  <a:gd name="T19" fmla="*/ 141 h 176"/>
                  <a:gd name="T20" fmla="*/ 18 w 146"/>
                  <a:gd name="T21" fmla="*/ 169 h 176"/>
                  <a:gd name="T22" fmla="*/ 20 w 146"/>
                  <a:gd name="T23" fmla="*/ 175 h 176"/>
                  <a:gd name="T24" fmla="*/ 34 w 146"/>
                  <a:gd name="T25" fmla="*/ 171 h 176"/>
                  <a:gd name="T26" fmla="*/ 58 w 146"/>
                  <a:gd name="T27" fmla="*/ 169 h 176"/>
                  <a:gd name="T28" fmla="*/ 92 w 146"/>
                  <a:gd name="T29" fmla="*/ 171 h 176"/>
                  <a:gd name="T30" fmla="*/ 110 w 146"/>
                  <a:gd name="T31" fmla="*/ 169 h 176"/>
                  <a:gd name="T32" fmla="*/ 122 w 146"/>
                  <a:gd name="T33" fmla="*/ 165 h 176"/>
                  <a:gd name="T34" fmla="*/ 128 w 146"/>
                  <a:gd name="T35" fmla="*/ 141 h 176"/>
                  <a:gd name="T36" fmla="*/ 146 w 146"/>
                  <a:gd name="T37" fmla="*/ 133 h 176"/>
                  <a:gd name="T38" fmla="*/ 110 w 146"/>
                  <a:gd name="T39" fmla="*/ 109 h 176"/>
                  <a:gd name="T40" fmla="*/ 88 w 146"/>
                  <a:gd name="T41" fmla="*/ 83 h 176"/>
                  <a:gd name="T42" fmla="*/ 82 w 146"/>
                  <a:gd name="T43" fmla="*/ 69 h 176"/>
                  <a:gd name="T44" fmla="*/ 64 w 146"/>
                  <a:gd name="T45" fmla="*/ 61 h 176"/>
                  <a:gd name="T46" fmla="*/ 86 w 146"/>
                  <a:gd name="T47" fmla="*/ 45 h 176"/>
                  <a:gd name="T48" fmla="*/ 64 w 146"/>
                  <a:gd name="T49" fmla="*/ 31 h 176"/>
                  <a:gd name="T50" fmla="*/ 70 w 146"/>
                  <a:gd name="T51" fmla="*/ 13 h 176"/>
                  <a:gd name="T52" fmla="*/ 46 w 146"/>
                  <a:gd name="T53" fmla="*/ 1 h 176"/>
                  <a:gd name="T54" fmla="*/ 30 w 146"/>
                  <a:gd name="T55" fmla="*/ 9 h 176"/>
                  <a:gd name="T56" fmla="*/ 24 w 146"/>
                  <a:gd name="T57" fmla="*/ 19 h 17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46"/>
                  <a:gd name="T88" fmla="*/ 0 h 176"/>
                  <a:gd name="T89" fmla="*/ 146 w 146"/>
                  <a:gd name="T90" fmla="*/ 176 h 17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46" h="176">
                    <a:moveTo>
                      <a:pt x="24" y="19"/>
                    </a:moveTo>
                    <a:cubicBezTo>
                      <a:pt x="13" y="23"/>
                      <a:pt x="7" y="15"/>
                      <a:pt x="0" y="25"/>
                    </a:cubicBezTo>
                    <a:cubicBezTo>
                      <a:pt x="2" y="32"/>
                      <a:pt x="14" y="43"/>
                      <a:pt x="14" y="43"/>
                    </a:cubicBezTo>
                    <a:cubicBezTo>
                      <a:pt x="19" y="58"/>
                      <a:pt x="20" y="78"/>
                      <a:pt x="34" y="87"/>
                    </a:cubicBezTo>
                    <a:cubicBezTo>
                      <a:pt x="42" y="84"/>
                      <a:pt x="45" y="86"/>
                      <a:pt x="52" y="91"/>
                    </a:cubicBezTo>
                    <a:cubicBezTo>
                      <a:pt x="57" y="105"/>
                      <a:pt x="60" y="101"/>
                      <a:pt x="50" y="107"/>
                    </a:cubicBezTo>
                    <a:cubicBezTo>
                      <a:pt x="38" y="105"/>
                      <a:pt x="32" y="101"/>
                      <a:pt x="28" y="113"/>
                    </a:cubicBezTo>
                    <a:cubicBezTo>
                      <a:pt x="32" y="129"/>
                      <a:pt x="33" y="128"/>
                      <a:pt x="16" y="131"/>
                    </a:cubicBezTo>
                    <a:cubicBezTo>
                      <a:pt x="17" y="133"/>
                      <a:pt x="16" y="136"/>
                      <a:pt x="18" y="137"/>
                    </a:cubicBezTo>
                    <a:cubicBezTo>
                      <a:pt x="21" y="139"/>
                      <a:pt x="30" y="141"/>
                      <a:pt x="30" y="141"/>
                    </a:cubicBezTo>
                    <a:cubicBezTo>
                      <a:pt x="28" y="152"/>
                      <a:pt x="21" y="159"/>
                      <a:pt x="18" y="169"/>
                    </a:cubicBezTo>
                    <a:cubicBezTo>
                      <a:pt x="19" y="171"/>
                      <a:pt x="18" y="174"/>
                      <a:pt x="20" y="175"/>
                    </a:cubicBezTo>
                    <a:cubicBezTo>
                      <a:pt x="22" y="176"/>
                      <a:pt x="32" y="171"/>
                      <a:pt x="34" y="171"/>
                    </a:cubicBezTo>
                    <a:cubicBezTo>
                      <a:pt x="42" y="170"/>
                      <a:pt x="50" y="170"/>
                      <a:pt x="58" y="169"/>
                    </a:cubicBezTo>
                    <a:cubicBezTo>
                      <a:pt x="70" y="167"/>
                      <a:pt x="80" y="167"/>
                      <a:pt x="92" y="171"/>
                    </a:cubicBezTo>
                    <a:cubicBezTo>
                      <a:pt x="98" y="170"/>
                      <a:pt x="104" y="170"/>
                      <a:pt x="110" y="169"/>
                    </a:cubicBezTo>
                    <a:cubicBezTo>
                      <a:pt x="114" y="168"/>
                      <a:pt x="122" y="165"/>
                      <a:pt x="122" y="165"/>
                    </a:cubicBezTo>
                    <a:cubicBezTo>
                      <a:pt x="124" y="158"/>
                      <a:pt x="123" y="147"/>
                      <a:pt x="128" y="141"/>
                    </a:cubicBezTo>
                    <a:cubicBezTo>
                      <a:pt x="132" y="136"/>
                      <a:pt x="146" y="133"/>
                      <a:pt x="146" y="133"/>
                    </a:cubicBezTo>
                    <a:cubicBezTo>
                      <a:pt x="142" y="105"/>
                      <a:pt x="143" y="111"/>
                      <a:pt x="110" y="109"/>
                    </a:cubicBezTo>
                    <a:cubicBezTo>
                      <a:pt x="102" y="97"/>
                      <a:pt x="103" y="88"/>
                      <a:pt x="88" y="83"/>
                    </a:cubicBezTo>
                    <a:cubicBezTo>
                      <a:pt x="85" y="79"/>
                      <a:pt x="86" y="72"/>
                      <a:pt x="82" y="69"/>
                    </a:cubicBezTo>
                    <a:cubicBezTo>
                      <a:pt x="77" y="65"/>
                      <a:pt x="69" y="65"/>
                      <a:pt x="64" y="61"/>
                    </a:cubicBezTo>
                    <a:cubicBezTo>
                      <a:pt x="52" y="43"/>
                      <a:pt x="67" y="47"/>
                      <a:pt x="86" y="45"/>
                    </a:cubicBezTo>
                    <a:cubicBezTo>
                      <a:pt x="93" y="25"/>
                      <a:pt x="83" y="29"/>
                      <a:pt x="64" y="31"/>
                    </a:cubicBezTo>
                    <a:cubicBezTo>
                      <a:pt x="62" y="25"/>
                      <a:pt x="70" y="13"/>
                      <a:pt x="70" y="13"/>
                    </a:cubicBezTo>
                    <a:cubicBezTo>
                      <a:pt x="64" y="4"/>
                      <a:pt x="56" y="3"/>
                      <a:pt x="46" y="1"/>
                    </a:cubicBezTo>
                    <a:cubicBezTo>
                      <a:pt x="35" y="3"/>
                      <a:pt x="34" y="0"/>
                      <a:pt x="30" y="9"/>
                    </a:cubicBezTo>
                    <a:cubicBezTo>
                      <a:pt x="25" y="21"/>
                      <a:pt x="29" y="24"/>
                      <a:pt x="24" y="19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4" name="Freeform 8"/>
              <p:cNvSpPr>
                <a:spLocks/>
              </p:cNvSpPr>
              <p:nvPr/>
            </p:nvSpPr>
            <p:spPr bwMode="gray">
              <a:xfrm>
                <a:off x="2369" y="2134"/>
                <a:ext cx="71" cy="68"/>
              </a:xfrm>
              <a:custGeom>
                <a:avLst/>
                <a:gdLst>
                  <a:gd name="T0" fmla="*/ 58 w 92"/>
                  <a:gd name="T1" fmla="*/ 6 h 92"/>
                  <a:gd name="T2" fmla="*/ 82 w 92"/>
                  <a:gd name="T3" fmla="*/ 8 h 92"/>
                  <a:gd name="T4" fmla="*/ 92 w 92"/>
                  <a:gd name="T5" fmla="*/ 26 h 92"/>
                  <a:gd name="T6" fmla="*/ 78 w 92"/>
                  <a:gd name="T7" fmla="*/ 48 h 92"/>
                  <a:gd name="T8" fmla="*/ 46 w 92"/>
                  <a:gd name="T9" fmla="*/ 76 h 92"/>
                  <a:gd name="T10" fmla="*/ 18 w 92"/>
                  <a:gd name="T11" fmla="*/ 92 h 92"/>
                  <a:gd name="T12" fmla="*/ 8 w 92"/>
                  <a:gd name="T13" fmla="*/ 72 h 92"/>
                  <a:gd name="T14" fmla="*/ 20 w 92"/>
                  <a:gd name="T15" fmla="*/ 64 h 92"/>
                  <a:gd name="T16" fmla="*/ 14 w 92"/>
                  <a:gd name="T17" fmla="*/ 46 h 92"/>
                  <a:gd name="T18" fmla="*/ 40 w 92"/>
                  <a:gd name="T19" fmla="*/ 28 h 92"/>
                  <a:gd name="T20" fmla="*/ 58 w 92"/>
                  <a:gd name="T21" fmla="*/ 6 h 9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2"/>
                  <a:gd name="T34" fmla="*/ 0 h 92"/>
                  <a:gd name="T35" fmla="*/ 92 w 92"/>
                  <a:gd name="T36" fmla="*/ 92 h 9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2" h="92">
                    <a:moveTo>
                      <a:pt x="58" y="6"/>
                    </a:moveTo>
                    <a:cubicBezTo>
                      <a:pt x="67" y="0"/>
                      <a:pt x="73" y="2"/>
                      <a:pt x="82" y="8"/>
                    </a:cubicBezTo>
                    <a:cubicBezTo>
                      <a:pt x="91" y="22"/>
                      <a:pt x="88" y="15"/>
                      <a:pt x="92" y="26"/>
                    </a:cubicBezTo>
                    <a:cubicBezTo>
                      <a:pt x="89" y="36"/>
                      <a:pt x="82" y="37"/>
                      <a:pt x="78" y="48"/>
                    </a:cubicBezTo>
                    <a:cubicBezTo>
                      <a:pt x="85" y="69"/>
                      <a:pt x="60" y="71"/>
                      <a:pt x="46" y="76"/>
                    </a:cubicBezTo>
                    <a:cubicBezTo>
                      <a:pt x="40" y="86"/>
                      <a:pt x="28" y="86"/>
                      <a:pt x="18" y="92"/>
                    </a:cubicBezTo>
                    <a:cubicBezTo>
                      <a:pt x="9" y="90"/>
                      <a:pt x="0" y="84"/>
                      <a:pt x="8" y="72"/>
                    </a:cubicBezTo>
                    <a:cubicBezTo>
                      <a:pt x="11" y="68"/>
                      <a:pt x="20" y="64"/>
                      <a:pt x="20" y="64"/>
                    </a:cubicBezTo>
                    <a:cubicBezTo>
                      <a:pt x="23" y="55"/>
                      <a:pt x="21" y="53"/>
                      <a:pt x="14" y="46"/>
                    </a:cubicBezTo>
                    <a:cubicBezTo>
                      <a:pt x="18" y="30"/>
                      <a:pt x="28" y="36"/>
                      <a:pt x="40" y="28"/>
                    </a:cubicBezTo>
                    <a:cubicBezTo>
                      <a:pt x="56" y="17"/>
                      <a:pt x="50" y="24"/>
                      <a:pt x="58" y="6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5" name="Freeform 9"/>
              <p:cNvSpPr>
                <a:spLocks/>
              </p:cNvSpPr>
              <p:nvPr/>
            </p:nvSpPr>
            <p:spPr bwMode="gray">
              <a:xfrm>
                <a:off x="4064" y="3266"/>
                <a:ext cx="486" cy="493"/>
              </a:xfrm>
              <a:custGeom>
                <a:avLst/>
                <a:gdLst>
                  <a:gd name="T0" fmla="*/ 212 w 633"/>
                  <a:gd name="T1" fmla="*/ 11 h 660"/>
                  <a:gd name="T2" fmla="*/ 176 w 633"/>
                  <a:gd name="T3" fmla="*/ 19 h 660"/>
                  <a:gd name="T4" fmla="*/ 144 w 633"/>
                  <a:gd name="T5" fmla="*/ 51 h 660"/>
                  <a:gd name="T6" fmla="*/ 104 w 633"/>
                  <a:gd name="T7" fmla="*/ 59 h 660"/>
                  <a:gd name="T8" fmla="*/ 84 w 633"/>
                  <a:gd name="T9" fmla="*/ 75 h 660"/>
                  <a:gd name="T10" fmla="*/ 68 w 633"/>
                  <a:gd name="T11" fmla="*/ 115 h 660"/>
                  <a:gd name="T12" fmla="*/ 36 w 633"/>
                  <a:gd name="T13" fmla="*/ 167 h 660"/>
                  <a:gd name="T14" fmla="*/ 0 w 633"/>
                  <a:gd name="T15" fmla="*/ 179 h 660"/>
                  <a:gd name="T16" fmla="*/ 72 w 633"/>
                  <a:gd name="T17" fmla="*/ 323 h 660"/>
                  <a:gd name="T18" fmla="*/ 120 w 633"/>
                  <a:gd name="T19" fmla="*/ 427 h 660"/>
                  <a:gd name="T20" fmla="*/ 144 w 633"/>
                  <a:gd name="T21" fmla="*/ 443 h 660"/>
                  <a:gd name="T22" fmla="*/ 168 w 633"/>
                  <a:gd name="T23" fmla="*/ 451 h 660"/>
                  <a:gd name="T24" fmla="*/ 228 w 633"/>
                  <a:gd name="T25" fmla="*/ 431 h 660"/>
                  <a:gd name="T26" fmla="*/ 252 w 633"/>
                  <a:gd name="T27" fmla="*/ 423 h 660"/>
                  <a:gd name="T28" fmla="*/ 300 w 633"/>
                  <a:gd name="T29" fmla="*/ 451 h 660"/>
                  <a:gd name="T30" fmla="*/ 324 w 633"/>
                  <a:gd name="T31" fmla="*/ 527 h 660"/>
                  <a:gd name="T32" fmla="*/ 336 w 633"/>
                  <a:gd name="T33" fmla="*/ 523 h 660"/>
                  <a:gd name="T34" fmla="*/ 344 w 633"/>
                  <a:gd name="T35" fmla="*/ 511 h 660"/>
                  <a:gd name="T36" fmla="*/ 368 w 633"/>
                  <a:gd name="T37" fmla="*/ 547 h 660"/>
                  <a:gd name="T38" fmla="*/ 404 w 633"/>
                  <a:gd name="T39" fmla="*/ 571 h 660"/>
                  <a:gd name="T40" fmla="*/ 436 w 633"/>
                  <a:gd name="T41" fmla="*/ 603 h 660"/>
                  <a:gd name="T42" fmla="*/ 444 w 633"/>
                  <a:gd name="T43" fmla="*/ 615 h 660"/>
                  <a:gd name="T44" fmla="*/ 456 w 633"/>
                  <a:gd name="T45" fmla="*/ 623 h 660"/>
                  <a:gd name="T46" fmla="*/ 484 w 633"/>
                  <a:gd name="T47" fmla="*/ 655 h 660"/>
                  <a:gd name="T48" fmla="*/ 492 w 633"/>
                  <a:gd name="T49" fmla="*/ 631 h 660"/>
                  <a:gd name="T50" fmla="*/ 540 w 633"/>
                  <a:gd name="T51" fmla="*/ 659 h 660"/>
                  <a:gd name="T52" fmla="*/ 588 w 633"/>
                  <a:gd name="T53" fmla="*/ 655 h 660"/>
                  <a:gd name="T54" fmla="*/ 616 w 633"/>
                  <a:gd name="T55" fmla="*/ 531 h 660"/>
                  <a:gd name="T56" fmla="*/ 632 w 633"/>
                  <a:gd name="T57" fmla="*/ 463 h 660"/>
                  <a:gd name="T58" fmla="*/ 620 w 633"/>
                  <a:gd name="T59" fmla="*/ 367 h 660"/>
                  <a:gd name="T60" fmla="*/ 536 w 633"/>
                  <a:gd name="T61" fmla="*/ 271 h 660"/>
                  <a:gd name="T62" fmla="*/ 528 w 633"/>
                  <a:gd name="T63" fmla="*/ 235 h 660"/>
                  <a:gd name="T64" fmla="*/ 460 w 633"/>
                  <a:gd name="T65" fmla="*/ 179 h 660"/>
                  <a:gd name="T66" fmla="*/ 472 w 633"/>
                  <a:gd name="T67" fmla="*/ 155 h 660"/>
                  <a:gd name="T68" fmla="*/ 456 w 633"/>
                  <a:gd name="T69" fmla="*/ 131 h 660"/>
                  <a:gd name="T70" fmla="*/ 416 w 633"/>
                  <a:gd name="T71" fmla="*/ 79 h 660"/>
                  <a:gd name="T72" fmla="*/ 392 w 633"/>
                  <a:gd name="T73" fmla="*/ 31 h 660"/>
                  <a:gd name="T74" fmla="*/ 388 w 633"/>
                  <a:gd name="T75" fmla="*/ 19 h 660"/>
                  <a:gd name="T76" fmla="*/ 364 w 633"/>
                  <a:gd name="T77" fmla="*/ 151 h 660"/>
                  <a:gd name="T78" fmla="*/ 324 w 633"/>
                  <a:gd name="T79" fmla="*/ 115 h 660"/>
                  <a:gd name="T80" fmla="*/ 292 w 633"/>
                  <a:gd name="T81" fmla="*/ 111 h 660"/>
                  <a:gd name="T82" fmla="*/ 272 w 633"/>
                  <a:gd name="T83" fmla="*/ 87 h 660"/>
                  <a:gd name="T84" fmla="*/ 264 w 633"/>
                  <a:gd name="T85" fmla="*/ 63 h 660"/>
                  <a:gd name="T86" fmla="*/ 276 w 633"/>
                  <a:gd name="T87" fmla="*/ 55 h 660"/>
                  <a:gd name="T88" fmla="*/ 240 w 633"/>
                  <a:gd name="T89" fmla="*/ 19 h 660"/>
                  <a:gd name="T90" fmla="*/ 216 w 633"/>
                  <a:gd name="T91" fmla="*/ 11 h 660"/>
                  <a:gd name="T92" fmla="*/ 204 w 633"/>
                  <a:gd name="T93" fmla="*/ 7 h 660"/>
                  <a:gd name="T94" fmla="*/ 212 w 633"/>
                  <a:gd name="T95" fmla="*/ 11 h 66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633"/>
                  <a:gd name="T145" fmla="*/ 0 h 660"/>
                  <a:gd name="T146" fmla="*/ 633 w 633"/>
                  <a:gd name="T147" fmla="*/ 660 h 660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633" h="660">
                    <a:moveTo>
                      <a:pt x="212" y="11"/>
                    </a:moveTo>
                    <a:cubicBezTo>
                      <a:pt x="195" y="0"/>
                      <a:pt x="187" y="2"/>
                      <a:pt x="176" y="19"/>
                    </a:cubicBezTo>
                    <a:cubicBezTo>
                      <a:pt x="171" y="61"/>
                      <a:pt x="181" y="88"/>
                      <a:pt x="144" y="51"/>
                    </a:cubicBezTo>
                    <a:cubicBezTo>
                      <a:pt x="131" y="53"/>
                      <a:pt x="115" y="51"/>
                      <a:pt x="104" y="59"/>
                    </a:cubicBezTo>
                    <a:cubicBezTo>
                      <a:pt x="78" y="80"/>
                      <a:pt x="114" y="65"/>
                      <a:pt x="84" y="75"/>
                    </a:cubicBezTo>
                    <a:cubicBezTo>
                      <a:pt x="78" y="94"/>
                      <a:pt x="92" y="107"/>
                      <a:pt x="68" y="115"/>
                    </a:cubicBezTo>
                    <a:cubicBezTo>
                      <a:pt x="55" y="135"/>
                      <a:pt x="59" y="159"/>
                      <a:pt x="36" y="167"/>
                    </a:cubicBezTo>
                    <a:cubicBezTo>
                      <a:pt x="16" y="163"/>
                      <a:pt x="7" y="158"/>
                      <a:pt x="0" y="179"/>
                    </a:cubicBezTo>
                    <a:cubicBezTo>
                      <a:pt x="9" y="232"/>
                      <a:pt x="43" y="279"/>
                      <a:pt x="72" y="323"/>
                    </a:cubicBezTo>
                    <a:cubicBezTo>
                      <a:pt x="82" y="371"/>
                      <a:pt x="85" y="392"/>
                      <a:pt x="120" y="427"/>
                    </a:cubicBezTo>
                    <a:cubicBezTo>
                      <a:pt x="127" y="434"/>
                      <a:pt x="136" y="438"/>
                      <a:pt x="144" y="443"/>
                    </a:cubicBezTo>
                    <a:cubicBezTo>
                      <a:pt x="151" y="448"/>
                      <a:pt x="168" y="451"/>
                      <a:pt x="168" y="451"/>
                    </a:cubicBezTo>
                    <a:cubicBezTo>
                      <a:pt x="188" y="444"/>
                      <a:pt x="208" y="438"/>
                      <a:pt x="228" y="431"/>
                    </a:cubicBezTo>
                    <a:cubicBezTo>
                      <a:pt x="236" y="428"/>
                      <a:pt x="252" y="423"/>
                      <a:pt x="252" y="423"/>
                    </a:cubicBezTo>
                    <a:cubicBezTo>
                      <a:pt x="271" y="429"/>
                      <a:pt x="281" y="445"/>
                      <a:pt x="300" y="451"/>
                    </a:cubicBezTo>
                    <a:cubicBezTo>
                      <a:pt x="320" y="471"/>
                      <a:pt x="315" y="500"/>
                      <a:pt x="324" y="527"/>
                    </a:cubicBezTo>
                    <a:cubicBezTo>
                      <a:pt x="328" y="526"/>
                      <a:pt x="333" y="526"/>
                      <a:pt x="336" y="523"/>
                    </a:cubicBezTo>
                    <a:cubicBezTo>
                      <a:pt x="340" y="520"/>
                      <a:pt x="339" y="511"/>
                      <a:pt x="344" y="511"/>
                    </a:cubicBezTo>
                    <a:cubicBezTo>
                      <a:pt x="358" y="511"/>
                      <a:pt x="362" y="541"/>
                      <a:pt x="368" y="547"/>
                    </a:cubicBezTo>
                    <a:cubicBezTo>
                      <a:pt x="378" y="557"/>
                      <a:pt x="392" y="563"/>
                      <a:pt x="404" y="571"/>
                    </a:cubicBezTo>
                    <a:cubicBezTo>
                      <a:pt x="418" y="580"/>
                      <a:pt x="422" y="594"/>
                      <a:pt x="436" y="603"/>
                    </a:cubicBezTo>
                    <a:cubicBezTo>
                      <a:pt x="439" y="607"/>
                      <a:pt x="441" y="612"/>
                      <a:pt x="444" y="615"/>
                    </a:cubicBezTo>
                    <a:cubicBezTo>
                      <a:pt x="447" y="618"/>
                      <a:pt x="453" y="619"/>
                      <a:pt x="456" y="623"/>
                    </a:cubicBezTo>
                    <a:cubicBezTo>
                      <a:pt x="489" y="660"/>
                      <a:pt x="457" y="637"/>
                      <a:pt x="484" y="655"/>
                    </a:cubicBezTo>
                    <a:cubicBezTo>
                      <a:pt x="487" y="647"/>
                      <a:pt x="485" y="626"/>
                      <a:pt x="492" y="631"/>
                    </a:cubicBezTo>
                    <a:cubicBezTo>
                      <a:pt x="509" y="642"/>
                      <a:pt x="522" y="653"/>
                      <a:pt x="540" y="659"/>
                    </a:cubicBezTo>
                    <a:cubicBezTo>
                      <a:pt x="557" y="642"/>
                      <a:pt x="567" y="648"/>
                      <a:pt x="588" y="655"/>
                    </a:cubicBezTo>
                    <a:cubicBezTo>
                      <a:pt x="611" y="621"/>
                      <a:pt x="573" y="560"/>
                      <a:pt x="616" y="531"/>
                    </a:cubicBezTo>
                    <a:cubicBezTo>
                      <a:pt x="632" y="507"/>
                      <a:pt x="629" y="496"/>
                      <a:pt x="632" y="463"/>
                    </a:cubicBezTo>
                    <a:cubicBezTo>
                      <a:pt x="630" y="440"/>
                      <a:pt x="633" y="390"/>
                      <a:pt x="620" y="367"/>
                    </a:cubicBezTo>
                    <a:cubicBezTo>
                      <a:pt x="600" y="332"/>
                      <a:pt x="565" y="300"/>
                      <a:pt x="536" y="271"/>
                    </a:cubicBezTo>
                    <a:cubicBezTo>
                      <a:pt x="532" y="259"/>
                      <a:pt x="532" y="247"/>
                      <a:pt x="528" y="235"/>
                    </a:cubicBezTo>
                    <a:cubicBezTo>
                      <a:pt x="525" y="225"/>
                      <a:pt x="474" y="188"/>
                      <a:pt x="460" y="179"/>
                    </a:cubicBezTo>
                    <a:cubicBezTo>
                      <a:pt x="463" y="171"/>
                      <a:pt x="471" y="164"/>
                      <a:pt x="472" y="155"/>
                    </a:cubicBezTo>
                    <a:cubicBezTo>
                      <a:pt x="474" y="144"/>
                      <a:pt x="461" y="137"/>
                      <a:pt x="456" y="131"/>
                    </a:cubicBezTo>
                    <a:cubicBezTo>
                      <a:pt x="435" y="106"/>
                      <a:pt x="451" y="88"/>
                      <a:pt x="416" y="79"/>
                    </a:cubicBezTo>
                    <a:cubicBezTo>
                      <a:pt x="395" y="48"/>
                      <a:pt x="403" y="64"/>
                      <a:pt x="392" y="31"/>
                    </a:cubicBezTo>
                    <a:cubicBezTo>
                      <a:pt x="391" y="27"/>
                      <a:pt x="388" y="19"/>
                      <a:pt x="388" y="19"/>
                    </a:cubicBezTo>
                    <a:cubicBezTo>
                      <a:pt x="362" y="58"/>
                      <a:pt x="379" y="107"/>
                      <a:pt x="364" y="151"/>
                    </a:cubicBezTo>
                    <a:cubicBezTo>
                      <a:pt x="344" y="144"/>
                      <a:pt x="344" y="120"/>
                      <a:pt x="324" y="115"/>
                    </a:cubicBezTo>
                    <a:cubicBezTo>
                      <a:pt x="314" y="112"/>
                      <a:pt x="303" y="112"/>
                      <a:pt x="292" y="111"/>
                    </a:cubicBezTo>
                    <a:cubicBezTo>
                      <a:pt x="284" y="103"/>
                      <a:pt x="276" y="97"/>
                      <a:pt x="272" y="87"/>
                    </a:cubicBezTo>
                    <a:cubicBezTo>
                      <a:pt x="269" y="79"/>
                      <a:pt x="264" y="63"/>
                      <a:pt x="264" y="63"/>
                    </a:cubicBezTo>
                    <a:cubicBezTo>
                      <a:pt x="268" y="60"/>
                      <a:pt x="273" y="58"/>
                      <a:pt x="276" y="55"/>
                    </a:cubicBezTo>
                    <a:cubicBezTo>
                      <a:pt x="300" y="31"/>
                      <a:pt x="256" y="24"/>
                      <a:pt x="240" y="19"/>
                    </a:cubicBezTo>
                    <a:cubicBezTo>
                      <a:pt x="232" y="16"/>
                      <a:pt x="224" y="14"/>
                      <a:pt x="216" y="11"/>
                    </a:cubicBezTo>
                    <a:cubicBezTo>
                      <a:pt x="212" y="10"/>
                      <a:pt x="200" y="5"/>
                      <a:pt x="204" y="7"/>
                    </a:cubicBezTo>
                    <a:cubicBezTo>
                      <a:pt x="207" y="8"/>
                      <a:pt x="209" y="10"/>
                      <a:pt x="212" y="11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6" name="Freeform 10"/>
              <p:cNvSpPr>
                <a:spLocks/>
              </p:cNvSpPr>
              <p:nvPr/>
            </p:nvSpPr>
            <p:spPr bwMode="gray">
              <a:xfrm>
                <a:off x="4215" y="3006"/>
                <a:ext cx="327" cy="209"/>
              </a:xfrm>
              <a:custGeom>
                <a:avLst/>
                <a:gdLst>
                  <a:gd name="T0" fmla="*/ 84 w 426"/>
                  <a:gd name="T1" fmla="*/ 60 h 280"/>
                  <a:gd name="T2" fmla="*/ 68 w 426"/>
                  <a:gd name="T3" fmla="*/ 36 h 280"/>
                  <a:gd name="T4" fmla="*/ 64 w 426"/>
                  <a:gd name="T5" fmla="*/ 16 h 280"/>
                  <a:gd name="T6" fmla="*/ 52 w 426"/>
                  <a:gd name="T7" fmla="*/ 12 h 280"/>
                  <a:gd name="T8" fmla="*/ 16 w 426"/>
                  <a:gd name="T9" fmla="*/ 16 h 280"/>
                  <a:gd name="T10" fmla="*/ 44 w 426"/>
                  <a:gd name="T11" fmla="*/ 40 h 280"/>
                  <a:gd name="T12" fmla="*/ 48 w 426"/>
                  <a:gd name="T13" fmla="*/ 52 h 280"/>
                  <a:gd name="T14" fmla="*/ 24 w 426"/>
                  <a:gd name="T15" fmla="*/ 68 h 280"/>
                  <a:gd name="T16" fmla="*/ 88 w 426"/>
                  <a:gd name="T17" fmla="*/ 92 h 280"/>
                  <a:gd name="T18" fmla="*/ 124 w 426"/>
                  <a:gd name="T19" fmla="*/ 112 h 280"/>
                  <a:gd name="T20" fmla="*/ 128 w 426"/>
                  <a:gd name="T21" fmla="*/ 124 h 280"/>
                  <a:gd name="T22" fmla="*/ 140 w 426"/>
                  <a:gd name="T23" fmla="*/ 132 h 280"/>
                  <a:gd name="T24" fmla="*/ 148 w 426"/>
                  <a:gd name="T25" fmla="*/ 156 h 280"/>
                  <a:gd name="T26" fmla="*/ 132 w 426"/>
                  <a:gd name="T27" fmla="*/ 196 h 280"/>
                  <a:gd name="T28" fmla="*/ 180 w 426"/>
                  <a:gd name="T29" fmla="*/ 188 h 280"/>
                  <a:gd name="T30" fmla="*/ 192 w 426"/>
                  <a:gd name="T31" fmla="*/ 216 h 280"/>
                  <a:gd name="T32" fmla="*/ 216 w 426"/>
                  <a:gd name="T33" fmla="*/ 224 h 280"/>
                  <a:gd name="T34" fmla="*/ 228 w 426"/>
                  <a:gd name="T35" fmla="*/ 228 h 280"/>
                  <a:gd name="T36" fmla="*/ 252 w 426"/>
                  <a:gd name="T37" fmla="*/ 224 h 280"/>
                  <a:gd name="T38" fmla="*/ 276 w 426"/>
                  <a:gd name="T39" fmla="*/ 196 h 280"/>
                  <a:gd name="T40" fmla="*/ 336 w 426"/>
                  <a:gd name="T41" fmla="*/ 252 h 280"/>
                  <a:gd name="T42" fmla="*/ 364 w 426"/>
                  <a:gd name="T43" fmla="*/ 280 h 280"/>
                  <a:gd name="T44" fmla="*/ 360 w 426"/>
                  <a:gd name="T45" fmla="*/ 224 h 280"/>
                  <a:gd name="T46" fmla="*/ 336 w 426"/>
                  <a:gd name="T47" fmla="*/ 200 h 280"/>
                  <a:gd name="T48" fmla="*/ 372 w 426"/>
                  <a:gd name="T49" fmla="*/ 168 h 280"/>
                  <a:gd name="T50" fmla="*/ 408 w 426"/>
                  <a:gd name="T51" fmla="*/ 156 h 280"/>
                  <a:gd name="T52" fmla="*/ 420 w 426"/>
                  <a:gd name="T53" fmla="*/ 152 h 280"/>
                  <a:gd name="T54" fmla="*/ 424 w 426"/>
                  <a:gd name="T55" fmla="*/ 140 h 280"/>
                  <a:gd name="T56" fmla="*/ 356 w 426"/>
                  <a:gd name="T57" fmla="*/ 148 h 280"/>
                  <a:gd name="T58" fmla="*/ 304 w 426"/>
                  <a:gd name="T59" fmla="*/ 140 h 280"/>
                  <a:gd name="T60" fmla="*/ 300 w 426"/>
                  <a:gd name="T61" fmla="*/ 128 h 280"/>
                  <a:gd name="T62" fmla="*/ 292 w 426"/>
                  <a:gd name="T63" fmla="*/ 116 h 280"/>
                  <a:gd name="T64" fmla="*/ 220 w 426"/>
                  <a:gd name="T65" fmla="*/ 80 h 280"/>
                  <a:gd name="T66" fmla="*/ 160 w 426"/>
                  <a:gd name="T67" fmla="*/ 60 h 280"/>
                  <a:gd name="T68" fmla="*/ 136 w 426"/>
                  <a:gd name="T69" fmla="*/ 52 h 280"/>
                  <a:gd name="T70" fmla="*/ 80 w 426"/>
                  <a:gd name="T71" fmla="*/ 52 h 280"/>
                  <a:gd name="T72" fmla="*/ 68 w 426"/>
                  <a:gd name="T73" fmla="*/ 32 h 280"/>
                  <a:gd name="T74" fmla="*/ 68 w 426"/>
                  <a:gd name="T75" fmla="*/ 0 h 28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426"/>
                  <a:gd name="T115" fmla="*/ 0 h 280"/>
                  <a:gd name="T116" fmla="*/ 426 w 426"/>
                  <a:gd name="T117" fmla="*/ 280 h 28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426" h="280">
                    <a:moveTo>
                      <a:pt x="84" y="60"/>
                    </a:moveTo>
                    <a:cubicBezTo>
                      <a:pt x="79" y="52"/>
                      <a:pt x="70" y="45"/>
                      <a:pt x="68" y="36"/>
                    </a:cubicBezTo>
                    <a:cubicBezTo>
                      <a:pt x="67" y="29"/>
                      <a:pt x="68" y="22"/>
                      <a:pt x="64" y="16"/>
                    </a:cubicBezTo>
                    <a:cubicBezTo>
                      <a:pt x="62" y="12"/>
                      <a:pt x="56" y="13"/>
                      <a:pt x="52" y="12"/>
                    </a:cubicBezTo>
                    <a:cubicBezTo>
                      <a:pt x="40" y="13"/>
                      <a:pt x="27" y="11"/>
                      <a:pt x="16" y="16"/>
                    </a:cubicBezTo>
                    <a:cubicBezTo>
                      <a:pt x="0" y="24"/>
                      <a:pt x="43" y="40"/>
                      <a:pt x="44" y="40"/>
                    </a:cubicBezTo>
                    <a:cubicBezTo>
                      <a:pt x="45" y="44"/>
                      <a:pt x="50" y="49"/>
                      <a:pt x="48" y="52"/>
                    </a:cubicBezTo>
                    <a:cubicBezTo>
                      <a:pt x="42" y="60"/>
                      <a:pt x="24" y="68"/>
                      <a:pt x="24" y="68"/>
                    </a:cubicBezTo>
                    <a:cubicBezTo>
                      <a:pt x="38" y="88"/>
                      <a:pt x="65" y="89"/>
                      <a:pt x="88" y="92"/>
                    </a:cubicBezTo>
                    <a:cubicBezTo>
                      <a:pt x="101" y="96"/>
                      <a:pt x="124" y="112"/>
                      <a:pt x="124" y="112"/>
                    </a:cubicBezTo>
                    <a:cubicBezTo>
                      <a:pt x="125" y="116"/>
                      <a:pt x="125" y="121"/>
                      <a:pt x="128" y="124"/>
                    </a:cubicBezTo>
                    <a:cubicBezTo>
                      <a:pt x="131" y="128"/>
                      <a:pt x="137" y="128"/>
                      <a:pt x="140" y="132"/>
                    </a:cubicBezTo>
                    <a:cubicBezTo>
                      <a:pt x="144" y="139"/>
                      <a:pt x="148" y="156"/>
                      <a:pt x="148" y="156"/>
                    </a:cubicBezTo>
                    <a:cubicBezTo>
                      <a:pt x="144" y="171"/>
                      <a:pt x="137" y="181"/>
                      <a:pt x="132" y="196"/>
                    </a:cubicBezTo>
                    <a:cubicBezTo>
                      <a:pt x="151" y="209"/>
                      <a:pt x="167" y="207"/>
                      <a:pt x="180" y="188"/>
                    </a:cubicBezTo>
                    <a:cubicBezTo>
                      <a:pt x="182" y="196"/>
                      <a:pt x="184" y="211"/>
                      <a:pt x="192" y="216"/>
                    </a:cubicBezTo>
                    <a:cubicBezTo>
                      <a:pt x="199" y="220"/>
                      <a:pt x="208" y="221"/>
                      <a:pt x="216" y="224"/>
                    </a:cubicBezTo>
                    <a:cubicBezTo>
                      <a:pt x="220" y="225"/>
                      <a:pt x="228" y="228"/>
                      <a:pt x="228" y="228"/>
                    </a:cubicBezTo>
                    <a:cubicBezTo>
                      <a:pt x="236" y="227"/>
                      <a:pt x="245" y="228"/>
                      <a:pt x="252" y="224"/>
                    </a:cubicBezTo>
                    <a:cubicBezTo>
                      <a:pt x="269" y="216"/>
                      <a:pt x="252" y="204"/>
                      <a:pt x="276" y="196"/>
                    </a:cubicBezTo>
                    <a:cubicBezTo>
                      <a:pt x="296" y="209"/>
                      <a:pt x="322" y="231"/>
                      <a:pt x="336" y="252"/>
                    </a:cubicBezTo>
                    <a:cubicBezTo>
                      <a:pt x="354" y="280"/>
                      <a:pt x="343" y="273"/>
                      <a:pt x="364" y="280"/>
                    </a:cubicBezTo>
                    <a:cubicBezTo>
                      <a:pt x="376" y="262"/>
                      <a:pt x="375" y="241"/>
                      <a:pt x="360" y="224"/>
                    </a:cubicBezTo>
                    <a:cubicBezTo>
                      <a:pt x="352" y="216"/>
                      <a:pt x="336" y="200"/>
                      <a:pt x="336" y="200"/>
                    </a:cubicBezTo>
                    <a:cubicBezTo>
                      <a:pt x="323" y="162"/>
                      <a:pt x="322" y="174"/>
                      <a:pt x="372" y="168"/>
                    </a:cubicBezTo>
                    <a:cubicBezTo>
                      <a:pt x="384" y="164"/>
                      <a:pt x="396" y="160"/>
                      <a:pt x="408" y="156"/>
                    </a:cubicBezTo>
                    <a:cubicBezTo>
                      <a:pt x="412" y="155"/>
                      <a:pt x="420" y="152"/>
                      <a:pt x="420" y="152"/>
                    </a:cubicBezTo>
                    <a:cubicBezTo>
                      <a:pt x="421" y="148"/>
                      <a:pt x="426" y="144"/>
                      <a:pt x="424" y="140"/>
                    </a:cubicBezTo>
                    <a:cubicBezTo>
                      <a:pt x="420" y="131"/>
                      <a:pt x="365" y="146"/>
                      <a:pt x="356" y="148"/>
                    </a:cubicBezTo>
                    <a:cubicBezTo>
                      <a:pt x="339" y="146"/>
                      <a:pt x="316" y="152"/>
                      <a:pt x="304" y="140"/>
                    </a:cubicBezTo>
                    <a:cubicBezTo>
                      <a:pt x="301" y="137"/>
                      <a:pt x="302" y="132"/>
                      <a:pt x="300" y="128"/>
                    </a:cubicBezTo>
                    <a:cubicBezTo>
                      <a:pt x="298" y="124"/>
                      <a:pt x="296" y="119"/>
                      <a:pt x="292" y="116"/>
                    </a:cubicBezTo>
                    <a:cubicBezTo>
                      <a:pt x="272" y="98"/>
                      <a:pt x="244" y="91"/>
                      <a:pt x="220" y="80"/>
                    </a:cubicBezTo>
                    <a:cubicBezTo>
                      <a:pt x="201" y="72"/>
                      <a:pt x="180" y="67"/>
                      <a:pt x="160" y="60"/>
                    </a:cubicBezTo>
                    <a:cubicBezTo>
                      <a:pt x="152" y="57"/>
                      <a:pt x="136" y="52"/>
                      <a:pt x="136" y="52"/>
                    </a:cubicBezTo>
                    <a:cubicBezTo>
                      <a:pt x="113" y="55"/>
                      <a:pt x="98" y="64"/>
                      <a:pt x="80" y="52"/>
                    </a:cubicBezTo>
                    <a:cubicBezTo>
                      <a:pt x="70" y="38"/>
                      <a:pt x="74" y="44"/>
                      <a:pt x="68" y="32"/>
                    </a:cubicBezTo>
                    <a:lnTo>
                      <a:pt x="68" y="0"/>
                    </a:lnTo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7" name="Freeform 11"/>
              <p:cNvSpPr>
                <a:spLocks/>
              </p:cNvSpPr>
              <p:nvPr/>
            </p:nvSpPr>
            <p:spPr bwMode="gray">
              <a:xfrm>
                <a:off x="4224" y="3008"/>
                <a:ext cx="319" cy="210"/>
              </a:xfrm>
              <a:custGeom>
                <a:avLst/>
                <a:gdLst>
                  <a:gd name="T0" fmla="*/ 0 w 416"/>
                  <a:gd name="T1" fmla="*/ 1 h 282"/>
                  <a:gd name="T2" fmla="*/ 20 w 416"/>
                  <a:gd name="T3" fmla="*/ 37 h 282"/>
                  <a:gd name="T4" fmla="*/ 28 w 416"/>
                  <a:gd name="T5" fmla="*/ 49 h 282"/>
                  <a:gd name="T6" fmla="*/ 84 w 416"/>
                  <a:gd name="T7" fmla="*/ 89 h 282"/>
                  <a:gd name="T8" fmla="*/ 120 w 416"/>
                  <a:gd name="T9" fmla="*/ 113 h 282"/>
                  <a:gd name="T10" fmla="*/ 132 w 416"/>
                  <a:gd name="T11" fmla="*/ 121 h 282"/>
                  <a:gd name="T12" fmla="*/ 136 w 416"/>
                  <a:gd name="T13" fmla="*/ 169 h 282"/>
                  <a:gd name="T14" fmla="*/ 116 w 416"/>
                  <a:gd name="T15" fmla="*/ 201 h 282"/>
                  <a:gd name="T16" fmla="*/ 136 w 416"/>
                  <a:gd name="T17" fmla="*/ 197 h 282"/>
                  <a:gd name="T18" fmla="*/ 148 w 416"/>
                  <a:gd name="T19" fmla="*/ 189 h 282"/>
                  <a:gd name="T20" fmla="*/ 160 w 416"/>
                  <a:gd name="T21" fmla="*/ 201 h 282"/>
                  <a:gd name="T22" fmla="*/ 184 w 416"/>
                  <a:gd name="T23" fmla="*/ 217 h 282"/>
                  <a:gd name="T24" fmla="*/ 208 w 416"/>
                  <a:gd name="T25" fmla="*/ 233 h 282"/>
                  <a:gd name="T26" fmla="*/ 240 w 416"/>
                  <a:gd name="T27" fmla="*/ 221 h 282"/>
                  <a:gd name="T28" fmla="*/ 248 w 416"/>
                  <a:gd name="T29" fmla="*/ 197 h 282"/>
                  <a:gd name="T30" fmla="*/ 268 w 416"/>
                  <a:gd name="T31" fmla="*/ 201 h 282"/>
                  <a:gd name="T32" fmla="*/ 292 w 416"/>
                  <a:gd name="T33" fmla="*/ 209 h 282"/>
                  <a:gd name="T34" fmla="*/ 340 w 416"/>
                  <a:gd name="T35" fmla="*/ 281 h 282"/>
                  <a:gd name="T36" fmla="*/ 356 w 416"/>
                  <a:gd name="T37" fmla="*/ 277 h 282"/>
                  <a:gd name="T38" fmla="*/ 352 w 416"/>
                  <a:gd name="T39" fmla="*/ 253 h 282"/>
                  <a:gd name="T40" fmla="*/ 316 w 416"/>
                  <a:gd name="T41" fmla="*/ 197 h 282"/>
                  <a:gd name="T42" fmla="*/ 360 w 416"/>
                  <a:gd name="T43" fmla="*/ 173 h 282"/>
                  <a:gd name="T44" fmla="*/ 408 w 416"/>
                  <a:gd name="T45" fmla="*/ 145 h 282"/>
                  <a:gd name="T46" fmla="*/ 409 w 416"/>
                  <a:gd name="T47" fmla="*/ 120 h 282"/>
                  <a:gd name="T48" fmla="*/ 367 w 416"/>
                  <a:gd name="T49" fmla="*/ 138 h 282"/>
                  <a:gd name="T50" fmla="*/ 308 w 416"/>
                  <a:gd name="T51" fmla="*/ 137 h 282"/>
                  <a:gd name="T52" fmla="*/ 264 w 416"/>
                  <a:gd name="T53" fmla="*/ 97 h 282"/>
                  <a:gd name="T54" fmla="*/ 180 w 416"/>
                  <a:gd name="T55" fmla="*/ 61 h 282"/>
                  <a:gd name="T56" fmla="*/ 132 w 416"/>
                  <a:gd name="T57" fmla="*/ 33 h 282"/>
                  <a:gd name="T58" fmla="*/ 92 w 416"/>
                  <a:gd name="T59" fmla="*/ 41 h 282"/>
                  <a:gd name="T60" fmla="*/ 76 w 416"/>
                  <a:gd name="T61" fmla="*/ 57 h 282"/>
                  <a:gd name="T62" fmla="*/ 56 w 416"/>
                  <a:gd name="T63" fmla="*/ 17 h 282"/>
                  <a:gd name="T64" fmla="*/ 0 w 416"/>
                  <a:gd name="T65" fmla="*/ 1 h 28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16"/>
                  <a:gd name="T100" fmla="*/ 0 h 282"/>
                  <a:gd name="T101" fmla="*/ 416 w 416"/>
                  <a:gd name="T102" fmla="*/ 282 h 28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16" h="282">
                    <a:moveTo>
                      <a:pt x="0" y="1"/>
                    </a:moveTo>
                    <a:cubicBezTo>
                      <a:pt x="7" y="22"/>
                      <a:pt x="2" y="9"/>
                      <a:pt x="20" y="37"/>
                    </a:cubicBezTo>
                    <a:cubicBezTo>
                      <a:pt x="23" y="41"/>
                      <a:pt x="28" y="49"/>
                      <a:pt x="28" y="49"/>
                    </a:cubicBezTo>
                    <a:cubicBezTo>
                      <a:pt x="5" y="84"/>
                      <a:pt x="65" y="78"/>
                      <a:pt x="84" y="89"/>
                    </a:cubicBezTo>
                    <a:cubicBezTo>
                      <a:pt x="97" y="96"/>
                      <a:pt x="108" y="105"/>
                      <a:pt x="120" y="113"/>
                    </a:cubicBezTo>
                    <a:cubicBezTo>
                      <a:pt x="124" y="116"/>
                      <a:pt x="132" y="121"/>
                      <a:pt x="132" y="121"/>
                    </a:cubicBezTo>
                    <a:cubicBezTo>
                      <a:pt x="138" y="138"/>
                      <a:pt x="132" y="151"/>
                      <a:pt x="136" y="169"/>
                    </a:cubicBezTo>
                    <a:cubicBezTo>
                      <a:pt x="107" y="188"/>
                      <a:pt x="110" y="176"/>
                      <a:pt x="116" y="201"/>
                    </a:cubicBezTo>
                    <a:cubicBezTo>
                      <a:pt x="123" y="200"/>
                      <a:pt x="130" y="199"/>
                      <a:pt x="136" y="197"/>
                    </a:cubicBezTo>
                    <a:cubicBezTo>
                      <a:pt x="141" y="195"/>
                      <a:pt x="143" y="188"/>
                      <a:pt x="148" y="189"/>
                    </a:cubicBezTo>
                    <a:cubicBezTo>
                      <a:pt x="154" y="190"/>
                      <a:pt x="156" y="198"/>
                      <a:pt x="160" y="201"/>
                    </a:cubicBezTo>
                    <a:cubicBezTo>
                      <a:pt x="168" y="207"/>
                      <a:pt x="176" y="212"/>
                      <a:pt x="184" y="217"/>
                    </a:cubicBezTo>
                    <a:cubicBezTo>
                      <a:pt x="192" y="222"/>
                      <a:pt x="208" y="233"/>
                      <a:pt x="208" y="233"/>
                    </a:cubicBezTo>
                    <a:cubicBezTo>
                      <a:pt x="216" y="231"/>
                      <a:pt x="234" y="230"/>
                      <a:pt x="240" y="221"/>
                    </a:cubicBezTo>
                    <a:cubicBezTo>
                      <a:pt x="244" y="214"/>
                      <a:pt x="248" y="197"/>
                      <a:pt x="248" y="197"/>
                    </a:cubicBezTo>
                    <a:cubicBezTo>
                      <a:pt x="255" y="198"/>
                      <a:pt x="261" y="199"/>
                      <a:pt x="268" y="201"/>
                    </a:cubicBezTo>
                    <a:cubicBezTo>
                      <a:pt x="276" y="203"/>
                      <a:pt x="292" y="209"/>
                      <a:pt x="292" y="209"/>
                    </a:cubicBezTo>
                    <a:cubicBezTo>
                      <a:pt x="298" y="242"/>
                      <a:pt x="306" y="270"/>
                      <a:pt x="340" y="281"/>
                    </a:cubicBezTo>
                    <a:cubicBezTo>
                      <a:pt x="345" y="280"/>
                      <a:pt x="354" y="282"/>
                      <a:pt x="356" y="277"/>
                    </a:cubicBezTo>
                    <a:cubicBezTo>
                      <a:pt x="359" y="270"/>
                      <a:pt x="355" y="260"/>
                      <a:pt x="352" y="253"/>
                    </a:cubicBezTo>
                    <a:cubicBezTo>
                      <a:pt x="346" y="238"/>
                      <a:pt x="329" y="206"/>
                      <a:pt x="316" y="197"/>
                    </a:cubicBezTo>
                    <a:cubicBezTo>
                      <a:pt x="307" y="170"/>
                      <a:pt x="339" y="175"/>
                      <a:pt x="360" y="173"/>
                    </a:cubicBezTo>
                    <a:cubicBezTo>
                      <a:pt x="383" y="165"/>
                      <a:pt x="391" y="162"/>
                      <a:pt x="408" y="145"/>
                    </a:cubicBezTo>
                    <a:cubicBezTo>
                      <a:pt x="412" y="140"/>
                      <a:pt x="416" y="121"/>
                      <a:pt x="409" y="120"/>
                    </a:cubicBezTo>
                    <a:cubicBezTo>
                      <a:pt x="402" y="119"/>
                      <a:pt x="384" y="135"/>
                      <a:pt x="367" y="138"/>
                    </a:cubicBezTo>
                    <a:cubicBezTo>
                      <a:pt x="350" y="141"/>
                      <a:pt x="325" y="144"/>
                      <a:pt x="308" y="137"/>
                    </a:cubicBezTo>
                    <a:cubicBezTo>
                      <a:pt x="286" y="130"/>
                      <a:pt x="284" y="111"/>
                      <a:pt x="264" y="97"/>
                    </a:cubicBezTo>
                    <a:cubicBezTo>
                      <a:pt x="238" y="80"/>
                      <a:pt x="203" y="76"/>
                      <a:pt x="180" y="61"/>
                    </a:cubicBezTo>
                    <a:cubicBezTo>
                      <a:pt x="163" y="50"/>
                      <a:pt x="150" y="39"/>
                      <a:pt x="132" y="33"/>
                    </a:cubicBezTo>
                    <a:cubicBezTo>
                      <a:pt x="119" y="35"/>
                      <a:pt x="102" y="31"/>
                      <a:pt x="92" y="41"/>
                    </a:cubicBezTo>
                    <a:cubicBezTo>
                      <a:pt x="71" y="62"/>
                      <a:pt x="108" y="46"/>
                      <a:pt x="76" y="57"/>
                    </a:cubicBezTo>
                    <a:cubicBezTo>
                      <a:pt x="52" y="49"/>
                      <a:pt x="67" y="38"/>
                      <a:pt x="56" y="17"/>
                    </a:cubicBezTo>
                    <a:cubicBezTo>
                      <a:pt x="48" y="0"/>
                      <a:pt x="16" y="1"/>
                      <a:pt x="0" y="1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8" name="Freeform 12"/>
              <p:cNvSpPr>
                <a:spLocks/>
              </p:cNvSpPr>
              <p:nvPr/>
            </p:nvSpPr>
            <p:spPr bwMode="gray">
              <a:xfrm>
                <a:off x="4460" y="3775"/>
                <a:ext cx="46" cy="58"/>
              </a:xfrm>
              <a:custGeom>
                <a:avLst/>
                <a:gdLst>
                  <a:gd name="T0" fmla="*/ 32 w 60"/>
                  <a:gd name="T1" fmla="*/ 18 h 78"/>
                  <a:gd name="T2" fmla="*/ 0 w 60"/>
                  <a:gd name="T3" fmla="*/ 18 h 78"/>
                  <a:gd name="T4" fmla="*/ 20 w 60"/>
                  <a:gd name="T5" fmla="*/ 42 h 78"/>
                  <a:gd name="T6" fmla="*/ 28 w 60"/>
                  <a:gd name="T7" fmla="*/ 66 h 78"/>
                  <a:gd name="T8" fmla="*/ 32 w 60"/>
                  <a:gd name="T9" fmla="*/ 78 h 78"/>
                  <a:gd name="T10" fmla="*/ 60 w 60"/>
                  <a:gd name="T11" fmla="*/ 50 h 78"/>
                  <a:gd name="T12" fmla="*/ 32 w 60"/>
                  <a:gd name="T13" fmla="*/ 18 h 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0"/>
                  <a:gd name="T22" fmla="*/ 0 h 78"/>
                  <a:gd name="T23" fmla="*/ 60 w 60"/>
                  <a:gd name="T24" fmla="*/ 78 h 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0" h="78">
                    <a:moveTo>
                      <a:pt x="32" y="18"/>
                    </a:moveTo>
                    <a:cubicBezTo>
                      <a:pt x="16" y="7"/>
                      <a:pt x="12" y="0"/>
                      <a:pt x="0" y="18"/>
                    </a:cubicBezTo>
                    <a:cubicBezTo>
                      <a:pt x="6" y="27"/>
                      <a:pt x="15" y="33"/>
                      <a:pt x="20" y="42"/>
                    </a:cubicBezTo>
                    <a:cubicBezTo>
                      <a:pt x="24" y="49"/>
                      <a:pt x="25" y="58"/>
                      <a:pt x="28" y="66"/>
                    </a:cubicBezTo>
                    <a:cubicBezTo>
                      <a:pt x="29" y="70"/>
                      <a:pt x="32" y="78"/>
                      <a:pt x="32" y="78"/>
                    </a:cubicBezTo>
                    <a:cubicBezTo>
                      <a:pt x="52" y="73"/>
                      <a:pt x="54" y="69"/>
                      <a:pt x="60" y="50"/>
                    </a:cubicBezTo>
                    <a:cubicBezTo>
                      <a:pt x="54" y="32"/>
                      <a:pt x="50" y="27"/>
                      <a:pt x="32" y="18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9" name="Freeform 13"/>
              <p:cNvSpPr>
                <a:spLocks/>
              </p:cNvSpPr>
              <p:nvPr/>
            </p:nvSpPr>
            <p:spPr bwMode="gray">
              <a:xfrm>
                <a:off x="4599" y="3686"/>
                <a:ext cx="168" cy="84"/>
              </a:xfrm>
              <a:custGeom>
                <a:avLst/>
                <a:gdLst>
                  <a:gd name="T0" fmla="*/ 47 w 219"/>
                  <a:gd name="T1" fmla="*/ 73 h 113"/>
                  <a:gd name="T2" fmla="*/ 39 w 219"/>
                  <a:gd name="T3" fmla="*/ 61 h 113"/>
                  <a:gd name="T4" fmla="*/ 15 w 219"/>
                  <a:gd name="T5" fmla="*/ 69 h 113"/>
                  <a:gd name="T6" fmla="*/ 39 w 219"/>
                  <a:gd name="T7" fmla="*/ 113 h 113"/>
                  <a:gd name="T8" fmla="*/ 123 w 219"/>
                  <a:gd name="T9" fmla="*/ 89 h 113"/>
                  <a:gd name="T10" fmla="*/ 147 w 219"/>
                  <a:gd name="T11" fmla="*/ 73 h 113"/>
                  <a:gd name="T12" fmla="*/ 171 w 219"/>
                  <a:gd name="T13" fmla="*/ 65 h 113"/>
                  <a:gd name="T14" fmla="*/ 219 w 219"/>
                  <a:gd name="T15" fmla="*/ 19 h 113"/>
                  <a:gd name="T16" fmla="*/ 210 w 219"/>
                  <a:gd name="T17" fmla="*/ 0 h 113"/>
                  <a:gd name="T18" fmla="*/ 179 w 219"/>
                  <a:gd name="T19" fmla="*/ 17 h 113"/>
                  <a:gd name="T20" fmla="*/ 107 w 219"/>
                  <a:gd name="T21" fmla="*/ 41 h 113"/>
                  <a:gd name="T22" fmla="*/ 83 w 219"/>
                  <a:gd name="T23" fmla="*/ 45 h 113"/>
                  <a:gd name="T24" fmla="*/ 59 w 219"/>
                  <a:gd name="T25" fmla="*/ 53 h 113"/>
                  <a:gd name="T26" fmla="*/ 47 w 219"/>
                  <a:gd name="T27" fmla="*/ 73 h 11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19"/>
                  <a:gd name="T43" fmla="*/ 0 h 113"/>
                  <a:gd name="T44" fmla="*/ 219 w 219"/>
                  <a:gd name="T45" fmla="*/ 113 h 11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19" h="113">
                    <a:moveTo>
                      <a:pt x="47" y="73"/>
                    </a:moveTo>
                    <a:cubicBezTo>
                      <a:pt x="44" y="69"/>
                      <a:pt x="44" y="62"/>
                      <a:pt x="39" y="61"/>
                    </a:cubicBezTo>
                    <a:cubicBezTo>
                      <a:pt x="31" y="60"/>
                      <a:pt x="15" y="69"/>
                      <a:pt x="15" y="69"/>
                    </a:cubicBezTo>
                    <a:cubicBezTo>
                      <a:pt x="0" y="91"/>
                      <a:pt x="20" y="101"/>
                      <a:pt x="39" y="113"/>
                    </a:cubicBezTo>
                    <a:cubicBezTo>
                      <a:pt x="67" y="107"/>
                      <a:pt x="96" y="98"/>
                      <a:pt x="123" y="89"/>
                    </a:cubicBezTo>
                    <a:cubicBezTo>
                      <a:pt x="132" y="86"/>
                      <a:pt x="139" y="78"/>
                      <a:pt x="147" y="73"/>
                    </a:cubicBezTo>
                    <a:cubicBezTo>
                      <a:pt x="154" y="68"/>
                      <a:pt x="171" y="65"/>
                      <a:pt x="171" y="65"/>
                    </a:cubicBezTo>
                    <a:cubicBezTo>
                      <a:pt x="186" y="50"/>
                      <a:pt x="207" y="36"/>
                      <a:pt x="219" y="19"/>
                    </a:cubicBezTo>
                    <a:cubicBezTo>
                      <a:pt x="215" y="16"/>
                      <a:pt x="215" y="0"/>
                      <a:pt x="210" y="0"/>
                    </a:cubicBezTo>
                    <a:cubicBezTo>
                      <a:pt x="205" y="0"/>
                      <a:pt x="183" y="15"/>
                      <a:pt x="179" y="17"/>
                    </a:cubicBezTo>
                    <a:cubicBezTo>
                      <a:pt x="159" y="26"/>
                      <a:pt x="129" y="37"/>
                      <a:pt x="107" y="41"/>
                    </a:cubicBezTo>
                    <a:cubicBezTo>
                      <a:pt x="99" y="42"/>
                      <a:pt x="91" y="43"/>
                      <a:pt x="83" y="45"/>
                    </a:cubicBezTo>
                    <a:cubicBezTo>
                      <a:pt x="75" y="47"/>
                      <a:pt x="59" y="53"/>
                      <a:pt x="59" y="53"/>
                    </a:cubicBezTo>
                    <a:cubicBezTo>
                      <a:pt x="49" y="67"/>
                      <a:pt x="53" y="61"/>
                      <a:pt x="47" y="73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0" name="Freeform 14"/>
              <p:cNvSpPr>
                <a:spLocks/>
              </p:cNvSpPr>
              <p:nvPr/>
            </p:nvSpPr>
            <p:spPr bwMode="gray">
              <a:xfrm>
                <a:off x="4773" y="3636"/>
                <a:ext cx="107" cy="91"/>
              </a:xfrm>
              <a:custGeom>
                <a:avLst/>
                <a:gdLst>
                  <a:gd name="T0" fmla="*/ 12 w 139"/>
                  <a:gd name="T1" fmla="*/ 60 h 122"/>
                  <a:gd name="T2" fmla="*/ 8 w 139"/>
                  <a:gd name="T3" fmla="*/ 84 h 122"/>
                  <a:gd name="T4" fmla="*/ 0 w 139"/>
                  <a:gd name="T5" fmla="*/ 108 h 122"/>
                  <a:gd name="T6" fmla="*/ 36 w 139"/>
                  <a:gd name="T7" fmla="*/ 116 h 122"/>
                  <a:gd name="T8" fmla="*/ 52 w 139"/>
                  <a:gd name="T9" fmla="*/ 96 h 122"/>
                  <a:gd name="T10" fmla="*/ 124 w 139"/>
                  <a:gd name="T11" fmla="*/ 68 h 122"/>
                  <a:gd name="T12" fmla="*/ 136 w 139"/>
                  <a:gd name="T13" fmla="*/ 44 h 122"/>
                  <a:gd name="T14" fmla="*/ 112 w 139"/>
                  <a:gd name="T15" fmla="*/ 28 h 122"/>
                  <a:gd name="T16" fmla="*/ 100 w 139"/>
                  <a:gd name="T17" fmla="*/ 20 h 122"/>
                  <a:gd name="T18" fmla="*/ 64 w 139"/>
                  <a:gd name="T19" fmla="*/ 12 h 122"/>
                  <a:gd name="T20" fmla="*/ 52 w 139"/>
                  <a:gd name="T21" fmla="*/ 36 h 122"/>
                  <a:gd name="T22" fmla="*/ 12 w 139"/>
                  <a:gd name="T23" fmla="*/ 60 h 12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39"/>
                  <a:gd name="T37" fmla="*/ 0 h 122"/>
                  <a:gd name="T38" fmla="*/ 139 w 139"/>
                  <a:gd name="T39" fmla="*/ 122 h 12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39" h="122">
                    <a:moveTo>
                      <a:pt x="12" y="60"/>
                    </a:moveTo>
                    <a:cubicBezTo>
                      <a:pt x="11" y="68"/>
                      <a:pt x="10" y="76"/>
                      <a:pt x="8" y="84"/>
                    </a:cubicBezTo>
                    <a:cubicBezTo>
                      <a:pt x="6" y="92"/>
                      <a:pt x="0" y="108"/>
                      <a:pt x="0" y="108"/>
                    </a:cubicBezTo>
                    <a:cubicBezTo>
                      <a:pt x="14" y="118"/>
                      <a:pt x="19" y="122"/>
                      <a:pt x="36" y="116"/>
                    </a:cubicBezTo>
                    <a:cubicBezTo>
                      <a:pt x="46" y="86"/>
                      <a:pt x="31" y="122"/>
                      <a:pt x="52" y="96"/>
                    </a:cubicBezTo>
                    <a:cubicBezTo>
                      <a:pt x="83" y="57"/>
                      <a:pt x="30" y="74"/>
                      <a:pt x="124" y="68"/>
                    </a:cubicBezTo>
                    <a:cubicBezTo>
                      <a:pt x="125" y="67"/>
                      <a:pt x="139" y="48"/>
                      <a:pt x="136" y="44"/>
                    </a:cubicBezTo>
                    <a:cubicBezTo>
                      <a:pt x="130" y="36"/>
                      <a:pt x="120" y="33"/>
                      <a:pt x="112" y="28"/>
                    </a:cubicBezTo>
                    <a:cubicBezTo>
                      <a:pt x="108" y="25"/>
                      <a:pt x="100" y="20"/>
                      <a:pt x="100" y="20"/>
                    </a:cubicBezTo>
                    <a:cubicBezTo>
                      <a:pt x="89" y="4"/>
                      <a:pt x="92" y="0"/>
                      <a:pt x="64" y="12"/>
                    </a:cubicBezTo>
                    <a:cubicBezTo>
                      <a:pt x="57" y="15"/>
                      <a:pt x="55" y="30"/>
                      <a:pt x="52" y="36"/>
                    </a:cubicBezTo>
                    <a:cubicBezTo>
                      <a:pt x="46" y="49"/>
                      <a:pt x="26" y="60"/>
                      <a:pt x="12" y="6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1" name="Freeform 15"/>
              <p:cNvSpPr>
                <a:spLocks/>
              </p:cNvSpPr>
              <p:nvPr/>
            </p:nvSpPr>
            <p:spPr bwMode="gray">
              <a:xfrm>
                <a:off x="4830" y="3595"/>
                <a:ext cx="38" cy="26"/>
              </a:xfrm>
              <a:custGeom>
                <a:avLst/>
                <a:gdLst>
                  <a:gd name="T0" fmla="*/ 29 w 49"/>
                  <a:gd name="T1" fmla="*/ 0 h 35"/>
                  <a:gd name="T2" fmla="*/ 8 w 49"/>
                  <a:gd name="T3" fmla="*/ 11 h 35"/>
                  <a:gd name="T4" fmla="*/ 24 w 49"/>
                  <a:gd name="T5" fmla="*/ 35 h 35"/>
                  <a:gd name="T6" fmla="*/ 39 w 49"/>
                  <a:gd name="T7" fmla="*/ 26 h 35"/>
                  <a:gd name="T8" fmla="*/ 29 w 49"/>
                  <a:gd name="T9" fmla="*/ 0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35"/>
                  <a:gd name="T17" fmla="*/ 49 w 49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35">
                    <a:moveTo>
                      <a:pt x="29" y="0"/>
                    </a:moveTo>
                    <a:cubicBezTo>
                      <a:pt x="25" y="12"/>
                      <a:pt x="19" y="7"/>
                      <a:pt x="8" y="11"/>
                    </a:cubicBezTo>
                    <a:cubicBezTo>
                      <a:pt x="0" y="23"/>
                      <a:pt x="14" y="34"/>
                      <a:pt x="24" y="35"/>
                    </a:cubicBezTo>
                    <a:cubicBezTo>
                      <a:pt x="30" y="34"/>
                      <a:pt x="33" y="28"/>
                      <a:pt x="39" y="26"/>
                    </a:cubicBezTo>
                    <a:cubicBezTo>
                      <a:pt x="49" y="22"/>
                      <a:pt x="29" y="3"/>
                      <a:pt x="29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2" name="Freeform 16"/>
              <p:cNvSpPr>
                <a:spLocks/>
              </p:cNvSpPr>
              <p:nvPr/>
            </p:nvSpPr>
            <p:spPr bwMode="gray">
              <a:xfrm>
                <a:off x="3097" y="3118"/>
                <a:ext cx="126" cy="200"/>
              </a:xfrm>
              <a:custGeom>
                <a:avLst/>
                <a:gdLst>
                  <a:gd name="T0" fmla="*/ 128 w 164"/>
                  <a:gd name="T1" fmla="*/ 0 h 268"/>
                  <a:gd name="T2" fmla="*/ 104 w 164"/>
                  <a:gd name="T3" fmla="*/ 28 h 268"/>
                  <a:gd name="T4" fmla="*/ 88 w 164"/>
                  <a:gd name="T5" fmla="*/ 64 h 268"/>
                  <a:gd name="T6" fmla="*/ 36 w 164"/>
                  <a:gd name="T7" fmla="*/ 84 h 268"/>
                  <a:gd name="T8" fmla="*/ 28 w 164"/>
                  <a:gd name="T9" fmla="*/ 96 h 268"/>
                  <a:gd name="T10" fmla="*/ 16 w 164"/>
                  <a:gd name="T11" fmla="*/ 100 h 268"/>
                  <a:gd name="T12" fmla="*/ 20 w 164"/>
                  <a:gd name="T13" fmla="*/ 132 h 268"/>
                  <a:gd name="T14" fmla="*/ 28 w 164"/>
                  <a:gd name="T15" fmla="*/ 156 h 268"/>
                  <a:gd name="T16" fmla="*/ 0 w 164"/>
                  <a:gd name="T17" fmla="*/ 200 h 268"/>
                  <a:gd name="T18" fmla="*/ 28 w 164"/>
                  <a:gd name="T19" fmla="*/ 260 h 268"/>
                  <a:gd name="T20" fmla="*/ 52 w 164"/>
                  <a:gd name="T21" fmla="*/ 268 h 268"/>
                  <a:gd name="T22" fmla="*/ 88 w 164"/>
                  <a:gd name="T23" fmla="*/ 216 h 268"/>
                  <a:gd name="T24" fmla="*/ 104 w 164"/>
                  <a:gd name="T25" fmla="*/ 192 h 268"/>
                  <a:gd name="T26" fmla="*/ 128 w 164"/>
                  <a:gd name="T27" fmla="*/ 116 h 268"/>
                  <a:gd name="T28" fmla="*/ 140 w 164"/>
                  <a:gd name="T29" fmla="*/ 76 h 268"/>
                  <a:gd name="T30" fmla="*/ 164 w 164"/>
                  <a:gd name="T31" fmla="*/ 72 h 268"/>
                  <a:gd name="T32" fmla="*/ 128 w 164"/>
                  <a:gd name="T33" fmla="*/ 0 h 26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4"/>
                  <a:gd name="T52" fmla="*/ 0 h 268"/>
                  <a:gd name="T53" fmla="*/ 164 w 164"/>
                  <a:gd name="T54" fmla="*/ 268 h 26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4" h="268">
                    <a:moveTo>
                      <a:pt x="128" y="0"/>
                    </a:moveTo>
                    <a:cubicBezTo>
                      <a:pt x="123" y="16"/>
                      <a:pt x="120" y="23"/>
                      <a:pt x="104" y="28"/>
                    </a:cubicBezTo>
                    <a:cubicBezTo>
                      <a:pt x="102" y="35"/>
                      <a:pt x="97" y="57"/>
                      <a:pt x="88" y="64"/>
                    </a:cubicBezTo>
                    <a:cubicBezTo>
                      <a:pt x="75" y="75"/>
                      <a:pt x="51" y="74"/>
                      <a:pt x="36" y="84"/>
                    </a:cubicBezTo>
                    <a:cubicBezTo>
                      <a:pt x="33" y="88"/>
                      <a:pt x="32" y="93"/>
                      <a:pt x="28" y="96"/>
                    </a:cubicBezTo>
                    <a:cubicBezTo>
                      <a:pt x="25" y="99"/>
                      <a:pt x="17" y="96"/>
                      <a:pt x="16" y="100"/>
                    </a:cubicBezTo>
                    <a:cubicBezTo>
                      <a:pt x="14" y="110"/>
                      <a:pt x="18" y="121"/>
                      <a:pt x="20" y="132"/>
                    </a:cubicBezTo>
                    <a:cubicBezTo>
                      <a:pt x="22" y="140"/>
                      <a:pt x="28" y="156"/>
                      <a:pt x="28" y="156"/>
                    </a:cubicBezTo>
                    <a:cubicBezTo>
                      <a:pt x="13" y="166"/>
                      <a:pt x="6" y="183"/>
                      <a:pt x="0" y="200"/>
                    </a:cubicBezTo>
                    <a:cubicBezTo>
                      <a:pt x="3" y="210"/>
                      <a:pt x="19" y="254"/>
                      <a:pt x="28" y="260"/>
                    </a:cubicBezTo>
                    <a:cubicBezTo>
                      <a:pt x="35" y="264"/>
                      <a:pt x="52" y="268"/>
                      <a:pt x="52" y="268"/>
                    </a:cubicBezTo>
                    <a:cubicBezTo>
                      <a:pt x="85" y="261"/>
                      <a:pt x="79" y="244"/>
                      <a:pt x="88" y="216"/>
                    </a:cubicBezTo>
                    <a:cubicBezTo>
                      <a:pt x="91" y="207"/>
                      <a:pt x="99" y="200"/>
                      <a:pt x="104" y="192"/>
                    </a:cubicBezTo>
                    <a:cubicBezTo>
                      <a:pt x="116" y="174"/>
                      <a:pt x="121" y="136"/>
                      <a:pt x="128" y="116"/>
                    </a:cubicBezTo>
                    <a:cubicBezTo>
                      <a:pt x="131" y="108"/>
                      <a:pt x="134" y="79"/>
                      <a:pt x="140" y="76"/>
                    </a:cubicBezTo>
                    <a:cubicBezTo>
                      <a:pt x="147" y="72"/>
                      <a:pt x="156" y="73"/>
                      <a:pt x="164" y="72"/>
                    </a:cubicBezTo>
                    <a:cubicBezTo>
                      <a:pt x="158" y="19"/>
                      <a:pt x="161" y="33"/>
                      <a:pt x="128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3" name="Freeform 17"/>
              <p:cNvSpPr>
                <a:spLocks/>
              </p:cNvSpPr>
              <p:nvPr/>
            </p:nvSpPr>
            <p:spPr bwMode="gray">
              <a:xfrm>
                <a:off x="3642" y="2807"/>
                <a:ext cx="50" cy="61"/>
              </a:xfrm>
              <a:custGeom>
                <a:avLst/>
                <a:gdLst>
                  <a:gd name="T0" fmla="*/ 29 w 66"/>
                  <a:gd name="T1" fmla="*/ 0 h 81"/>
                  <a:gd name="T2" fmla="*/ 25 w 66"/>
                  <a:gd name="T3" fmla="*/ 60 h 81"/>
                  <a:gd name="T4" fmla="*/ 29 w 66"/>
                  <a:gd name="T5" fmla="*/ 76 h 81"/>
                  <a:gd name="T6" fmla="*/ 41 w 66"/>
                  <a:gd name="T7" fmla="*/ 80 h 81"/>
                  <a:gd name="T8" fmla="*/ 57 w 66"/>
                  <a:gd name="T9" fmla="*/ 76 h 81"/>
                  <a:gd name="T10" fmla="*/ 29 w 66"/>
                  <a:gd name="T11" fmla="*/ 0 h 8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6"/>
                  <a:gd name="T19" fmla="*/ 0 h 81"/>
                  <a:gd name="T20" fmla="*/ 66 w 66"/>
                  <a:gd name="T21" fmla="*/ 81 h 8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6" h="81">
                    <a:moveTo>
                      <a:pt x="29" y="0"/>
                    </a:moveTo>
                    <a:cubicBezTo>
                      <a:pt x="0" y="10"/>
                      <a:pt x="20" y="38"/>
                      <a:pt x="25" y="60"/>
                    </a:cubicBezTo>
                    <a:cubicBezTo>
                      <a:pt x="26" y="65"/>
                      <a:pt x="26" y="72"/>
                      <a:pt x="29" y="76"/>
                    </a:cubicBezTo>
                    <a:cubicBezTo>
                      <a:pt x="32" y="79"/>
                      <a:pt x="37" y="79"/>
                      <a:pt x="41" y="80"/>
                    </a:cubicBezTo>
                    <a:cubicBezTo>
                      <a:pt x="46" y="79"/>
                      <a:pt x="55" y="81"/>
                      <a:pt x="57" y="76"/>
                    </a:cubicBezTo>
                    <a:cubicBezTo>
                      <a:pt x="66" y="53"/>
                      <a:pt x="45" y="16"/>
                      <a:pt x="29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4" name="Freeform 18"/>
              <p:cNvSpPr>
                <a:spLocks/>
              </p:cNvSpPr>
              <p:nvPr/>
            </p:nvSpPr>
            <p:spPr bwMode="gray">
              <a:xfrm>
                <a:off x="3950" y="2866"/>
                <a:ext cx="114" cy="182"/>
              </a:xfrm>
              <a:custGeom>
                <a:avLst/>
                <a:gdLst>
                  <a:gd name="T0" fmla="*/ 96 w 148"/>
                  <a:gd name="T1" fmla="*/ 0 h 244"/>
                  <a:gd name="T2" fmla="*/ 60 w 148"/>
                  <a:gd name="T3" fmla="*/ 84 h 244"/>
                  <a:gd name="T4" fmla="*/ 36 w 148"/>
                  <a:gd name="T5" fmla="*/ 92 h 244"/>
                  <a:gd name="T6" fmla="*/ 12 w 148"/>
                  <a:gd name="T7" fmla="*/ 108 h 244"/>
                  <a:gd name="T8" fmla="*/ 40 w 148"/>
                  <a:gd name="T9" fmla="*/ 188 h 244"/>
                  <a:gd name="T10" fmla="*/ 52 w 148"/>
                  <a:gd name="T11" fmla="*/ 224 h 244"/>
                  <a:gd name="T12" fmla="*/ 60 w 148"/>
                  <a:gd name="T13" fmla="*/ 236 h 244"/>
                  <a:gd name="T14" fmla="*/ 84 w 148"/>
                  <a:gd name="T15" fmla="*/ 244 h 244"/>
                  <a:gd name="T16" fmla="*/ 96 w 148"/>
                  <a:gd name="T17" fmla="*/ 196 h 244"/>
                  <a:gd name="T18" fmla="*/ 124 w 148"/>
                  <a:gd name="T19" fmla="*/ 168 h 244"/>
                  <a:gd name="T20" fmla="*/ 112 w 148"/>
                  <a:gd name="T21" fmla="*/ 68 h 244"/>
                  <a:gd name="T22" fmla="*/ 140 w 148"/>
                  <a:gd name="T23" fmla="*/ 48 h 244"/>
                  <a:gd name="T24" fmla="*/ 112 w 148"/>
                  <a:gd name="T25" fmla="*/ 20 h 244"/>
                  <a:gd name="T26" fmla="*/ 96 w 148"/>
                  <a:gd name="T27" fmla="*/ 0 h 24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48"/>
                  <a:gd name="T43" fmla="*/ 0 h 244"/>
                  <a:gd name="T44" fmla="*/ 148 w 148"/>
                  <a:gd name="T45" fmla="*/ 244 h 24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48" h="244">
                    <a:moveTo>
                      <a:pt x="96" y="0"/>
                    </a:moveTo>
                    <a:cubicBezTo>
                      <a:pt x="86" y="29"/>
                      <a:pt x="70" y="55"/>
                      <a:pt x="60" y="84"/>
                    </a:cubicBezTo>
                    <a:cubicBezTo>
                      <a:pt x="57" y="92"/>
                      <a:pt x="43" y="87"/>
                      <a:pt x="36" y="92"/>
                    </a:cubicBezTo>
                    <a:cubicBezTo>
                      <a:pt x="28" y="97"/>
                      <a:pt x="12" y="108"/>
                      <a:pt x="12" y="108"/>
                    </a:cubicBezTo>
                    <a:cubicBezTo>
                      <a:pt x="0" y="144"/>
                      <a:pt x="30" y="158"/>
                      <a:pt x="40" y="188"/>
                    </a:cubicBezTo>
                    <a:cubicBezTo>
                      <a:pt x="44" y="200"/>
                      <a:pt x="45" y="213"/>
                      <a:pt x="52" y="224"/>
                    </a:cubicBezTo>
                    <a:cubicBezTo>
                      <a:pt x="55" y="228"/>
                      <a:pt x="56" y="233"/>
                      <a:pt x="60" y="236"/>
                    </a:cubicBezTo>
                    <a:cubicBezTo>
                      <a:pt x="67" y="240"/>
                      <a:pt x="84" y="244"/>
                      <a:pt x="84" y="244"/>
                    </a:cubicBezTo>
                    <a:cubicBezTo>
                      <a:pt x="111" y="235"/>
                      <a:pt x="103" y="218"/>
                      <a:pt x="96" y="196"/>
                    </a:cubicBezTo>
                    <a:cubicBezTo>
                      <a:pt x="100" y="183"/>
                      <a:pt x="124" y="168"/>
                      <a:pt x="124" y="168"/>
                    </a:cubicBezTo>
                    <a:cubicBezTo>
                      <a:pt x="148" y="132"/>
                      <a:pt x="123" y="101"/>
                      <a:pt x="112" y="68"/>
                    </a:cubicBezTo>
                    <a:cubicBezTo>
                      <a:pt x="140" y="59"/>
                      <a:pt x="133" y="68"/>
                      <a:pt x="140" y="48"/>
                    </a:cubicBezTo>
                    <a:cubicBezTo>
                      <a:pt x="136" y="35"/>
                      <a:pt x="112" y="20"/>
                      <a:pt x="112" y="20"/>
                    </a:cubicBezTo>
                    <a:cubicBezTo>
                      <a:pt x="102" y="5"/>
                      <a:pt x="107" y="11"/>
                      <a:pt x="96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5" name="Freeform 19"/>
              <p:cNvSpPr>
                <a:spLocks/>
              </p:cNvSpPr>
              <p:nvPr/>
            </p:nvSpPr>
            <p:spPr bwMode="gray">
              <a:xfrm>
                <a:off x="3854" y="2809"/>
                <a:ext cx="74" cy="136"/>
              </a:xfrm>
              <a:custGeom>
                <a:avLst/>
                <a:gdLst>
                  <a:gd name="T0" fmla="*/ 48 w 96"/>
                  <a:gd name="T1" fmla="*/ 2 h 183"/>
                  <a:gd name="T2" fmla="*/ 51 w 96"/>
                  <a:gd name="T3" fmla="*/ 35 h 183"/>
                  <a:gd name="T4" fmla="*/ 60 w 96"/>
                  <a:gd name="T5" fmla="*/ 62 h 183"/>
                  <a:gd name="T6" fmla="*/ 62 w 96"/>
                  <a:gd name="T7" fmla="*/ 92 h 183"/>
                  <a:gd name="T8" fmla="*/ 68 w 96"/>
                  <a:gd name="T9" fmla="*/ 105 h 183"/>
                  <a:gd name="T10" fmla="*/ 71 w 96"/>
                  <a:gd name="T11" fmla="*/ 126 h 183"/>
                  <a:gd name="T12" fmla="*/ 57 w 96"/>
                  <a:gd name="T13" fmla="*/ 93 h 183"/>
                  <a:gd name="T14" fmla="*/ 35 w 96"/>
                  <a:gd name="T15" fmla="*/ 78 h 183"/>
                  <a:gd name="T16" fmla="*/ 5 w 96"/>
                  <a:gd name="T17" fmla="*/ 83 h 183"/>
                  <a:gd name="T18" fmla="*/ 8 w 96"/>
                  <a:gd name="T19" fmla="*/ 102 h 183"/>
                  <a:gd name="T20" fmla="*/ 41 w 96"/>
                  <a:gd name="T21" fmla="*/ 114 h 183"/>
                  <a:gd name="T22" fmla="*/ 57 w 96"/>
                  <a:gd name="T23" fmla="*/ 135 h 183"/>
                  <a:gd name="T24" fmla="*/ 71 w 96"/>
                  <a:gd name="T25" fmla="*/ 135 h 183"/>
                  <a:gd name="T26" fmla="*/ 78 w 96"/>
                  <a:gd name="T27" fmla="*/ 150 h 183"/>
                  <a:gd name="T28" fmla="*/ 96 w 96"/>
                  <a:gd name="T29" fmla="*/ 179 h 183"/>
                  <a:gd name="T30" fmla="*/ 81 w 96"/>
                  <a:gd name="T31" fmla="*/ 126 h 183"/>
                  <a:gd name="T32" fmla="*/ 80 w 96"/>
                  <a:gd name="T33" fmla="*/ 93 h 183"/>
                  <a:gd name="T34" fmla="*/ 71 w 96"/>
                  <a:gd name="T35" fmla="*/ 63 h 183"/>
                  <a:gd name="T36" fmla="*/ 63 w 96"/>
                  <a:gd name="T37" fmla="*/ 41 h 183"/>
                  <a:gd name="T38" fmla="*/ 57 w 96"/>
                  <a:gd name="T39" fmla="*/ 20 h 183"/>
                  <a:gd name="T40" fmla="*/ 48 w 96"/>
                  <a:gd name="T41" fmla="*/ 2 h 18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6"/>
                  <a:gd name="T64" fmla="*/ 0 h 183"/>
                  <a:gd name="T65" fmla="*/ 96 w 96"/>
                  <a:gd name="T66" fmla="*/ 183 h 18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6" h="183">
                    <a:moveTo>
                      <a:pt x="48" y="2"/>
                    </a:moveTo>
                    <a:cubicBezTo>
                      <a:pt x="47" y="4"/>
                      <a:pt x="49" y="25"/>
                      <a:pt x="51" y="35"/>
                    </a:cubicBezTo>
                    <a:cubicBezTo>
                      <a:pt x="53" y="45"/>
                      <a:pt x="58" y="53"/>
                      <a:pt x="60" y="62"/>
                    </a:cubicBezTo>
                    <a:cubicBezTo>
                      <a:pt x="62" y="71"/>
                      <a:pt x="61" y="85"/>
                      <a:pt x="62" y="92"/>
                    </a:cubicBezTo>
                    <a:cubicBezTo>
                      <a:pt x="63" y="99"/>
                      <a:pt x="67" y="99"/>
                      <a:pt x="68" y="105"/>
                    </a:cubicBezTo>
                    <a:cubicBezTo>
                      <a:pt x="69" y="111"/>
                      <a:pt x="73" y="128"/>
                      <a:pt x="71" y="126"/>
                    </a:cubicBezTo>
                    <a:cubicBezTo>
                      <a:pt x="69" y="124"/>
                      <a:pt x="63" y="101"/>
                      <a:pt x="57" y="93"/>
                    </a:cubicBezTo>
                    <a:cubicBezTo>
                      <a:pt x="51" y="85"/>
                      <a:pt x="44" y="80"/>
                      <a:pt x="35" y="78"/>
                    </a:cubicBezTo>
                    <a:cubicBezTo>
                      <a:pt x="26" y="76"/>
                      <a:pt x="10" y="79"/>
                      <a:pt x="5" y="83"/>
                    </a:cubicBezTo>
                    <a:cubicBezTo>
                      <a:pt x="0" y="87"/>
                      <a:pt x="2" y="97"/>
                      <a:pt x="8" y="102"/>
                    </a:cubicBezTo>
                    <a:cubicBezTo>
                      <a:pt x="14" y="107"/>
                      <a:pt x="33" y="109"/>
                      <a:pt x="41" y="114"/>
                    </a:cubicBezTo>
                    <a:cubicBezTo>
                      <a:pt x="49" y="119"/>
                      <a:pt x="52" y="132"/>
                      <a:pt x="57" y="135"/>
                    </a:cubicBezTo>
                    <a:cubicBezTo>
                      <a:pt x="62" y="138"/>
                      <a:pt x="68" y="133"/>
                      <a:pt x="71" y="135"/>
                    </a:cubicBezTo>
                    <a:cubicBezTo>
                      <a:pt x="74" y="137"/>
                      <a:pt x="74" y="143"/>
                      <a:pt x="78" y="150"/>
                    </a:cubicBezTo>
                    <a:cubicBezTo>
                      <a:pt x="82" y="157"/>
                      <a:pt x="96" y="183"/>
                      <a:pt x="96" y="179"/>
                    </a:cubicBezTo>
                    <a:cubicBezTo>
                      <a:pt x="96" y="175"/>
                      <a:pt x="84" y="140"/>
                      <a:pt x="81" y="126"/>
                    </a:cubicBezTo>
                    <a:cubicBezTo>
                      <a:pt x="78" y="112"/>
                      <a:pt x="82" y="104"/>
                      <a:pt x="80" y="93"/>
                    </a:cubicBezTo>
                    <a:cubicBezTo>
                      <a:pt x="78" y="82"/>
                      <a:pt x="74" y="72"/>
                      <a:pt x="71" y="63"/>
                    </a:cubicBezTo>
                    <a:cubicBezTo>
                      <a:pt x="68" y="54"/>
                      <a:pt x="65" y="48"/>
                      <a:pt x="63" y="41"/>
                    </a:cubicBezTo>
                    <a:cubicBezTo>
                      <a:pt x="61" y="34"/>
                      <a:pt x="59" y="26"/>
                      <a:pt x="57" y="20"/>
                    </a:cubicBezTo>
                    <a:cubicBezTo>
                      <a:pt x="55" y="14"/>
                      <a:pt x="49" y="0"/>
                      <a:pt x="48" y="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6" name="Freeform 20"/>
              <p:cNvSpPr>
                <a:spLocks/>
              </p:cNvSpPr>
              <p:nvPr/>
            </p:nvSpPr>
            <p:spPr bwMode="gray">
              <a:xfrm>
                <a:off x="3904" y="2918"/>
                <a:ext cx="41" cy="131"/>
              </a:xfrm>
              <a:custGeom>
                <a:avLst/>
                <a:gdLst>
                  <a:gd name="T0" fmla="*/ 6 w 54"/>
                  <a:gd name="T1" fmla="*/ 0 h 175"/>
                  <a:gd name="T2" fmla="*/ 0 w 54"/>
                  <a:gd name="T3" fmla="*/ 25 h 175"/>
                  <a:gd name="T4" fmla="*/ 9 w 54"/>
                  <a:gd name="T5" fmla="*/ 54 h 175"/>
                  <a:gd name="T6" fmla="*/ 18 w 54"/>
                  <a:gd name="T7" fmla="*/ 94 h 175"/>
                  <a:gd name="T8" fmla="*/ 34 w 54"/>
                  <a:gd name="T9" fmla="*/ 129 h 175"/>
                  <a:gd name="T10" fmla="*/ 54 w 54"/>
                  <a:gd name="T11" fmla="*/ 175 h 175"/>
                  <a:gd name="T12" fmla="*/ 40 w 54"/>
                  <a:gd name="T13" fmla="*/ 115 h 175"/>
                  <a:gd name="T14" fmla="*/ 34 w 54"/>
                  <a:gd name="T15" fmla="*/ 93 h 175"/>
                  <a:gd name="T16" fmla="*/ 28 w 54"/>
                  <a:gd name="T17" fmla="*/ 61 h 175"/>
                  <a:gd name="T18" fmla="*/ 25 w 54"/>
                  <a:gd name="T19" fmla="*/ 46 h 175"/>
                  <a:gd name="T20" fmla="*/ 16 w 54"/>
                  <a:gd name="T21" fmla="*/ 37 h 175"/>
                  <a:gd name="T22" fmla="*/ 6 w 54"/>
                  <a:gd name="T23" fmla="*/ 0 h 17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4"/>
                  <a:gd name="T37" fmla="*/ 0 h 175"/>
                  <a:gd name="T38" fmla="*/ 54 w 54"/>
                  <a:gd name="T39" fmla="*/ 175 h 17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4" h="175">
                    <a:moveTo>
                      <a:pt x="6" y="0"/>
                    </a:moveTo>
                    <a:lnTo>
                      <a:pt x="0" y="25"/>
                    </a:lnTo>
                    <a:cubicBezTo>
                      <a:pt x="3" y="48"/>
                      <a:pt x="3" y="40"/>
                      <a:pt x="9" y="54"/>
                    </a:cubicBezTo>
                    <a:cubicBezTo>
                      <a:pt x="10" y="66"/>
                      <a:pt x="12" y="83"/>
                      <a:pt x="18" y="94"/>
                    </a:cubicBezTo>
                    <a:cubicBezTo>
                      <a:pt x="21" y="109"/>
                      <a:pt x="25" y="117"/>
                      <a:pt x="34" y="129"/>
                    </a:cubicBezTo>
                    <a:cubicBezTo>
                      <a:pt x="35" y="143"/>
                      <a:pt x="35" y="171"/>
                      <a:pt x="54" y="175"/>
                    </a:cubicBezTo>
                    <a:cubicBezTo>
                      <a:pt x="52" y="133"/>
                      <a:pt x="53" y="141"/>
                      <a:pt x="40" y="115"/>
                    </a:cubicBezTo>
                    <a:cubicBezTo>
                      <a:pt x="39" y="108"/>
                      <a:pt x="37" y="100"/>
                      <a:pt x="34" y="93"/>
                    </a:cubicBezTo>
                    <a:cubicBezTo>
                      <a:pt x="33" y="82"/>
                      <a:pt x="30" y="72"/>
                      <a:pt x="28" y="61"/>
                    </a:cubicBezTo>
                    <a:cubicBezTo>
                      <a:pt x="28" y="58"/>
                      <a:pt x="28" y="50"/>
                      <a:pt x="25" y="46"/>
                    </a:cubicBezTo>
                    <a:cubicBezTo>
                      <a:pt x="22" y="43"/>
                      <a:pt x="16" y="37"/>
                      <a:pt x="16" y="37"/>
                    </a:cubicBezTo>
                    <a:cubicBezTo>
                      <a:pt x="14" y="25"/>
                      <a:pt x="13" y="9"/>
                      <a:pt x="6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7" name="Freeform 21"/>
              <p:cNvSpPr>
                <a:spLocks/>
              </p:cNvSpPr>
              <p:nvPr/>
            </p:nvSpPr>
            <p:spPr bwMode="gray">
              <a:xfrm>
                <a:off x="3950" y="3055"/>
                <a:ext cx="67" cy="54"/>
              </a:xfrm>
              <a:custGeom>
                <a:avLst/>
                <a:gdLst>
                  <a:gd name="T0" fmla="*/ 2 w 86"/>
                  <a:gd name="T1" fmla="*/ 0 h 73"/>
                  <a:gd name="T2" fmla="*/ 8 w 86"/>
                  <a:gd name="T3" fmla="*/ 34 h 73"/>
                  <a:gd name="T4" fmla="*/ 23 w 86"/>
                  <a:gd name="T5" fmla="*/ 43 h 73"/>
                  <a:gd name="T6" fmla="*/ 48 w 86"/>
                  <a:gd name="T7" fmla="*/ 49 h 73"/>
                  <a:gd name="T8" fmla="*/ 62 w 86"/>
                  <a:gd name="T9" fmla="*/ 57 h 73"/>
                  <a:gd name="T10" fmla="*/ 74 w 86"/>
                  <a:gd name="T11" fmla="*/ 66 h 73"/>
                  <a:gd name="T12" fmla="*/ 86 w 86"/>
                  <a:gd name="T13" fmla="*/ 69 h 73"/>
                  <a:gd name="T14" fmla="*/ 72 w 86"/>
                  <a:gd name="T15" fmla="*/ 39 h 73"/>
                  <a:gd name="T16" fmla="*/ 63 w 86"/>
                  <a:gd name="T17" fmla="*/ 22 h 73"/>
                  <a:gd name="T18" fmla="*/ 36 w 86"/>
                  <a:gd name="T19" fmla="*/ 24 h 73"/>
                  <a:gd name="T20" fmla="*/ 24 w 86"/>
                  <a:gd name="T21" fmla="*/ 19 h 73"/>
                  <a:gd name="T22" fmla="*/ 6 w 86"/>
                  <a:gd name="T23" fmla="*/ 0 h 73"/>
                  <a:gd name="T24" fmla="*/ 2 w 86"/>
                  <a:gd name="T25" fmla="*/ 0 h 7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86"/>
                  <a:gd name="T40" fmla="*/ 0 h 73"/>
                  <a:gd name="T41" fmla="*/ 86 w 86"/>
                  <a:gd name="T42" fmla="*/ 73 h 7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86" h="73">
                    <a:moveTo>
                      <a:pt x="2" y="0"/>
                    </a:moveTo>
                    <a:cubicBezTo>
                      <a:pt x="3" y="17"/>
                      <a:pt x="0" y="23"/>
                      <a:pt x="8" y="34"/>
                    </a:cubicBezTo>
                    <a:cubicBezTo>
                      <a:pt x="10" y="43"/>
                      <a:pt x="14" y="42"/>
                      <a:pt x="23" y="43"/>
                    </a:cubicBezTo>
                    <a:cubicBezTo>
                      <a:pt x="30" y="47"/>
                      <a:pt x="40" y="48"/>
                      <a:pt x="48" y="49"/>
                    </a:cubicBezTo>
                    <a:cubicBezTo>
                      <a:pt x="53" y="51"/>
                      <a:pt x="57" y="54"/>
                      <a:pt x="62" y="57"/>
                    </a:cubicBezTo>
                    <a:cubicBezTo>
                      <a:pt x="66" y="62"/>
                      <a:pt x="68" y="64"/>
                      <a:pt x="74" y="66"/>
                    </a:cubicBezTo>
                    <a:cubicBezTo>
                      <a:pt x="78" y="72"/>
                      <a:pt x="79" y="73"/>
                      <a:pt x="86" y="69"/>
                    </a:cubicBezTo>
                    <a:cubicBezTo>
                      <a:pt x="83" y="53"/>
                      <a:pt x="80" y="52"/>
                      <a:pt x="72" y="39"/>
                    </a:cubicBezTo>
                    <a:cubicBezTo>
                      <a:pt x="68" y="34"/>
                      <a:pt x="63" y="22"/>
                      <a:pt x="63" y="22"/>
                    </a:cubicBezTo>
                    <a:cubicBezTo>
                      <a:pt x="52" y="26"/>
                      <a:pt x="48" y="26"/>
                      <a:pt x="36" y="24"/>
                    </a:cubicBezTo>
                    <a:cubicBezTo>
                      <a:pt x="24" y="15"/>
                      <a:pt x="43" y="29"/>
                      <a:pt x="24" y="19"/>
                    </a:cubicBezTo>
                    <a:cubicBezTo>
                      <a:pt x="15" y="15"/>
                      <a:pt x="16" y="2"/>
                      <a:pt x="6" y="0"/>
                    </a:cubicBezTo>
                    <a:cubicBezTo>
                      <a:pt x="1" y="4"/>
                      <a:pt x="2" y="5"/>
                      <a:pt x="2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8" name="Freeform 22"/>
              <p:cNvSpPr>
                <a:spLocks/>
              </p:cNvSpPr>
              <p:nvPr/>
            </p:nvSpPr>
            <p:spPr bwMode="gray">
              <a:xfrm>
                <a:off x="4057" y="2960"/>
                <a:ext cx="85" cy="117"/>
              </a:xfrm>
              <a:custGeom>
                <a:avLst/>
                <a:gdLst>
                  <a:gd name="T0" fmla="*/ 98 w 111"/>
                  <a:gd name="T1" fmla="*/ 0 h 156"/>
                  <a:gd name="T2" fmla="*/ 75 w 111"/>
                  <a:gd name="T3" fmla="*/ 10 h 156"/>
                  <a:gd name="T4" fmla="*/ 23 w 111"/>
                  <a:gd name="T5" fmla="*/ 15 h 156"/>
                  <a:gd name="T6" fmla="*/ 14 w 111"/>
                  <a:gd name="T7" fmla="*/ 33 h 156"/>
                  <a:gd name="T8" fmla="*/ 11 w 111"/>
                  <a:gd name="T9" fmla="*/ 61 h 156"/>
                  <a:gd name="T10" fmla="*/ 14 w 111"/>
                  <a:gd name="T11" fmla="*/ 75 h 156"/>
                  <a:gd name="T12" fmla="*/ 3 w 111"/>
                  <a:gd name="T13" fmla="*/ 88 h 156"/>
                  <a:gd name="T14" fmla="*/ 14 w 111"/>
                  <a:gd name="T15" fmla="*/ 109 h 156"/>
                  <a:gd name="T16" fmla="*/ 23 w 111"/>
                  <a:gd name="T17" fmla="*/ 124 h 156"/>
                  <a:gd name="T18" fmla="*/ 15 w 111"/>
                  <a:gd name="T19" fmla="*/ 144 h 156"/>
                  <a:gd name="T20" fmla="*/ 24 w 111"/>
                  <a:gd name="T21" fmla="*/ 156 h 156"/>
                  <a:gd name="T22" fmla="*/ 42 w 111"/>
                  <a:gd name="T23" fmla="*/ 144 h 156"/>
                  <a:gd name="T24" fmla="*/ 50 w 111"/>
                  <a:gd name="T25" fmla="*/ 93 h 156"/>
                  <a:gd name="T26" fmla="*/ 56 w 111"/>
                  <a:gd name="T27" fmla="*/ 126 h 156"/>
                  <a:gd name="T28" fmla="*/ 65 w 111"/>
                  <a:gd name="T29" fmla="*/ 145 h 156"/>
                  <a:gd name="T30" fmla="*/ 62 w 111"/>
                  <a:gd name="T31" fmla="*/ 112 h 156"/>
                  <a:gd name="T32" fmla="*/ 72 w 111"/>
                  <a:gd name="T33" fmla="*/ 73 h 156"/>
                  <a:gd name="T34" fmla="*/ 69 w 111"/>
                  <a:gd name="T35" fmla="*/ 51 h 156"/>
                  <a:gd name="T36" fmla="*/ 54 w 111"/>
                  <a:gd name="T37" fmla="*/ 60 h 156"/>
                  <a:gd name="T38" fmla="*/ 35 w 111"/>
                  <a:gd name="T39" fmla="*/ 54 h 156"/>
                  <a:gd name="T40" fmla="*/ 41 w 111"/>
                  <a:gd name="T41" fmla="*/ 36 h 156"/>
                  <a:gd name="T42" fmla="*/ 62 w 111"/>
                  <a:gd name="T43" fmla="*/ 34 h 156"/>
                  <a:gd name="T44" fmla="*/ 78 w 111"/>
                  <a:gd name="T45" fmla="*/ 39 h 156"/>
                  <a:gd name="T46" fmla="*/ 98 w 111"/>
                  <a:gd name="T47" fmla="*/ 30 h 156"/>
                  <a:gd name="T48" fmla="*/ 111 w 111"/>
                  <a:gd name="T49" fmla="*/ 13 h 156"/>
                  <a:gd name="T50" fmla="*/ 98 w 111"/>
                  <a:gd name="T51" fmla="*/ 0 h 1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1"/>
                  <a:gd name="T79" fmla="*/ 0 h 156"/>
                  <a:gd name="T80" fmla="*/ 111 w 111"/>
                  <a:gd name="T81" fmla="*/ 156 h 1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1" h="156">
                    <a:moveTo>
                      <a:pt x="98" y="0"/>
                    </a:moveTo>
                    <a:cubicBezTo>
                      <a:pt x="75" y="2"/>
                      <a:pt x="87" y="8"/>
                      <a:pt x="75" y="10"/>
                    </a:cubicBezTo>
                    <a:cubicBezTo>
                      <a:pt x="72" y="10"/>
                      <a:pt x="25" y="3"/>
                      <a:pt x="23" y="15"/>
                    </a:cubicBezTo>
                    <a:cubicBezTo>
                      <a:pt x="25" y="26"/>
                      <a:pt x="23" y="27"/>
                      <a:pt x="14" y="33"/>
                    </a:cubicBezTo>
                    <a:cubicBezTo>
                      <a:pt x="15" y="43"/>
                      <a:pt x="20" y="54"/>
                      <a:pt x="11" y="61"/>
                    </a:cubicBezTo>
                    <a:cubicBezTo>
                      <a:pt x="8" y="68"/>
                      <a:pt x="10" y="69"/>
                      <a:pt x="14" y="75"/>
                    </a:cubicBezTo>
                    <a:cubicBezTo>
                      <a:pt x="16" y="84"/>
                      <a:pt x="12" y="86"/>
                      <a:pt x="3" y="88"/>
                    </a:cubicBezTo>
                    <a:cubicBezTo>
                      <a:pt x="1" y="99"/>
                      <a:pt x="0" y="106"/>
                      <a:pt x="14" y="109"/>
                    </a:cubicBezTo>
                    <a:cubicBezTo>
                      <a:pt x="21" y="112"/>
                      <a:pt x="20" y="118"/>
                      <a:pt x="23" y="124"/>
                    </a:cubicBezTo>
                    <a:cubicBezTo>
                      <a:pt x="25" y="133"/>
                      <a:pt x="23" y="139"/>
                      <a:pt x="15" y="144"/>
                    </a:cubicBezTo>
                    <a:cubicBezTo>
                      <a:pt x="17" y="150"/>
                      <a:pt x="18" y="153"/>
                      <a:pt x="24" y="156"/>
                    </a:cubicBezTo>
                    <a:cubicBezTo>
                      <a:pt x="31" y="154"/>
                      <a:pt x="36" y="148"/>
                      <a:pt x="42" y="144"/>
                    </a:cubicBezTo>
                    <a:cubicBezTo>
                      <a:pt x="41" y="128"/>
                      <a:pt x="33" y="103"/>
                      <a:pt x="50" y="93"/>
                    </a:cubicBezTo>
                    <a:cubicBezTo>
                      <a:pt x="52" y="105"/>
                      <a:pt x="46" y="116"/>
                      <a:pt x="56" y="126"/>
                    </a:cubicBezTo>
                    <a:cubicBezTo>
                      <a:pt x="57" y="134"/>
                      <a:pt x="58" y="141"/>
                      <a:pt x="65" y="145"/>
                    </a:cubicBezTo>
                    <a:cubicBezTo>
                      <a:pt x="70" y="134"/>
                      <a:pt x="64" y="123"/>
                      <a:pt x="62" y="112"/>
                    </a:cubicBezTo>
                    <a:cubicBezTo>
                      <a:pt x="65" y="97"/>
                      <a:pt x="55" y="81"/>
                      <a:pt x="72" y="73"/>
                    </a:cubicBezTo>
                    <a:cubicBezTo>
                      <a:pt x="79" y="64"/>
                      <a:pt x="75" y="59"/>
                      <a:pt x="69" y="51"/>
                    </a:cubicBezTo>
                    <a:cubicBezTo>
                      <a:pt x="61" y="52"/>
                      <a:pt x="61" y="56"/>
                      <a:pt x="54" y="60"/>
                    </a:cubicBezTo>
                    <a:cubicBezTo>
                      <a:pt x="37" y="57"/>
                      <a:pt x="43" y="60"/>
                      <a:pt x="35" y="54"/>
                    </a:cubicBezTo>
                    <a:cubicBezTo>
                      <a:pt x="31" y="45"/>
                      <a:pt x="28" y="39"/>
                      <a:pt x="41" y="36"/>
                    </a:cubicBezTo>
                    <a:cubicBezTo>
                      <a:pt x="49" y="32"/>
                      <a:pt x="53" y="33"/>
                      <a:pt x="62" y="34"/>
                    </a:cubicBezTo>
                    <a:cubicBezTo>
                      <a:pt x="67" y="36"/>
                      <a:pt x="73" y="36"/>
                      <a:pt x="78" y="39"/>
                    </a:cubicBezTo>
                    <a:cubicBezTo>
                      <a:pt x="85" y="36"/>
                      <a:pt x="90" y="31"/>
                      <a:pt x="98" y="30"/>
                    </a:cubicBezTo>
                    <a:cubicBezTo>
                      <a:pt x="104" y="26"/>
                      <a:pt x="107" y="19"/>
                      <a:pt x="111" y="13"/>
                    </a:cubicBezTo>
                    <a:cubicBezTo>
                      <a:pt x="107" y="8"/>
                      <a:pt x="102" y="4"/>
                      <a:pt x="98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9" name="Freeform 23"/>
              <p:cNvSpPr>
                <a:spLocks/>
              </p:cNvSpPr>
              <p:nvPr/>
            </p:nvSpPr>
            <p:spPr bwMode="gray">
              <a:xfrm>
                <a:off x="4061" y="2551"/>
                <a:ext cx="23" cy="71"/>
              </a:xfrm>
              <a:custGeom>
                <a:avLst/>
                <a:gdLst>
                  <a:gd name="T0" fmla="*/ 12 w 30"/>
                  <a:gd name="T1" fmla="*/ 0 h 94"/>
                  <a:gd name="T2" fmla="*/ 0 w 30"/>
                  <a:gd name="T3" fmla="*/ 16 h 94"/>
                  <a:gd name="T4" fmla="*/ 6 w 30"/>
                  <a:gd name="T5" fmla="*/ 37 h 94"/>
                  <a:gd name="T6" fmla="*/ 1 w 30"/>
                  <a:gd name="T7" fmla="*/ 61 h 94"/>
                  <a:gd name="T8" fmla="*/ 16 w 30"/>
                  <a:gd name="T9" fmla="*/ 94 h 94"/>
                  <a:gd name="T10" fmla="*/ 30 w 30"/>
                  <a:gd name="T11" fmla="*/ 82 h 94"/>
                  <a:gd name="T12" fmla="*/ 22 w 30"/>
                  <a:gd name="T13" fmla="*/ 61 h 94"/>
                  <a:gd name="T14" fmla="*/ 12 w 30"/>
                  <a:gd name="T15" fmla="*/ 0 h 9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0"/>
                  <a:gd name="T25" fmla="*/ 0 h 94"/>
                  <a:gd name="T26" fmla="*/ 30 w 30"/>
                  <a:gd name="T27" fmla="*/ 94 h 9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0" h="94">
                    <a:moveTo>
                      <a:pt x="12" y="0"/>
                    </a:moveTo>
                    <a:cubicBezTo>
                      <a:pt x="9" y="6"/>
                      <a:pt x="4" y="11"/>
                      <a:pt x="0" y="16"/>
                    </a:cubicBezTo>
                    <a:cubicBezTo>
                      <a:pt x="1" y="23"/>
                      <a:pt x="3" y="30"/>
                      <a:pt x="6" y="37"/>
                    </a:cubicBezTo>
                    <a:cubicBezTo>
                      <a:pt x="3" y="45"/>
                      <a:pt x="4" y="53"/>
                      <a:pt x="1" y="61"/>
                    </a:cubicBezTo>
                    <a:cubicBezTo>
                      <a:pt x="3" y="81"/>
                      <a:pt x="2" y="83"/>
                      <a:pt x="16" y="94"/>
                    </a:cubicBezTo>
                    <a:cubicBezTo>
                      <a:pt x="24" y="92"/>
                      <a:pt x="27" y="90"/>
                      <a:pt x="30" y="82"/>
                    </a:cubicBezTo>
                    <a:cubicBezTo>
                      <a:pt x="28" y="73"/>
                      <a:pt x="26" y="69"/>
                      <a:pt x="22" y="61"/>
                    </a:cubicBezTo>
                    <a:cubicBezTo>
                      <a:pt x="19" y="40"/>
                      <a:pt x="18" y="20"/>
                      <a:pt x="12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0" name="Freeform 24"/>
              <p:cNvSpPr>
                <a:spLocks/>
              </p:cNvSpPr>
              <p:nvPr/>
            </p:nvSpPr>
            <p:spPr bwMode="gray">
              <a:xfrm>
                <a:off x="4076" y="2669"/>
                <a:ext cx="62" cy="118"/>
              </a:xfrm>
              <a:custGeom>
                <a:avLst/>
                <a:gdLst>
                  <a:gd name="T0" fmla="*/ 12 w 81"/>
                  <a:gd name="T1" fmla="*/ 2 h 158"/>
                  <a:gd name="T2" fmla="*/ 0 w 81"/>
                  <a:gd name="T3" fmla="*/ 20 h 158"/>
                  <a:gd name="T4" fmla="*/ 8 w 81"/>
                  <a:gd name="T5" fmla="*/ 49 h 158"/>
                  <a:gd name="T6" fmla="*/ 6 w 81"/>
                  <a:gd name="T7" fmla="*/ 107 h 158"/>
                  <a:gd name="T8" fmla="*/ 17 w 81"/>
                  <a:gd name="T9" fmla="*/ 103 h 158"/>
                  <a:gd name="T10" fmla="*/ 20 w 81"/>
                  <a:gd name="T11" fmla="*/ 115 h 158"/>
                  <a:gd name="T12" fmla="*/ 29 w 81"/>
                  <a:gd name="T13" fmla="*/ 122 h 158"/>
                  <a:gd name="T14" fmla="*/ 38 w 81"/>
                  <a:gd name="T15" fmla="*/ 140 h 158"/>
                  <a:gd name="T16" fmla="*/ 48 w 81"/>
                  <a:gd name="T17" fmla="*/ 128 h 158"/>
                  <a:gd name="T18" fmla="*/ 65 w 81"/>
                  <a:gd name="T19" fmla="*/ 134 h 158"/>
                  <a:gd name="T20" fmla="*/ 63 w 81"/>
                  <a:gd name="T21" fmla="*/ 109 h 158"/>
                  <a:gd name="T22" fmla="*/ 48 w 81"/>
                  <a:gd name="T23" fmla="*/ 104 h 158"/>
                  <a:gd name="T24" fmla="*/ 39 w 81"/>
                  <a:gd name="T25" fmla="*/ 91 h 158"/>
                  <a:gd name="T26" fmla="*/ 33 w 81"/>
                  <a:gd name="T27" fmla="*/ 73 h 158"/>
                  <a:gd name="T28" fmla="*/ 41 w 81"/>
                  <a:gd name="T29" fmla="*/ 53 h 158"/>
                  <a:gd name="T30" fmla="*/ 35 w 81"/>
                  <a:gd name="T31" fmla="*/ 35 h 158"/>
                  <a:gd name="T32" fmla="*/ 42 w 81"/>
                  <a:gd name="T33" fmla="*/ 20 h 158"/>
                  <a:gd name="T34" fmla="*/ 29 w 81"/>
                  <a:gd name="T35" fmla="*/ 4 h 158"/>
                  <a:gd name="T36" fmla="*/ 18 w 81"/>
                  <a:gd name="T37" fmla="*/ 7 h 158"/>
                  <a:gd name="T38" fmla="*/ 12 w 81"/>
                  <a:gd name="T39" fmla="*/ 2 h 15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81"/>
                  <a:gd name="T61" fmla="*/ 0 h 158"/>
                  <a:gd name="T62" fmla="*/ 81 w 81"/>
                  <a:gd name="T63" fmla="*/ 158 h 15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81" h="158">
                    <a:moveTo>
                      <a:pt x="12" y="2"/>
                    </a:moveTo>
                    <a:cubicBezTo>
                      <a:pt x="8" y="8"/>
                      <a:pt x="3" y="13"/>
                      <a:pt x="0" y="20"/>
                    </a:cubicBezTo>
                    <a:cubicBezTo>
                      <a:pt x="5" y="31"/>
                      <a:pt x="6" y="35"/>
                      <a:pt x="8" y="49"/>
                    </a:cubicBezTo>
                    <a:cubicBezTo>
                      <a:pt x="7" y="69"/>
                      <a:pt x="4" y="87"/>
                      <a:pt x="6" y="107"/>
                    </a:cubicBezTo>
                    <a:cubicBezTo>
                      <a:pt x="8" y="106"/>
                      <a:pt x="14" y="101"/>
                      <a:pt x="17" y="103"/>
                    </a:cubicBezTo>
                    <a:cubicBezTo>
                      <a:pt x="20" y="105"/>
                      <a:pt x="17" y="112"/>
                      <a:pt x="20" y="115"/>
                    </a:cubicBezTo>
                    <a:cubicBezTo>
                      <a:pt x="22" y="118"/>
                      <a:pt x="29" y="122"/>
                      <a:pt x="29" y="122"/>
                    </a:cubicBezTo>
                    <a:cubicBezTo>
                      <a:pt x="29" y="133"/>
                      <a:pt x="27" y="158"/>
                      <a:pt x="38" y="140"/>
                    </a:cubicBezTo>
                    <a:cubicBezTo>
                      <a:pt x="39" y="133"/>
                      <a:pt x="41" y="131"/>
                      <a:pt x="48" y="128"/>
                    </a:cubicBezTo>
                    <a:cubicBezTo>
                      <a:pt x="55" y="130"/>
                      <a:pt x="59" y="133"/>
                      <a:pt x="65" y="134"/>
                    </a:cubicBezTo>
                    <a:cubicBezTo>
                      <a:pt x="81" y="131"/>
                      <a:pt x="76" y="112"/>
                      <a:pt x="63" y="109"/>
                    </a:cubicBezTo>
                    <a:cubicBezTo>
                      <a:pt x="58" y="107"/>
                      <a:pt x="53" y="106"/>
                      <a:pt x="48" y="104"/>
                    </a:cubicBezTo>
                    <a:cubicBezTo>
                      <a:pt x="45" y="100"/>
                      <a:pt x="42" y="95"/>
                      <a:pt x="39" y="91"/>
                    </a:cubicBezTo>
                    <a:cubicBezTo>
                      <a:pt x="38" y="85"/>
                      <a:pt x="36" y="79"/>
                      <a:pt x="33" y="73"/>
                    </a:cubicBezTo>
                    <a:cubicBezTo>
                      <a:pt x="31" y="64"/>
                      <a:pt x="33" y="58"/>
                      <a:pt x="41" y="53"/>
                    </a:cubicBezTo>
                    <a:cubicBezTo>
                      <a:pt x="48" y="44"/>
                      <a:pt x="47" y="38"/>
                      <a:pt x="35" y="35"/>
                    </a:cubicBezTo>
                    <a:cubicBezTo>
                      <a:pt x="36" y="28"/>
                      <a:pt x="39" y="26"/>
                      <a:pt x="42" y="20"/>
                    </a:cubicBezTo>
                    <a:cubicBezTo>
                      <a:pt x="41" y="13"/>
                      <a:pt x="35" y="8"/>
                      <a:pt x="29" y="4"/>
                    </a:cubicBezTo>
                    <a:cubicBezTo>
                      <a:pt x="25" y="9"/>
                      <a:pt x="23" y="13"/>
                      <a:pt x="18" y="7"/>
                    </a:cubicBezTo>
                    <a:cubicBezTo>
                      <a:pt x="17" y="0"/>
                      <a:pt x="19" y="2"/>
                      <a:pt x="12" y="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1" name="Freeform 25"/>
              <p:cNvSpPr>
                <a:spLocks/>
              </p:cNvSpPr>
              <p:nvPr/>
            </p:nvSpPr>
            <p:spPr bwMode="gray">
              <a:xfrm>
                <a:off x="4087" y="2818"/>
                <a:ext cx="65" cy="79"/>
              </a:xfrm>
              <a:custGeom>
                <a:avLst/>
                <a:gdLst>
                  <a:gd name="T0" fmla="*/ 52 w 85"/>
                  <a:gd name="T1" fmla="*/ 0 h 105"/>
                  <a:gd name="T2" fmla="*/ 44 w 85"/>
                  <a:gd name="T3" fmla="*/ 18 h 105"/>
                  <a:gd name="T4" fmla="*/ 32 w 85"/>
                  <a:gd name="T5" fmla="*/ 30 h 105"/>
                  <a:gd name="T6" fmla="*/ 16 w 85"/>
                  <a:gd name="T7" fmla="*/ 35 h 105"/>
                  <a:gd name="T8" fmla="*/ 8 w 85"/>
                  <a:gd name="T9" fmla="*/ 48 h 105"/>
                  <a:gd name="T10" fmla="*/ 4 w 85"/>
                  <a:gd name="T11" fmla="*/ 74 h 105"/>
                  <a:gd name="T12" fmla="*/ 13 w 85"/>
                  <a:gd name="T13" fmla="*/ 71 h 105"/>
                  <a:gd name="T14" fmla="*/ 25 w 85"/>
                  <a:gd name="T15" fmla="*/ 62 h 105"/>
                  <a:gd name="T16" fmla="*/ 34 w 85"/>
                  <a:gd name="T17" fmla="*/ 69 h 105"/>
                  <a:gd name="T18" fmla="*/ 58 w 85"/>
                  <a:gd name="T19" fmla="*/ 99 h 105"/>
                  <a:gd name="T20" fmla="*/ 71 w 85"/>
                  <a:gd name="T21" fmla="*/ 72 h 105"/>
                  <a:gd name="T22" fmla="*/ 85 w 85"/>
                  <a:gd name="T23" fmla="*/ 68 h 105"/>
                  <a:gd name="T24" fmla="*/ 74 w 85"/>
                  <a:gd name="T25" fmla="*/ 39 h 105"/>
                  <a:gd name="T26" fmla="*/ 52 w 85"/>
                  <a:gd name="T27" fmla="*/ 0 h 10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5"/>
                  <a:gd name="T43" fmla="*/ 0 h 105"/>
                  <a:gd name="T44" fmla="*/ 85 w 85"/>
                  <a:gd name="T45" fmla="*/ 105 h 10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5" h="105">
                    <a:moveTo>
                      <a:pt x="52" y="0"/>
                    </a:moveTo>
                    <a:cubicBezTo>
                      <a:pt x="50" y="6"/>
                      <a:pt x="47" y="12"/>
                      <a:pt x="44" y="18"/>
                    </a:cubicBezTo>
                    <a:cubicBezTo>
                      <a:pt x="43" y="28"/>
                      <a:pt x="42" y="28"/>
                      <a:pt x="32" y="30"/>
                    </a:cubicBezTo>
                    <a:cubicBezTo>
                      <a:pt x="27" y="33"/>
                      <a:pt x="21" y="33"/>
                      <a:pt x="16" y="35"/>
                    </a:cubicBezTo>
                    <a:cubicBezTo>
                      <a:pt x="13" y="39"/>
                      <a:pt x="11" y="44"/>
                      <a:pt x="8" y="48"/>
                    </a:cubicBezTo>
                    <a:cubicBezTo>
                      <a:pt x="4" y="66"/>
                      <a:pt x="0" y="42"/>
                      <a:pt x="4" y="74"/>
                    </a:cubicBezTo>
                    <a:cubicBezTo>
                      <a:pt x="7" y="73"/>
                      <a:pt x="10" y="73"/>
                      <a:pt x="13" y="71"/>
                    </a:cubicBezTo>
                    <a:cubicBezTo>
                      <a:pt x="19" y="67"/>
                      <a:pt x="17" y="64"/>
                      <a:pt x="25" y="62"/>
                    </a:cubicBezTo>
                    <a:cubicBezTo>
                      <a:pt x="32" y="59"/>
                      <a:pt x="31" y="64"/>
                      <a:pt x="34" y="69"/>
                    </a:cubicBezTo>
                    <a:cubicBezTo>
                      <a:pt x="37" y="82"/>
                      <a:pt x="44" y="96"/>
                      <a:pt x="58" y="99"/>
                    </a:cubicBezTo>
                    <a:cubicBezTo>
                      <a:pt x="70" y="105"/>
                      <a:pt x="60" y="78"/>
                      <a:pt x="71" y="72"/>
                    </a:cubicBezTo>
                    <a:cubicBezTo>
                      <a:pt x="78" y="74"/>
                      <a:pt x="80" y="74"/>
                      <a:pt x="85" y="68"/>
                    </a:cubicBezTo>
                    <a:cubicBezTo>
                      <a:pt x="82" y="56"/>
                      <a:pt x="80" y="49"/>
                      <a:pt x="74" y="39"/>
                    </a:cubicBezTo>
                    <a:cubicBezTo>
                      <a:pt x="73" y="6"/>
                      <a:pt x="80" y="6"/>
                      <a:pt x="52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2" name="Freeform 26"/>
              <p:cNvSpPr>
                <a:spLocks/>
              </p:cNvSpPr>
              <p:nvPr/>
            </p:nvSpPr>
            <p:spPr bwMode="gray">
              <a:xfrm>
                <a:off x="4165" y="2958"/>
                <a:ext cx="29" cy="49"/>
              </a:xfrm>
              <a:custGeom>
                <a:avLst/>
                <a:gdLst>
                  <a:gd name="T0" fmla="*/ 6 w 38"/>
                  <a:gd name="T1" fmla="*/ 27 h 66"/>
                  <a:gd name="T2" fmla="*/ 26 w 38"/>
                  <a:gd name="T3" fmla="*/ 66 h 66"/>
                  <a:gd name="T4" fmla="*/ 30 w 38"/>
                  <a:gd name="T5" fmla="*/ 52 h 66"/>
                  <a:gd name="T6" fmla="*/ 38 w 38"/>
                  <a:gd name="T7" fmla="*/ 40 h 66"/>
                  <a:gd name="T8" fmla="*/ 30 w 38"/>
                  <a:gd name="T9" fmla="*/ 25 h 66"/>
                  <a:gd name="T10" fmla="*/ 20 w 38"/>
                  <a:gd name="T11" fmla="*/ 13 h 66"/>
                  <a:gd name="T12" fmla="*/ 11 w 38"/>
                  <a:gd name="T13" fmla="*/ 1 h 66"/>
                  <a:gd name="T14" fmla="*/ 2 w 38"/>
                  <a:gd name="T15" fmla="*/ 12 h 66"/>
                  <a:gd name="T16" fmla="*/ 6 w 38"/>
                  <a:gd name="T17" fmla="*/ 27 h 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8"/>
                  <a:gd name="T28" fmla="*/ 0 h 66"/>
                  <a:gd name="T29" fmla="*/ 38 w 38"/>
                  <a:gd name="T30" fmla="*/ 66 h 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8" h="66">
                    <a:moveTo>
                      <a:pt x="6" y="27"/>
                    </a:moveTo>
                    <a:cubicBezTo>
                      <a:pt x="8" y="52"/>
                      <a:pt x="5" y="58"/>
                      <a:pt x="26" y="66"/>
                    </a:cubicBezTo>
                    <a:cubicBezTo>
                      <a:pt x="36" y="63"/>
                      <a:pt x="33" y="61"/>
                      <a:pt x="30" y="52"/>
                    </a:cubicBezTo>
                    <a:cubicBezTo>
                      <a:pt x="28" y="41"/>
                      <a:pt x="34" y="49"/>
                      <a:pt x="38" y="40"/>
                    </a:cubicBezTo>
                    <a:cubicBezTo>
                      <a:pt x="34" y="35"/>
                      <a:pt x="33" y="30"/>
                      <a:pt x="30" y="25"/>
                    </a:cubicBezTo>
                    <a:cubicBezTo>
                      <a:pt x="29" y="14"/>
                      <a:pt x="30" y="0"/>
                      <a:pt x="20" y="13"/>
                    </a:cubicBezTo>
                    <a:cubicBezTo>
                      <a:pt x="14" y="9"/>
                      <a:pt x="12" y="8"/>
                      <a:pt x="11" y="1"/>
                    </a:cubicBezTo>
                    <a:cubicBezTo>
                      <a:pt x="5" y="4"/>
                      <a:pt x="3" y="5"/>
                      <a:pt x="2" y="12"/>
                    </a:cubicBezTo>
                    <a:cubicBezTo>
                      <a:pt x="3" y="25"/>
                      <a:pt x="0" y="21"/>
                      <a:pt x="6" y="27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3" name="Freeform 27"/>
              <p:cNvSpPr>
                <a:spLocks/>
              </p:cNvSpPr>
              <p:nvPr/>
            </p:nvSpPr>
            <p:spPr bwMode="gray">
              <a:xfrm>
                <a:off x="4148" y="3040"/>
                <a:ext cx="19" cy="17"/>
              </a:xfrm>
              <a:custGeom>
                <a:avLst/>
                <a:gdLst>
                  <a:gd name="T0" fmla="*/ 0 w 24"/>
                  <a:gd name="T1" fmla="*/ 0 h 23"/>
                  <a:gd name="T2" fmla="*/ 6 w 24"/>
                  <a:gd name="T3" fmla="*/ 23 h 23"/>
                  <a:gd name="T4" fmla="*/ 24 w 24"/>
                  <a:gd name="T5" fmla="*/ 11 h 23"/>
                  <a:gd name="T6" fmla="*/ 0 w 24"/>
                  <a:gd name="T7" fmla="*/ 0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4"/>
                  <a:gd name="T13" fmla="*/ 0 h 23"/>
                  <a:gd name="T14" fmla="*/ 24 w 24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4" h="23">
                    <a:moveTo>
                      <a:pt x="0" y="0"/>
                    </a:moveTo>
                    <a:cubicBezTo>
                      <a:pt x="1" y="8"/>
                      <a:pt x="3" y="16"/>
                      <a:pt x="6" y="23"/>
                    </a:cubicBezTo>
                    <a:cubicBezTo>
                      <a:pt x="19" y="20"/>
                      <a:pt x="19" y="22"/>
                      <a:pt x="24" y="11"/>
                    </a:cubicBezTo>
                    <a:cubicBezTo>
                      <a:pt x="20" y="0"/>
                      <a:pt x="4" y="8"/>
                      <a:pt x="0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4" name="Freeform 28"/>
              <p:cNvSpPr>
                <a:spLocks/>
              </p:cNvSpPr>
              <p:nvPr/>
            </p:nvSpPr>
            <p:spPr bwMode="gray">
              <a:xfrm>
                <a:off x="4176" y="3030"/>
                <a:ext cx="46" cy="37"/>
              </a:xfrm>
              <a:custGeom>
                <a:avLst/>
                <a:gdLst>
                  <a:gd name="T0" fmla="*/ 9 w 60"/>
                  <a:gd name="T1" fmla="*/ 0 h 49"/>
                  <a:gd name="T2" fmla="*/ 0 w 60"/>
                  <a:gd name="T3" fmla="*/ 18 h 49"/>
                  <a:gd name="T4" fmla="*/ 28 w 60"/>
                  <a:gd name="T5" fmla="*/ 33 h 49"/>
                  <a:gd name="T6" fmla="*/ 42 w 60"/>
                  <a:gd name="T7" fmla="*/ 46 h 49"/>
                  <a:gd name="T8" fmla="*/ 60 w 60"/>
                  <a:gd name="T9" fmla="*/ 42 h 49"/>
                  <a:gd name="T10" fmla="*/ 49 w 60"/>
                  <a:gd name="T11" fmla="*/ 24 h 49"/>
                  <a:gd name="T12" fmla="*/ 28 w 60"/>
                  <a:gd name="T13" fmla="*/ 3 h 49"/>
                  <a:gd name="T14" fmla="*/ 19 w 60"/>
                  <a:gd name="T15" fmla="*/ 16 h 49"/>
                  <a:gd name="T16" fmla="*/ 9 w 60"/>
                  <a:gd name="T17" fmla="*/ 0 h 4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0"/>
                  <a:gd name="T28" fmla="*/ 0 h 49"/>
                  <a:gd name="T29" fmla="*/ 60 w 60"/>
                  <a:gd name="T30" fmla="*/ 49 h 4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0" h="49">
                    <a:moveTo>
                      <a:pt x="9" y="0"/>
                    </a:moveTo>
                    <a:cubicBezTo>
                      <a:pt x="8" y="7"/>
                      <a:pt x="0" y="18"/>
                      <a:pt x="0" y="18"/>
                    </a:cubicBezTo>
                    <a:cubicBezTo>
                      <a:pt x="2" y="36"/>
                      <a:pt x="9" y="31"/>
                      <a:pt x="28" y="33"/>
                    </a:cubicBezTo>
                    <a:cubicBezTo>
                      <a:pt x="33" y="40"/>
                      <a:pt x="33" y="44"/>
                      <a:pt x="42" y="46"/>
                    </a:cubicBezTo>
                    <a:cubicBezTo>
                      <a:pt x="49" y="49"/>
                      <a:pt x="56" y="49"/>
                      <a:pt x="60" y="42"/>
                    </a:cubicBezTo>
                    <a:cubicBezTo>
                      <a:pt x="58" y="32"/>
                      <a:pt x="59" y="26"/>
                      <a:pt x="49" y="24"/>
                    </a:cubicBezTo>
                    <a:cubicBezTo>
                      <a:pt x="47" y="12"/>
                      <a:pt x="41" y="5"/>
                      <a:pt x="28" y="3"/>
                    </a:cubicBezTo>
                    <a:cubicBezTo>
                      <a:pt x="23" y="10"/>
                      <a:pt x="30" y="23"/>
                      <a:pt x="19" y="16"/>
                    </a:cubicBezTo>
                    <a:cubicBezTo>
                      <a:pt x="17" y="6"/>
                      <a:pt x="20" y="0"/>
                      <a:pt x="9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5" name="Freeform 29"/>
              <p:cNvSpPr>
                <a:spLocks/>
              </p:cNvSpPr>
              <p:nvPr/>
            </p:nvSpPr>
            <p:spPr bwMode="gray">
              <a:xfrm>
                <a:off x="4247" y="3100"/>
                <a:ext cx="24" cy="33"/>
              </a:xfrm>
              <a:custGeom>
                <a:avLst/>
                <a:gdLst>
                  <a:gd name="T0" fmla="*/ 28 w 32"/>
                  <a:gd name="T1" fmla="*/ 0 h 44"/>
                  <a:gd name="T2" fmla="*/ 10 w 32"/>
                  <a:gd name="T3" fmla="*/ 11 h 44"/>
                  <a:gd name="T4" fmla="*/ 12 w 32"/>
                  <a:gd name="T5" fmla="*/ 32 h 44"/>
                  <a:gd name="T6" fmla="*/ 24 w 32"/>
                  <a:gd name="T7" fmla="*/ 36 h 44"/>
                  <a:gd name="T8" fmla="*/ 28 w 32"/>
                  <a:gd name="T9" fmla="*/ 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44"/>
                  <a:gd name="T17" fmla="*/ 32 w 32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44">
                    <a:moveTo>
                      <a:pt x="28" y="0"/>
                    </a:moveTo>
                    <a:cubicBezTo>
                      <a:pt x="32" y="10"/>
                      <a:pt x="18" y="9"/>
                      <a:pt x="10" y="11"/>
                    </a:cubicBezTo>
                    <a:cubicBezTo>
                      <a:pt x="0" y="18"/>
                      <a:pt x="7" y="24"/>
                      <a:pt x="12" y="32"/>
                    </a:cubicBezTo>
                    <a:cubicBezTo>
                      <a:pt x="14" y="44"/>
                      <a:pt x="15" y="41"/>
                      <a:pt x="24" y="36"/>
                    </a:cubicBezTo>
                    <a:cubicBezTo>
                      <a:pt x="32" y="25"/>
                      <a:pt x="29" y="14"/>
                      <a:pt x="28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6" name="Freeform 30"/>
              <p:cNvSpPr>
                <a:spLocks/>
              </p:cNvSpPr>
              <p:nvPr/>
            </p:nvSpPr>
            <p:spPr bwMode="gray">
              <a:xfrm>
                <a:off x="4520" y="3058"/>
                <a:ext cx="47" cy="47"/>
              </a:xfrm>
              <a:custGeom>
                <a:avLst/>
                <a:gdLst>
                  <a:gd name="T0" fmla="*/ 7 w 61"/>
                  <a:gd name="T1" fmla="*/ 0 h 63"/>
                  <a:gd name="T2" fmla="*/ 0 w 61"/>
                  <a:gd name="T3" fmla="*/ 14 h 63"/>
                  <a:gd name="T4" fmla="*/ 24 w 61"/>
                  <a:gd name="T5" fmla="*/ 35 h 63"/>
                  <a:gd name="T6" fmla="*/ 36 w 61"/>
                  <a:gd name="T7" fmla="*/ 54 h 63"/>
                  <a:gd name="T8" fmla="*/ 46 w 61"/>
                  <a:gd name="T9" fmla="*/ 63 h 63"/>
                  <a:gd name="T10" fmla="*/ 61 w 61"/>
                  <a:gd name="T11" fmla="*/ 56 h 63"/>
                  <a:gd name="T12" fmla="*/ 33 w 61"/>
                  <a:gd name="T13" fmla="*/ 17 h 63"/>
                  <a:gd name="T14" fmla="*/ 7 w 61"/>
                  <a:gd name="T15" fmla="*/ 0 h 6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1"/>
                  <a:gd name="T25" fmla="*/ 0 h 63"/>
                  <a:gd name="T26" fmla="*/ 61 w 61"/>
                  <a:gd name="T27" fmla="*/ 63 h 6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1" h="63">
                    <a:moveTo>
                      <a:pt x="7" y="0"/>
                    </a:moveTo>
                    <a:cubicBezTo>
                      <a:pt x="6" y="6"/>
                      <a:pt x="3" y="9"/>
                      <a:pt x="0" y="14"/>
                    </a:cubicBezTo>
                    <a:cubicBezTo>
                      <a:pt x="7" y="23"/>
                      <a:pt x="13" y="31"/>
                      <a:pt x="24" y="35"/>
                    </a:cubicBezTo>
                    <a:cubicBezTo>
                      <a:pt x="27" y="42"/>
                      <a:pt x="31" y="48"/>
                      <a:pt x="36" y="54"/>
                    </a:cubicBezTo>
                    <a:cubicBezTo>
                      <a:pt x="37" y="61"/>
                      <a:pt x="40" y="59"/>
                      <a:pt x="46" y="63"/>
                    </a:cubicBezTo>
                    <a:cubicBezTo>
                      <a:pt x="54" y="62"/>
                      <a:pt x="56" y="62"/>
                      <a:pt x="61" y="56"/>
                    </a:cubicBezTo>
                    <a:cubicBezTo>
                      <a:pt x="59" y="46"/>
                      <a:pt x="42" y="23"/>
                      <a:pt x="33" y="17"/>
                    </a:cubicBezTo>
                    <a:cubicBezTo>
                      <a:pt x="23" y="10"/>
                      <a:pt x="14" y="9"/>
                      <a:pt x="7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7" name="Freeform 31"/>
              <p:cNvSpPr>
                <a:spLocks/>
              </p:cNvSpPr>
              <p:nvPr/>
            </p:nvSpPr>
            <p:spPr bwMode="gray">
              <a:xfrm>
                <a:off x="4113" y="3117"/>
                <a:ext cx="47" cy="50"/>
              </a:xfrm>
              <a:custGeom>
                <a:avLst/>
                <a:gdLst>
                  <a:gd name="T0" fmla="*/ 28 w 61"/>
                  <a:gd name="T1" fmla="*/ 7 h 67"/>
                  <a:gd name="T2" fmla="*/ 30 w 61"/>
                  <a:gd name="T3" fmla="*/ 34 h 67"/>
                  <a:gd name="T4" fmla="*/ 16 w 61"/>
                  <a:gd name="T5" fmla="*/ 43 h 67"/>
                  <a:gd name="T6" fmla="*/ 22 w 61"/>
                  <a:gd name="T7" fmla="*/ 67 h 67"/>
                  <a:gd name="T8" fmla="*/ 48 w 61"/>
                  <a:gd name="T9" fmla="*/ 58 h 67"/>
                  <a:gd name="T10" fmla="*/ 60 w 61"/>
                  <a:gd name="T11" fmla="*/ 47 h 67"/>
                  <a:gd name="T12" fmla="*/ 51 w 61"/>
                  <a:gd name="T13" fmla="*/ 28 h 67"/>
                  <a:gd name="T14" fmla="*/ 57 w 61"/>
                  <a:gd name="T15" fmla="*/ 14 h 67"/>
                  <a:gd name="T16" fmla="*/ 55 w 61"/>
                  <a:gd name="T17" fmla="*/ 2 h 67"/>
                  <a:gd name="T18" fmla="*/ 46 w 61"/>
                  <a:gd name="T19" fmla="*/ 4 h 67"/>
                  <a:gd name="T20" fmla="*/ 51 w 61"/>
                  <a:gd name="T21" fmla="*/ 5 h 67"/>
                  <a:gd name="T22" fmla="*/ 49 w 61"/>
                  <a:gd name="T23" fmla="*/ 16 h 67"/>
                  <a:gd name="T24" fmla="*/ 43 w 61"/>
                  <a:gd name="T25" fmla="*/ 23 h 67"/>
                  <a:gd name="T26" fmla="*/ 28 w 61"/>
                  <a:gd name="T27" fmla="*/ 7 h 6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1"/>
                  <a:gd name="T43" fmla="*/ 0 h 67"/>
                  <a:gd name="T44" fmla="*/ 61 w 61"/>
                  <a:gd name="T45" fmla="*/ 67 h 6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1" h="67">
                    <a:moveTo>
                      <a:pt x="28" y="7"/>
                    </a:moveTo>
                    <a:cubicBezTo>
                      <a:pt x="17" y="15"/>
                      <a:pt x="24" y="25"/>
                      <a:pt x="30" y="34"/>
                    </a:cubicBezTo>
                    <a:cubicBezTo>
                      <a:pt x="27" y="44"/>
                      <a:pt x="26" y="44"/>
                      <a:pt x="16" y="43"/>
                    </a:cubicBezTo>
                    <a:cubicBezTo>
                      <a:pt x="0" y="46"/>
                      <a:pt x="13" y="63"/>
                      <a:pt x="22" y="67"/>
                    </a:cubicBezTo>
                    <a:cubicBezTo>
                      <a:pt x="31" y="65"/>
                      <a:pt x="39" y="60"/>
                      <a:pt x="48" y="58"/>
                    </a:cubicBezTo>
                    <a:cubicBezTo>
                      <a:pt x="51" y="52"/>
                      <a:pt x="54" y="50"/>
                      <a:pt x="60" y="47"/>
                    </a:cubicBezTo>
                    <a:cubicBezTo>
                      <a:pt x="61" y="40"/>
                      <a:pt x="51" y="28"/>
                      <a:pt x="51" y="28"/>
                    </a:cubicBezTo>
                    <a:cubicBezTo>
                      <a:pt x="52" y="22"/>
                      <a:pt x="55" y="19"/>
                      <a:pt x="57" y="14"/>
                    </a:cubicBezTo>
                    <a:cubicBezTo>
                      <a:pt x="56" y="10"/>
                      <a:pt x="58" y="5"/>
                      <a:pt x="55" y="2"/>
                    </a:cubicBezTo>
                    <a:cubicBezTo>
                      <a:pt x="53" y="0"/>
                      <a:pt x="48" y="2"/>
                      <a:pt x="46" y="4"/>
                    </a:cubicBezTo>
                    <a:cubicBezTo>
                      <a:pt x="45" y="5"/>
                      <a:pt x="49" y="5"/>
                      <a:pt x="51" y="5"/>
                    </a:cubicBezTo>
                    <a:cubicBezTo>
                      <a:pt x="57" y="10"/>
                      <a:pt x="52" y="9"/>
                      <a:pt x="49" y="16"/>
                    </a:cubicBezTo>
                    <a:cubicBezTo>
                      <a:pt x="58" y="23"/>
                      <a:pt x="50" y="22"/>
                      <a:pt x="43" y="23"/>
                    </a:cubicBezTo>
                    <a:cubicBezTo>
                      <a:pt x="34" y="22"/>
                      <a:pt x="31" y="16"/>
                      <a:pt x="28" y="7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8" name="Freeform 32"/>
              <p:cNvSpPr>
                <a:spLocks/>
              </p:cNvSpPr>
              <p:nvPr/>
            </p:nvSpPr>
            <p:spPr bwMode="gray">
              <a:xfrm>
                <a:off x="4063" y="3136"/>
                <a:ext cx="33" cy="27"/>
              </a:xfrm>
              <a:custGeom>
                <a:avLst/>
                <a:gdLst>
                  <a:gd name="T0" fmla="*/ 21 w 43"/>
                  <a:gd name="T1" fmla="*/ 3 h 36"/>
                  <a:gd name="T2" fmla="*/ 6 w 43"/>
                  <a:gd name="T3" fmla="*/ 6 h 36"/>
                  <a:gd name="T4" fmla="*/ 33 w 43"/>
                  <a:gd name="T5" fmla="*/ 36 h 36"/>
                  <a:gd name="T6" fmla="*/ 42 w 43"/>
                  <a:gd name="T7" fmla="*/ 30 h 36"/>
                  <a:gd name="T8" fmla="*/ 21 w 43"/>
                  <a:gd name="T9" fmla="*/ 3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36"/>
                  <a:gd name="T17" fmla="*/ 43 w 43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36">
                    <a:moveTo>
                      <a:pt x="21" y="3"/>
                    </a:moveTo>
                    <a:cubicBezTo>
                      <a:pt x="14" y="0"/>
                      <a:pt x="12" y="2"/>
                      <a:pt x="6" y="6"/>
                    </a:cubicBezTo>
                    <a:cubicBezTo>
                      <a:pt x="0" y="17"/>
                      <a:pt x="23" y="32"/>
                      <a:pt x="33" y="36"/>
                    </a:cubicBezTo>
                    <a:cubicBezTo>
                      <a:pt x="36" y="35"/>
                      <a:pt x="42" y="34"/>
                      <a:pt x="42" y="30"/>
                    </a:cubicBezTo>
                    <a:cubicBezTo>
                      <a:pt x="43" y="24"/>
                      <a:pt x="27" y="3"/>
                      <a:pt x="21" y="3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9" name="Freeform 33"/>
              <p:cNvSpPr>
                <a:spLocks/>
              </p:cNvSpPr>
              <p:nvPr/>
            </p:nvSpPr>
            <p:spPr bwMode="gray">
              <a:xfrm>
                <a:off x="4042" y="3107"/>
                <a:ext cx="24" cy="31"/>
              </a:xfrm>
              <a:custGeom>
                <a:avLst/>
                <a:gdLst>
                  <a:gd name="T0" fmla="*/ 21 w 32"/>
                  <a:gd name="T1" fmla="*/ 0 h 41"/>
                  <a:gd name="T2" fmla="*/ 0 w 32"/>
                  <a:gd name="T3" fmla="*/ 26 h 41"/>
                  <a:gd name="T4" fmla="*/ 16 w 32"/>
                  <a:gd name="T5" fmla="*/ 24 h 41"/>
                  <a:gd name="T6" fmla="*/ 19 w 32"/>
                  <a:gd name="T7" fmla="*/ 29 h 41"/>
                  <a:gd name="T8" fmla="*/ 16 w 32"/>
                  <a:gd name="T9" fmla="*/ 35 h 41"/>
                  <a:gd name="T10" fmla="*/ 30 w 32"/>
                  <a:gd name="T11" fmla="*/ 21 h 41"/>
                  <a:gd name="T12" fmla="*/ 24 w 32"/>
                  <a:gd name="T13" fmla="*/ 9 h 41"/>
                  <a:gd name="T14" fmla="*/ 21 w 32"/>
                  <a:gd name="T15" fmla="*/ 0 h 4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41"/>
                  <a:gd name="T26" fmla="*/ 32 w 32"/>
                  <a:gd name="T27" fmla="*/ 41 h 4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41">
                    <a:moveTo>
                      <a:pt x="21" y="0"/>
                    </a:moveTo>
                    <a:cubicBezTo>
                      <a:pt x="15" y="10"/>
                      <a:pt x="6" y="16"/>
                      <a:pt x="0" y="26"/>
                    </a:cubicBezTo>
                    <a:cubicBezTo>
                      <a:pt x="7" y="27"/>
                      <a:pt x="10" y="27"/>
                      <a:pt x="16" y="24"/>
                    </a:cubicBezTo>
                    <a:cubicBezTo>
                      <a:pt x="17" y="26"/>
                      <a:pt x="19" y="27"/>
                      <a:pt x="19" y="29"/>
                    </a:cubicBezTo>
                    <a:cubicBezTo>
                      <a:pt x="19" y="31"/>
                      <a:pt x="15" y="33"/>
                      <a:pt x="16" y="35"/>
                    </a:cubicBezTo>
                    <a:cubicBezTo>
                      <a:pt x="19" y="41"/>
                      <a:pt x="29" y="23"/>
                      <a:pt x="30" y="21"/>
                    </a:cubicBezTo>
                    <a:cubicBezTo>
                      <a:pt x="32" y="9"/>
                      <a:pt x="26" y="19"/>
                      <a:pt x="24" y="9"/>
                    </a:cubicBezTo>
                    <a:cubicBezTo>
                      <a:pt x="25" y="1"/>
                      <a:pt x="27" y="4"/>
                      <a:pt x="21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0" name="Freeform 34"/>
              <p:cNvSpPr>
                <a:spLocks/>
              </p:cNvSpPr>
              <p:nvPr/>
            </p:nvSpPr>
            <p:spPr bwMode="gray">
              <a:xfrm>
                <a:off x="4076" y="3118"/>
                <a:ext cx="35" cy="24"/>
              </a:xfrm>
              <a:custGeom>
                <a:avLst/>
                <a:gdLst>
                  <a:gd name="T0" fmla="*/ 21 w 45"/>
                  <a:gd name="T1" fmla="*/ 0 h 32"/>
                  <a:gd name="T2" fmla="*/ 0 w 45"/>
                  <a:gd name="T3" fmla="*/ 7 h 32"/>
                  <a:gd name="T4" fmla="*/ 27 w 45"/>
                  <a:gd name="T5" fmla="*/ 31 h 32"/>
                  <a:gd name="T6" fmla="*/ 45 w 45"/>
                  <a:gd name="T7" fmla="*/ 24 h 32"/>
                  <a:gd name="T8" fmla="*/ 22 w 45"/>
                  <a:gd name="T9" fmla="*/ 10 h 32"/>
                  <a:gd name="T10" fmla="*/ 21 w 45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5"/>
                  <a:gd name="T19" fmla="*/ 0 h 32"/>
                  <a:gd name="T20" fmla="*/ 45 w 45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5" h="32">
                    <a:moveTo>
                      <a:pt x="21" y="0"/>
                    </a:moveTo>
                    <a:cubicBezTo>
                      <a:pt x="10" y="1"/>
                      <a:pt x="8" y="1"/>
                      <a:pt x="0" y="7"/>
                    </a:cubicBezTo>
                    <a:cubicBezTo>
                      <a:pt x="3" y="20"/>
                      <a:pt x="15" y="29"/>
                      <a:pt x="27" y="31"/>
                    </a:cubicBezTo>
                    <a:cubicBezTo>
                      <a:pt x="36" y="30"/>
                      <a:pt x="41" y="32"/>
                      <a:pt x="45" y="24"/>
                    </a:cubicBezTo>
                    <a:cubicBezTo>
                      <a:pt x="32" y="16"/>
                      <a:pt x="30" y="23"/>
                      <a:pt x="22" y="10"/>
                    </a:cubicBezTo>
                    <a:cubicBezTo>
                      <a:pt x="21" y="2"/>
                      <a:pt x="21" y="5"/>
                      <a:pt x="21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56" name="Freeform 35"/>
              <p:cNvSpPr>
                <a:spLocks/>
              </p:cNvSpPr>
              <p:nvPr/>
            </p:nvSpPr>
            <p:spPr bwMode="gray">
              <a:xfrm>
                <a:off x="4026" y="2787"/>
                <a:ext cx="28" cy="55"/>
              </a:xfrm>
              <a:custGeom>
                <a:avLst/>
                <a:gdLst>
                  <a:gd name="T0" fmla="*/ 30 w 35"/>
                  <a:gd name="T1" fmla="*/ 0 h 74"/>
                  <a:gd name="T2" fmla="*/ 21 w 35"/>
                  <a:gd name="T3" fmla="*/ 15 h 74"/>
                  <a:gd name="T4" fmla="*/ 9 w 35"/>
                  <a:gd name="T5" fmla="*/ 36 h 74"/>
                  <a:gd name="T6" fmla="*/ 0 w 35"/>
                  <a:gd name="T7" fmla="*/ 59 h 74"/>
                  <a:gd name="T8" fmla="*/ 8 w 35"/>
                  <a:gd name="T9" fmla="*/ 74 h 74"/>
                  <a:gd name="T10" fmla="*/ 20 w 35"/>
                  <a:gd name="T11" fmla="*/ 59 h 74"/>
                  <a:gd name="T12" fmla="*/ 35 w 35"/>
                  <a:gd name="T13" fmla="*/ 32 h 74"/>
                  <a:gd name="T14" fmla="*/ 30 w 35"/>
                  <a:gd name="T15" fmla="*/ 0 h 7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5"/>
                  <a:gd name="T25" fmla="*/ 0 h 74"/>
                  <a:gd name="T26" fmla="*/ 35 w 35"/>
                  <a:gd name="T27" fmla="*/ 74 h 7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5" h="74">
                    <a:moveTo>
                      <a:pt x="30" y="0"/>
                    </a:moveTo>
                    <a:cubicBezTo>
                      <a:pt x="33" y="8"/>
                      <a:pt x="29" y="14"/>
                      <a:pt x="21" y="15"/>
                    </a:cubicBezTo>
                    <a:cubicBezTo>
                      <a:pt x="19" y="27"/>
                      <a:pt x="24" y="33"/>
                      <a:pt x="9" y="36"/>
                    </a:cubicBezTo>
                    <a:cubicBezTo>
                      <a:pt x="13" y="50"/>
                      <a:pt x="12" y="52"/>
                      <a:pt x="0" y="59"/>
                    </a:cubicBezTo>
                    <a:cubicBezTo>
                      <a:pt x="3" y="64"/>
                      <a:pt x="5" y="69"/>
                      <a:pt x="8" y="74"/>
                    </a:cubicBezTo>
                    <a:cubicBezTo>
                      <a:pt x="15" y="71"/>
                      <a:pt x="16" y="65"/>
                      <a:pt x="20" y="59"/>
                    </a:cubicBezTo>
                    <a:cubicBezTo>
                      <a:pt x="22" y="47"/>
                      <a:pt x="28" y="41"/>
                      <a:pt x="35" y="32"/>
                    </a:cubicBezTo>
                    <a:cubicBezTo>
                      <a:pt x="34" y="26"/>
                      <a:pt x="30" y="8"/>
                      <a:pt x="30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57" name="Freeform 36"/>
              <p:cNvSpPr>
                <a:spLocks/>
              </p:cNvSpPr>
              <p:nvPr/>
            </p:nvSpPr>
            <p:spPr bwMode="gray">
              <a:xfrm>
                <a:off x="4078" y="2778"/>
                <a:ext cx="20" cy="55"/>
              </a:xfrm>
              <a:custGeom>
                <a:avLst/>
                <a:gdLst>
                  <a:gd name="T0" fmla="*/ 13 w 25"/>
                  <a:gd name="T1" fmla="*/ 7 h 73"/>
                  <a:gd name="T2" fmla="*/ 4 w 25"/>
                  <a:gd name="T3" fmla="*/ 8 h 73"/>
                  <a:gd name="T4" fmla="*/ 0 w 25"/>
                  <a:gd name="T5" fmla="*/ 22 h 73"/>
                  <a:gd name="T6" fmla="*/ 15 w 25"/>
                  <a:gd name="T7" fmla="*/ 41 h 73"/>
                  <a:gd name="T8" fmla="*/ 25 w 25"/>
                  <a:gd name="T9" fmla="*/ 56 h 73"/>
                  <a:gd name="T10" fmla="*/ 16 w 25"/>
                  <a:gd name="T11" fmla="*/ 20 h 73"/>
                  <a:gd name="T12" fmla="*/ 13 w 25"/>
                  <a:gd name="T13" fmla="*/ 7 h 7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"/>
                  <a:gd name="T22" fmla="*/ 0 h 73"/>
                  <a:gd name="T23" fmla="*/ 25 w 25"/>
                  <a:gd name="T24" fmla="*/ 73 h 7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" h="73">
                    <a:moveTo>
                      <a:pt x="13" y="7"/>
                    </a:moveTo>
                    <a:cubicBezTo>
                      <a:pt x="9" y="0"/>
                      <a:pt x="7" y="2"/>
                      <a:pt x="4" y="8"/>
                    </a:cubicBezTo>
                    <a:cubicBezTo>
                      <a:pt x="3" y="13"/>
                      <a:pt x="1" y="17"/>
                      <a:pt x="0" y="22"/>
                    </a:cubicBezTo>
                    <a:cubicBezTo>
                      <a:pt x="1" y="35"/>
                      <a:pt x="6" y="33"/>
                      <a:pt x="15" y="41"/>
                    </a:cubicBezTo>
                    <a:cubicBezTo>
                      <a:pt x="16" y="52"/>
                      <a:pt x="15" y="73"/>
                      <a:pt x="25" y="56"/>
                    </a:cubicBezTo>
                    <a:cubicBezTo>
                      <a:pt x="24" y="33"/>
                      <a:pt x="23" y="36"/>
                      <a:pt x="16" y="20"/>
                    </a:cubicBezTo>
                    <a:cubicBezTo>
                      <a:pt x="15" y="11"/>
                      <a:pt x="16" y="15"/>
                      <a:pt x="13" y="7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58" name="Freeform 37"/>
              <p:cNvSpPr>
                <a:spLocks/>
              </p:cNvSpPr>
              <p:nvPr/>
            </p:nvSpPr>
            <p:spPr bwMode="gray">
              <a:xfrm>
                <a:off x="4101" y="2761"/>
                <a:ext cx="10" cy="25"/>
              </a:xfrm>
              <a:custGeom>
                <a:avLst/>
                <a:gdLst>
                  <a:gd name="T0" fmla="*/ 11 w 14"/>
                  <a:gd name="T1" fmla="*/ 0 h 33"/>
                  <a:gd name="T2" fmla="*/ 1 w 14"/>
                  <a:gd name="T3" fmla="*/ 10 h 33"/>
                  <a:gd name="T4" fmla="*/ 11 w 14"/>
                  <a:gd name="T5" fmla="*/ 25 h 33"/>
                  <a:gd name="T6" fmla="*/ 11 w 14"/>
                  <a:gd name="T7" fmla="*/ 0 h 3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33"/>
                  <a:gd name="T14" fmla="*/ 14 w 14"/>
                  <a:gd name="T15" fmla="*/ 33 h 3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33">
                    <a:moveTo>
                      <a:pt x="11" y="0"/>
                    </a:moveTo>
                    <a:cubicBezTo>
                      <a:pt x="7" y="3"/>
                      <a:pt x="5" y="7"/>
                      <a:pt x="1" y="10"/>
                    </a:cubicBezTo>
                    <a:cubicBezTo>
                      <a:pt x="2" y="18"/>
                      <a:pt x="0" y="33"/>
                      <a:pt x="11" y="25"/>
                    </a:cubicBezTo>
                    <a:cubicBezTo>
                      <a:pt x="14" y="15"/>
                      <a:pt x="5" y="4"/>
                      <a:pt x="11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59" name="Freeform 38"/>
              <p:cNvSpPr>
                <a:spLocks/>
              </p:cNvSpPr>
              <p:nvPr/>
            </p:nvSpPr>
            <p:spPr bwMode="gray">
              <a:xfrm>
                <a:off x="4111" y="2773"/>
                <a:ext cx="22" cy="48"/>
              </a:xfrm>
              <a:custGeom>
                <a:avLst/>
                <a:gdLst>
                  <a:gd name="T0" fmla="*/ 5 w 28"/>
                  <a:gd name="T1" fmla="*/ 0 h 64"/>
                  <a:gd name="T2" fmla="*/ 11 w 28"/>
                  <a:gd name="T3" fmla="*/ 14 h 64"/>
                  <a:gd name="T4" fmla="*/ 20 w 28"/>
                  <a:gd name="T5" fmla="*/ 21 h 64"/>
                  <a:gd name="T6" fmla="*/ 8 w 28"/>
                  <a:gd name="T7" fmla="*/ 39 h 64"/>
                  <a:gd name="T8" fmla="*/ 0 w 28"/>
                  <a:gd name="T9" fmla="*/ 56 h 64"/>
                  <a:gd name="T10" fmla="*/ 11 w 28"/>
                  <a:gd name="T11" fmla="*/ 57 h 64"/>
                  <a:gd name="T12" fmla="*/ 26 w 28"/>
                  <a:gd name="T13" fmla="*/ 26 h 64"/>
                  <a:gd name="T14" fmla="*/ 5 w 28"/>
                  <a:gd name="T15" fmla="*/ 0 h 6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8"/>
                  <a:gd name="T25" fmla="*/ 0 h 64"/>
                  <a:gd name="T26" fmla="*/ 28 w 28"/>
                  <a:gd name="T27" fmla="*/ 64 h 6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8" h="64">
                    <a:moveTo>
                      <a:pt x="5" y="0"/>
                    </a:moveTo>
                    <a:cubicBezTo>
                      <a:pt x="6" y="5"/>
                      <a:pt x="7" y="10"/>
                      <a:pt x="11" y="14"/>
                    </a:cubicBezTo>
                    <a:cubicBezTo>
                      <a:pt x="14" y="17"/>
                      <a:pt x="20" y="21"/>
                      <a:pt x="20" y="21"/>
                    </a:cubicBezTo>
                    <a:cubicBezTo>
                      <a:pt x="9" y="27"/>
                      <a:pt x="0" y="23"/>
                      <a:pt x="8" y="39"/>
                    </a:cubicBezTo>
                    <a:cubicBezTo>
                      <a:pt x="6" y="47"/>
                      <a:pt x="4" y="50"/>
                      <a:pt x="0" y="56"/>
                    </a:cubicBezTo>
                    <a:cubicBezTo>
                      <a:pt x="4" y="62"/>
                      <a:pt x="7" y="64"/>
                      <a:pt x="11" y="57"/>
                    </a:cubicBezTo>
                    <a:cubicBezTo>
                      <a:pt x="13" y="43"/>
                      <a:pt x="10" y="29"/>
                      <a:pt x="26" y="26"/>
                    </a:cubicBezTo>
                    <a:cubicBezTo>
                      <a:pt x="28" y="15"/>
                      <a:pt x="14" y="4"/>
                      <a:pt x="5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0" name="Freeform 39"/>
              <p:cNvSpPr>
                <a:spLocks/>
              </p:cNvSpPr>
              <p:nvPr/>
            </p:nvSpPr>
            <p:spPr bwMode="gray">
              <a:xfrm>
                <a:off x="3836" y="2842"/>
                <a:ext cx="12" cy="27"/>
              </a:xfrm>
              <a:custGeom>
                <a:avLst/>
                <a:gdLst>
                  <a:gd name="T0" fmla="*/ 14 w 16"/>
                  <a:gd name="T1" fmla="*/ 3 h 36"/>
                  <a:gd name="T2" fmla="*/ 0 w 16"/>
                  <a:gd name="T3" fmla="*/ 7 h 36"/>
                  <a:gd name="T4" fmla="*/ 8 w 16"/>
                  <a:gd name="T5" fmla="*/ 22 h 36"/>
                  <a:gd name="T6" fmla="*/ 14 w 16"/>
                  <a:gd name="T7" fmla="*/ 3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36"/>
                  <a:gd name="T14" fmla="*/ 16 w 16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36">
                    <a:moveTo>
                      <a:pt x="14" y="3"/>
                    </a:moveTo>
                    <a:cubicBezTo>
                      <a:pt x="7" y="0"/>
                      <a:pt x="4" y="1"/>
                      <a:pt x="0" y="7"/>
                    </a:cubicBezTo>
                    <a:cubicBezTo>
                      <a:pt x="3" y="14"/>
                      <a:pt x="2" y="17"/>
                      <a:pt x="8" y="22"/>
                    </a:cubicBezTo>
                    <a:cubicBezTo>
                      <a:pt x="16" y="36"/>
                      <a:pt x="11" y="7"/>
                      <a:pt x="14" y="3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1" name="Freeform 40"/>
              <p:cNvSpPr>
                <a:spLocks/>
              </p:cNvSpPr>
              <p:nvPr/>
            </p:nvSpPr>
            <p:spPr bwMode="gray">
              <a:xfrm>
                <a:off x="3825" y="2819"/>
                <a:ext cx="11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2" name="Freeform 41"/>
              <p:cNvSpPr>
                <a:spLocks/>
              </p:cNvSpPr>
              <p:nvPr/>
            </p:nvSpPr>
            <p:spPr bwMode="gray">
              <a:xfrm>
                <a:off x="3821" y="2801"/>
                <a:ext cx="12" cy="14"/>
              </a:xfrm>
              <a:custGeom>
                <a:avLst/>
                <a:gdLst>
                  <a:gd name="T0" fmla="*/ 10 w 16"/>
                  <a:gd name="T1" fmla="*/ 5 h 19"/>
                  <a:gd name="T2" fmla="*/ 0 w 16"/>
                  <a:gd name="T3" fmla="*/ 10 h 19"/>
                  <a:gd name="T4" fmla="*/ 12 w 16"/>
                  <a:gd name="T5" fmla="*/ 19 h 19"/>
                  <a:gd name="T6" fmla="*/ 10 w 16"/>
                  <a:gd name="T7" fmla="*/ 5 h 1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19"/>
                  <a:gd name="T14" fmla="*/ 16 w 16"/>
                  <a:gd name="T15" fmla="*/ 19 h 1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19">
                    <a:moveTo>
                      <a:pt x="10" y="5"/>
                    </a:moveTo>
                    <a:cubicBezTo>
                      <a:pt x="4" y="0"/>
                      <a:pt x="1" y="3"/>
                      <a:pt x="0" y="10"/>
                    </a:cubicBezTo>
                    <a:cubicBezTo>
                      <a:pt x="4" y="15"/>
                      <a:pt x="7" y="16"/>
                      <a:pt x="12" y="19"/>
                    </a:cubicBezTo>
                    <a:cubicBezTo>
                      <a:pt x="16" y="12"/>
                      <a:pt x="14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3" name="Freeform 42"/>
              <p:cNvSpPr>
                <a:spLocks/>
              </p:cNvSpPr>
              <p:nvPr/>
            </p:nvSpPr>
            <p:spPr bwMode="gray">
              <a:xfrm>
                <a:off x="3842" y="2768"/>
                <a:ext cx="11" cy="19"/>
              </a:xfrm>
              <a:custGeom>
                <a:avLst/>
                <a:gdLst>
                  <a:gd name="T0" fmla="*/ 6 w 14"/>
                  <a:gd name="T1" fmla="*/ 0 h 25"/>
                  <a:gd name="T2" fmla="*/ 0 w 14"/>
                  <a:gd name="T3" fmla="*/ 13 h 25"/>
                  <a:gd name="T4" fmla="*/ 12 w 14"/>
                  <a:gd name="T5" fmla="*/ 24 h 25"/>
                  <a:gd name="T6" fmla="*/ 6 w 14"/>
                  <a:gd name="T7" fmla="*/ 0 h 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25"/>
                  <a:gd name="T14" fmla="*/ 14 w 14"/>
                  <a:gd name="T15" fmla="*/ 25 h 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25">
                    <a:moveTo>
                      <a:pt x="6" y="0"/>
                    </a:moveTo>
                    <a:cubicBezTo>
                      <a:pt x="4" y="5"/>
                      <a:pt x="3" y="9"/>
                      <a:pt x="0" y="13"/>
                    </a:cubicBezTo>
                    <a:cubicBezTo>
                      <a:pt x="1" y="24"/>
                      <a:pt x="1" y="25"/>
                      <a:pt x="12" y="24"/>
                    </a:cubicBezTo>
                    <a:cubicBezTo>
                      <a:pt x="14" y="12"/>
                      <a:pt x="8" y="10"/>
                      <a:pt x="6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4" name="Freeform 43"/>
              <p:cNvSpPr>
                <a:spLocks/>
              </p:cNvSpPr>
              <p:nvPr/>
            </p:nvSpPr>
            <p:spPr bwMode="gray">
              <a:xfrm>
                <a:off x="3811" y="2786"/>
                <a:ext cx="16" cy="13"/>
              </a:xfrm>
              <a:custGeom>
                <a:avLst/>
                <a:gdLst>
                  <a:gd name="T0" fmla="*/ 13 w 22"/>
                  <a:gd name="T1" fmla="*/ 0 h 18"/>
                  <a:gd name="T2" fmla="*/ 19 w 22"/>
                  <a:gd name="T3" fmla="*/ 18 h 18"/>
                  <a:gd name="T4" fmla="*/ 14 w 22"/>
                  <a:gd name="T5" fmla="*/ 6 h 18"/>
                  <a:gd name="T6" fmla="*/ 13 w 22"/>
                  <a:gd name="T7" fmla="*/ 0 h 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18"/>
                  <a:gd name="T14" fmla="*/ 22 w 22"/>
                  <a:gd name="T15" fmla="*/ 18 h 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18">
                    <a:moveTo>
                      <a:pt x="13" y="0"/>
                    </a:moveTo>
                    <a:cubicBezTo>
                      <a:pt x="0" y="8"/>
                      <a:pt x="9" y="12"/>
                      <a:pt x="19" y="18"/>
                    </a:cubicBezTo>
                    <a:cubicBezTo>
                      <a:pt x="20" y="11"/>
                      <a:pt x="22" y="8"/>
                      <a:pt x="14" y="6"/>
                    </a:cubicBezTo>
                    <a:cubicBezTo>
                      <a:pt x="9" y="3"/>
                      <a:pt x="9" y="5"/>
                      <a:pt x="1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5" name="Freeform 44"/>
              <p:cNvSpPr>
                <a:spLocks/>
              </p:cNvSpPr>
              <p:nvPr/>
            </p:nvSpPr>
            <p:spPr bwMode="gray">
              <a:xfrm>
                <a:off x="4668" y="3407"/>
                <a:ext cx="46" cy="59"/>
              </a:xfrm>
              <a:custGeom>
                <a:avLst/>
                <a:gdLst>
                  <a:gd name="T0" fmla="*/ 10 w 60"/>
                  <a:gd name="T1" fmla="*/ 7 h 81"/>
                  <a:gd name="T2" fmla="*/ 3 w 60"/>
                  <a:gd name="T3" fmla="*/ 18 h 81"/>
                  <a:gd name="T4" fmla="*/ 15 w 60"/>
                  <a:gd name="T5" fmla="*/ 39 h 81"/>
                  <a:gd name="T6" fmla="*/ 27 w 60"/>
                  <a:gd name="T7" fmla="*/ 54 h 81"/>
                  <a:gd name="T8" fmla="*/ 40 w 60"/>
                  <a:gd name="T9" fmla="*/ 63 h 81"/>
                  <a:gd name="T10" fmla="*/ 51 w 60"/>
                  <a:gd name="T11" fmla="*/ 81 h 81"/>
                  <a:gd name="T12" fmla="*/ 52 w 60"/>
                  <a:gd name="T13" fmla="*/ 57 h 81"/>
                  <a:gd name="T14" fmla="*/ 43 w 60"/>
                  <a:gd name="T15" fmla="*/ 37 h 81"/>
                  <a:gd name="T16" fmla="*/ 25 w 60"/>
                  <a:gd name="T17" fmla="*/ 18 h 81"/>
                  <a:gd name="T18" fmla="*/ 10 w 60"/>
                  <a:gd name="T19" fmla="*/ 7 h 8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0"/>
                  <a:gd name="T31" fmla="*/ 0 h 81"/>
                  <a:gd name="T32" fmla="*/ 60 w 60"/>
                  <a:gd name="T33" fmla="*/ 81 h 8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0" h="81">
                    <a:moveTo>
                      <a:pt x="10" y="7"/>
                    </a:moveTo>
                    <a:cubicBezTo>
                      <a:pt x="0" y="0"/>
                      <a:pt x="0" y="9"/>
                      <a:pt x="3" y="18"/>
                    </a:cubicBezTo>
                    <a:cubicBezTo>
                      <a:pt x="5" y="25"/>
                      <a:pt x="12" y="32"/>
                      <a:pt x="15" y="39"/>
                    </a:cubicBezTo>
                    <a:cubicBezTo>
                      <a:pt x="16" y="51"/>
                      <a:pt x="17" y="51"/>
                      <a:pt x="27" y="54"/>
                    </a:cubicBezTo>
                    <a:cubicBezTo>
                      <a:pt x="31" y="57"/>
                      <a:pt x="36" y="60"/>
                      <a:pt x="40" y="63"/>
                    </a:cubicBezTo>
                    <a:cubicBezTo>
                      <a:pt x="43" y="70"/>
                      <a:pt x="45" y="77"/>
                      <a:pt x="51" y="81"/>
                    </a:cubicBezTo>
                    <a:cubicBezTo>
                      <a:pt x="60" y="75"/>
                      <a:pt x="56" y="66"/>
                      <a:pt x="52" y="57"/>
                    </a:cubicBezTo>
                    <a:cubicBezTo>
                      <a:pt x="51" y="49"/>
                      <a:pt x="50" y="41"/>
                      <a:pt x="43" y="37"/>
                    </a:cubicBezTo>
                    <a:cubicBezTo>
                      <a:pt x="37" y="30"/>
                      <a:pt x="33" y="23"/>
                      <a:pt x="25" y="18"/>
                    </a:cubicBezTo>
                    <a:cubicBezTo>
                      <a:pt x="20" y="12"/>
                      <a:pt x="17" y="9"/>
                      <a:pt x="10" y="7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6" name="Freeform 45"/>
              <p:cNvSpPr>
                <a:spLocks/>
              </p:cNvSpPr>
              <p:nvPr/>
            </p:nvSpPr>
            <p:spPr bwMode="gray">
              <a:xfrm>
                <a:off x="4905" y="3358"/>
                <a:ext cx="54" cy="46"/>
              </a:xfrm>
              <a:custGeom>
                <a:avLst/>
                <a:gdLst>
                  <a:gd name="T0" fmla="*/ 28 w 71"/>
                  <a:gd name="T1" fmla="*/ 23 h 61"/>
                  <a:gd name="T2" fmla="*/ 13 w 71"/>
                  <a:gd name="T3" fmla="*/ 32 h 61"/>
                  <a:gd name="T4" fmla="*/ 1 w 71"/>
                  <a:gd name="T5" fmla="*/ 44 h 61"/>
                  <a:gd name="T6" fmla="*/ 13 w 71"/>
                  <a:gd name="T7" fmla="*/ 59 h 61"/>
                  <a:gd name="T8" fmla="*/ 28 w 71"/>
                  <a:gd name="T9" fmla="*/ 44 h 61"/>
                  <a:gd name="T10" fmla="*/ 40 w 71"/>
                  <a:gd name="T11" fmla="*/ 23 h 61"/>
                  <a:gd name="T12" fmla="*/ 55 w 71"/>
                  <a:gd name="T13" fmla="*/ 0 h 61"/>
                  <a:gd name="T14" fmla="*/ 71 w 71"/>
                  <a:gd name="T15" fmla="*/ 11 h 61"/>
                  <a:gd name="T16" fmla="*/ 35 w 71"/>
                  <a:gd name="T17" fmla="*/ 23 h 61"/>
                  <a:gd name="T18" fmla="*/ 28 w 71"/>
                  <a:gd name="T19" fmla="*/ 23 h 6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1"/>
                  <a:gd name="T31" fmla="*/ 0 h 61"/>
                  <a:gd name="T32" fmla="*/ 71 w 71"/>
                  <a:gd name="T33" fmla="*/ 61 h 6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1" h="61">
                    <a:moveTo>
                      <a:pt x="28" y="23"/>
                    </a:moveTo>
                    <a:cubicBezTo>
                      <a:pt x="25" y="33"/>
                      <a:pt x="25" y="33"/>
                      <a:pt x="13" y="32"/>
                    </a:cubicBezTo>
                    <a:cubicBezTo>
                      <a:pt x="2" y="33"/>
                      <a:pt x="3" y="34"/>
                      <a:pt x="1" y="44"/>
                    </a:cubicBezTo>
                    <a:cubicBezTo>
                      <a:pt x="2" y="60"/>
                      <a:pt x="0" y="61"/>
                      <a:pt x="13" y="59"/>
                    </a:cubicBezTo>
                    <a:cubicBezTo>
                      <a:pt x="19" y="54"/>
                      <a:pt x="21" y="48"/>
                      <a:pt x="28" y="44"/>
                    </a:cubicBezTo>
                    <a:cubicBezTo>
                      <a:pt x="30" y="33"/>
                      <a:pt x="28" y="25"/>
                      <a:pt x="40" y="23"/>
                    </a:cubicBezTo>
                    <a:cubicBezTo>
                      <a:pt x="42" y="12"/>
                      <a:pt x="44" y="4"/>
                      <a:pt x="55" y="0"/>
                    </a:cubicBezTo>
                    <a:cubicBezTo>
                      <a:pt x="65" y="2"/>
                      <a:pt x="69" y="1"/>
                      <a:pt x="71" y="11"/>
                    </a:cubicBezTo>
                    <a:cubicBezTo>
                      <a:pt x="63" y="22"/>
                      <a:pt x="48" y="21"/>
                      <a:pt x="35" y="23"/>
                    </a:cubicBezTo>
                    <a:cubicBezTo>
                      <a:pt x="30" y="27"/>
                      <a:pt x="32" y="27"/>
                      <a:pt x="28" y="23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7" name="Freeform 46"/>
              <p:cNvSpPr>
                <a:spLocks/>
              </p:cNvSpPr>
              <p:nvPr/>
            </p:nvSpPr>
            <p:spPr bwMode="gray">
              <a:xfrm>
                <a:off x="4741" y="3333"/>
                <a:ext cx="17" cy="23"/>
              </a:xfrm>
              <a:custGeom>
                <a:avLst/>
                <a:gdLst>
                  <a:gd name="T0" fmla="*/ 9 w 23"/>
                  <a:gd name="T1" fmla="*/ 0 h 30"/>
                  <a:gd name="T2" fmla="*/ 0 w 23"/>
                  <a:gd name="T3" fmla="*/ 14 h 30"/>
                  <a:gd name="T4" fmla="*/ 12 w 23"/>
                  <a:gd name="T5" fmla="*/ 30 h 30"/>
                  <a:gd name="T6" fmla="*/ 9 w 23"/>
                  <a:gd name="T7" fmla="*/ 0 h 3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30"/>
                  <a:gd name="T14" fmla="*/ 23 w 23"/>
                  <a:gd name="T15" fmla="*/ 30 h 3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30">
                    <a:moveTo>
                      <a:pt x="9" y="0"/>
                    </a:moveTo>
                    <a:cubicBezTo>
                      <a:pt x="8" y="7"/>
                      <a:pt x="3" y="8"/>
                      <a:pt x="0" y="14"/>
                    </a:cubicBezTo>
                    <a:cubicBezTo>
                      <a:pt x="3" y="21"/>
                      <a:pt x="8" y="24"/>
                      <a:pt x="12" y="30"/>
                    </a:cubicBezTo>
                    <a:cubicBezTo>
                      <a:pt x="23" y="15"/>
                      <a:pt x="4" y="9"/>
                      <a:pt x="9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8" name="Freeform 47"/>
              <p:cNvSpPr>
                <a:spLocks/>
              </p:cNvSpPr>
              <p:nvPr/>
            </p:nvSpPr>
            <p:spPr bwMode="gray">
              <a:xfrm>
                <a:off x="4732" y="3311"/>
                <a:ext cx="21" cy="17"/>
              </a:xfrm>
              <a:custGeom>
                <a:avLst/>
                <a:gdLst>
                  <a:gd name="T0" fmla="*/ 19 w 26"/>
                  <a:gd name="T1" fmla="*/ 0 h 23"/>
                  <a:gd name="T2" fmla="*/ 0 w 26"/>
                  <a:gd name="T3" fmla="*/ 14 h 23"/>
                  <a:gd name="T4" fmla="*/ 21 w 26"/>
                  <a:gd name="T5" fmla="*/ 20 h 23"/>
                  <a:gd name="T6" fmla="*/ 19 w 26"/>
                  <a:gd name="T7" fmla="*/ 0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"/>
                  <a:gd name="T13" fmla="*/ 0 h 23"/>
                  <a:gd name="T14" fmla="*/ 26 w 26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" h="23">
                    <a:moveTo>
                      <a:pt x="19" y="0"/>
                    </a:moveTo>
                    <a:cubicBezTo>
                      <a:pt x="17" y="12"/>
                      <a:pt x="10" y="11"/>
                      <a:pt x="0" y="14"/>
                    </a:cubicBezTo>
                    <a:cubicBezTo>
                      <a:pt x="5" y="23"/>
                      <a:pt x="11" y="22"/>
                      <a:pt x="21" y="20"/>
                    </a:cubicBezTo>
                    <a:cubicBezTo>
                      <a:pt x="26" y="12"/>
                      <a:pt x="23" y="7"/>
                      <a:pt x="19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9" name="Freeform 48"/>
              <p:cNvSpPr>
                <a:spLocks/>
              </p:cNvSpPr>
              <p:nvPr/>
            </p:nvSpPr>
            <p:spPr bwMode="gray">
              <a:xfrm>
                <a:off x="4576" y="3118"/>
                <a:ext cx="24" cy="33"/>
              </a:xfrm>
              <a:custGeom>
                <a:avLst/>
                <a:gdLst>
                  <a:gd name="T0" fmla="*/ 28 w 32"/>
                  <a:gd name="T1" fmla="*/ 0 h 44"/>
                  <a:gd name="T2" fmla="*/ 10 w 32"/>
                  <a:gd name="T3" fmla="*/ 11 h 44"/>
                  <a:gd name="T4" fmla="*/ 12 w 32"/>
                  <a:gd name="T5" fmla="*/ 32 h 44"/>
                  <a:gd name="T6" fmla="*/ 24 w 32"/>
                  <a:gd name="T7" fmla="*/ 36 h 44"/>
                  <a:gd name="T8" fmla="*/ 28 w 32"/>
                  <a:gd name="T9" fmla="*/ 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44"/>
                  <a:gd name="T17" fmla="*/ 32 w 32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44">
                    <a:moveTo>
                      <a:pt x="28" y="0"/>
                    </a:moveTo>
                    <a:cubicBezTo>
                      <a:pt x="32" y="10"/>
                      <a:pt x="18" y="9"/>
                      <a:pt x="10" y="11"/>
                    </a:cubicBezTo>
                    <a:cubicBezTo>
                      <a:pt x="0" y="18"/>
                      <a:pt x="7" y="24"/>
                      <a:pt x="12" y="32"/>
                    </a:cubicBezTo>
                    <a:cubicBezTo>
                      <a:pt x="14" y="44"/>
                      <a:pt x="15" y="41"/>
                      <a:pt x="24" y="36"/>
                    </a:cubicBezTo>
                    <a:cubicBezTo>
                      <a:pt x="32" y="25"/>
                      <a:pt x="29" y="14"/>
                      <a:pt x="28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0" name="Freeform 49"/>
              <p:cNvSpPr>
                <a:spLocks/>
              </p:cNvSpPr>
              <p:nvPr/>
            </p:nvSpPr>
            <p:spPr bwMode="gray">
              <a:xfrm>
                <a:off x="4610" y="3161"/>
                <a:ext cx="27" cy="32"/>
              </a:xfrm>
              <a:custGeom>
                <a:avLst/>
                <a:gdLst>
                  <a:gd name="T0" fmla="*/ 30 w 34"/>
                  <a:gd name="T1" fmla="*/ 0 h 44"/>
                  <a:gd name="T2" fmla="*/ 10 w 34"/>
                  <a:gd name="T3" fmla="*/ 9 h 44"/>
                  <a:gd name="T4" fmla="*/ 14 w 34"/>
                  <a:gd name="T5" fmla="*/ 32 h 44"/>
                  <a:gd name="T6" fmla="*/ 26 w 34"/>
                  <a:gd name="T7" fmla="*/ 36 h 44"/>
                  <a:gd name="T8" fmla="*/ 30 w 34"/>
                  <a:gd name="T9" fmla="*/ 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44"/>
                  <a:gd name="T17" fmla="*/ 34 w 34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44">
                    <a:moveTo>
                      <a:pt x="30" y="0"/>
                    </a:moveTo>
                    <a:cubicBezTo>
                      <a:pt x="34" y="10"/>
                      <a:pt x="18" y="7"/>
                      <a:pt x="10" y="9"/>
                    </a:cubicBezTo>
                    <a:cubicBezTo>
                      <a:pt x="0" y="16"/>
                      <a:pt x="9" y="24"/>
                      <a:pt x="14" y="32"/>
                    </a:cubicBezTo>
                    <a:cubicBezTo>
                      <a:pt x="16" y="44"/>
                      <a:pt x="17" y="41"/>
                      <a:pt x="26" y="36"/>
                    </a:cubicBezTo>
                    <a:cubicBezTo>
                      <a:pt x="34" y="25"/>
                      <a:pt x="31" y="14"/>
                      <a:pt x="30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1" name="Freeform 50"/>
              <p:cNvSpPr>
                <a:spLocks/>
              </p:cNvSpPr>
              <p:nvPr/>
            </p:nvSpPr>
            <p:spPr bwMode="gray">
              <a:xfrm>
                <a:off x="4638" y="3223"/>
                <a:ext cx="29" cy="28"/>
              </a:xfrm>
              <a:custGeom>
                <a:avLst/>
                <a:gdLst>
                  <a:gd name="T0" fmla="*/ 34 w 38"/>
                  <a:gd name="T1" fmla="*/ 2 h 37"/>
                  <a:gd name="T2" fmla="*/ 10 w 38"/>
                  <a:gd name="T3" fmla="*/ 2 h 37"/>
                  <a:gd name="T4" fmla="*/ 14 w 38"/>
                  <a:gd name="T5" fmla="*/ 25 h 37"/>
                  <a:gd name="T6" fmla="*/ 26 w 38"/>
                  <a:gd name="T7" fmla="*/ 29 h 37"/>
                  <a:gd name="T8" fmla="*/ 34 w 38"/>
                  <a:gd name="T9" fmla="*/ 2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37"/>
                  <a:gd name="T17" fmla="*/ 38 w 38"/>
                  <a:gd name="T18" fmla="*/ 37 h 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37">
                    <a:moveTo>
                      <a:pt x="34" y="2"/>
                    </a:moveTo>
                    <a:cubicBezTo>
                      <a:pt x="38" y="12"/>
                      <a:pt x="18" y="0"/>
                      <a:pt x="10" y="2"/>
                    </a:cubicBezTo>
                    <a:cubicBezTo>
                      <a:pt x="0" y="9"/>
                      <a:pt x="9" y="17"/>
                      <a:pt x="14" y="25"/>
                    </a:cubicBezTo>
                    <a:cubicBezTo>
                      <a:pt x="16" y="37"/>
                      <a:pt x="17" y="34"/>
                      <a:pt x="26" y="29"/>
                    </a:cubicBezTo>
                    <a:cubicBezTo>
                      <a:pt x="34" y="18"/>
                      <a:pt x="35" y="16"/>
                      <a:pt x="34" y="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2" name="Freeform 51"/>
              <p:cNvSpPr>
                <a:spLocks/>
              </p:cNvSpPr>
              <p:nvPr/>
            </p:nvSpPr>
            <p:spPr bwMode="gray">
              <a:xfrm>
                <a:off x="4673" y="3213"/>
                <a:ext cx="29" cy="26"/>
              </a:xfrm>
              <a:custGeom>
                <a:avLst/>
                <a:gdLst>
                  <a:gd name="T0" fmla="*/ 34 w 38"/>
                  <a:gd name="T1" fmla="*/ 2 h 34"/>
                  <a:gd name="T2" fmla="*/ 10 w 38"/>
                  <a:gd name="T3" fmla="*/ 2 h 34"/>
                  <a:gd name="T4" fmla="*/ 16 w 38"/>
                  <a:gd name="T5" fmla="*/ 22 h 34"/>
                  <a:gd name="T6" fmla="*/ 27 w 38"/>
                  <a:gd name="T7" fmla="*/ 22 h 34"/>
                  <a:gd name="T8" fmla="*/ 34 w 38"/>
                  <a:gd name="T9" fmla="*/ 2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34"/>
                  <a:gd name="T17" fmla="*/ 38 w 38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34">
                    <a:moveTo>
                      <a:pt x="34" y="2"/>
                    </a:moveTo>
                    <a:cubicBezTo>
                      <a:pt x="38" y="12"/>
                      <a:pt x="18" y="0"/>
                      <a:pt x="10" y="2"/>
                    </a:cubicBezTo>
                    <a:cubicBezTo>
                      <a:pt x="0" y="9"/>
                      <a:pt x="11" y="14"/>
                      <a:pt x="16" y="22"/>
                    </a:cubicBezTo>
                    <a:cubicBezTo>
                      <a:pt x="18" y="34"/>
                      <a:pt x="18" y="27"/>
                      <a:pt x="27" y="22"/>
                    </a:cubicBezTo>
                    <a:cubicBezTo>
                      <a:pt x="35" y="11"/>
                      <a:pt x="35" y="16"/>
                      <a:pt x="34" y="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3" name="Freeform 52"/>
              <p:cNvSpPr>
                <a:spLocks/>
              </p:cNvSpPr>
              <p:nvPr/>
            </p:nvSpPr>
            <p:spPr bwMode="gray">
              <a:xfrm>
                <a:off x="4663" y="3177"/>
                <a:ext cx="26" cy="20"/>
              </a:xfrm>
              <a:custGeom>
                <a:avLst/>
                <a:gdLst>
                  <a:gd name="T0" fmla="*/ 31 w 35"/>
                  <a:gd name="T1" fmla="*/ 1 h 27"/>
                  <a:gd name="T2" fmla="*/ 10 w 35"/>
                  <a:gd name="T3" fmla="*/ 2 h 27"/>
                  <a:gd name="T4" fmla="*/ 13 w 35"/>
                  <a:gd name="T5" fmla="*/ 15 h 27"/>
                  <a:gd name="T6" fmla="*/ 25 w 35"/>
                  <a:gd name="T7" fmla="*/ 19 h 27"/>
                  <a:gd name="T8" fmla="*/ 31 w 35"/>
                  <a:gd name="T9" fmla="*/ 1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"/>
                  <a:gd name="T16" fmla="*/ 0 h 27"/>
                  <a:gd name="T17" fmla="*/ 35 w 35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" h="27">
                    <a:moveTo>
                      <a:pt x="31" y="1"/>
                    </a:moveTo>
                    <a:cubicBezTo>
                      <a:pt x="35" y="11"/>
                      <a:pt x="18" y="0"/>
                      <a:pt x="10" y="2"/>
                    </a:cubicBezTo>
                    <a:cubicBezTo>
                      <a:pt x="0" y="9"/>
                      <a:pt x="8" y="7"/>
                      <a:pt x="13" y="15"/>
                    </a:cubicBezTo>
                    <a:cubicBezTo>
                      <a:pt x="15" y="27"/>
                      <a:pt x="16" y="24"/>
                      <a:pt x="25" y="19"/>
                    </a:cubicBezTo>
                    <a:cubicBezTo>
                      <a:pt x="33" y="8"/>
                      <a:pt x="32" y="15"/>
                      <a:pt x="31" y="1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4" name="Freeform 53"/>
              <p:cNvSpPr>
                <a:spLocks/>
              </p:cNvSpPr>
              <p:nvPr/>
            </p:nvSpPr>
            <p:spPr bwMode="gray">
              <a:xfrm>
                <a:off x="4636" y="3153"/>
                <a:ext cx="27" cy="34"/>
              </a:xfrm>
              <a:custGeom>
                <a:avLst/>
                <a:gdLst>
                  <a:gd name="T0" fmla="*/ 28 w 35"/>
                  <a:gd name="T1" fmla="*/ 16 h 47"/>
                  <a:gd name="T2" fmla="*/ 19 w 35"/>
                  <a:gd name="T3" fmla="*/ 2 h 47"/>
                  <a:gd name="T4" fmla="*/ 10 w 35"/>
                  <a:gd name="T5" fmla="*/ 25 h 47"/>
                  <a:gd name="T6" fmla="*/ 19 w 35"/>
                  <a:gd name="T7" fmla="*/ 35 h 47"/>
                  <a:gd name="T8" fmla="*/ 27 w 35"/>
                  <a:gd name="T9" fmla="*/ 29 h 47"/>
                  <a:gd name="T10" fmla="*/ 28 w 35"/>
                  <a:gd name="T11" fmla="*/ 16 h 4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47"/>
                  <a:gd name="T20" fmla="*/ 35 w 35"/>
                  <a:gd name="T21" fmla="*/ 47 h 4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47">
                    <a:moveTo>
                      <a:pt x="28" y="16"/>
                    </a:moveTo>
                    <a:cubicBezTo>
                      <a:pt x="27" y="13"/>
                      <a:pt x="22" y="0"/>
                      <a:pt x="19" y="2"/>
                    </a:cubicBezTo>
                    <a:cubicBezTo>
                      <a:pt x="16" y="4"/>
                      <a:pt x="10" y="20"/>
                      <a:pt x="10" y="25"/>
                    </a:cubicBezTo>
                    <a:cubicBezTo>
                      <a:pt x="0" y="32"/>
                      <a:pt x="14" y="27"/>
                      <a:pt x="19" y="35"/>
                    </a:cubicBezTo>
                    <a:cubicBezTo>
                      <a:pt x="21" y="47"/>
                      <a:pt x="18" y="34"/>
                      <a:pt x="27" y="29"/>
                    </a:cubicBezTo>
                    <a:cubicBezTo>
                      <a:pt x="35" y="18"/>
                      <a:pt x="29" y="30"/>
                      <a:pt x="28" y="16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5" name="Freeform 54"/>
              <p:cNvSpPr>
                <a:spLocks/>
              </p:cNvSpPr>
              <p:nvPr/>
            </p:nvSpPr>
            <p:spPr bwMode="gray">
              <a:xfrm>
                <a:off x="4603" y="3137"/>
                <a:ext cx="25" cy="26"/>
              </a:xfrm>
              <a:custGeom>
                <a:avLst/>
                <a:gdLst>
                  <a:gd name="T0" fmla="*/ 22 w 32"/>
                  <a:gd name="T1" fmla="*/ 10 h 35"/>
                  <a:gd name="T2" fmla="*/ 10 w 32"/>
                  <a:gd name="T3" fmla="*/ 2 h 35"/>
                  <a:gd name="T4" fmla="*/ 12 w 32"/>
                  <a:gd name="T5" fmla="*/ 23 h 35"/>
                  <a:gd name="T6" fmla="*/ 24 w 32"/>
                  <a:gd name="T7" fmla="*/ 27 h 35"/>
                  <a:gd name="T8" fmla="*/ 22 w 32"/>
                  <a:gd name="T9" fmla="*/ 10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35"/>
                  <a:gd name="T17" fmla="*/ 32 w 32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35">
                    <a:moveTo>
                      <a:pt x="22" y="10"/>
                    </a:moveTo>
                    <a:cubicBezTo>
                      <a:pt x="26" y="20"/>
                      <a:pt x="18" y="0"/>
                      <a:pt x="10" y="2"/>
                    </a:cubicBezTo>
                    <a:cubicBezTo>
                      <a:pt x="0" y="9"/>
                      <a:pt x="7" y="15"/>
                      <a:pt x="12" y="23"/>
                    </a:cubicBezTo>
                    <a:cubicBezTo>
                      <a:pt x="14" y="35"/>
                      <a:pt x="15" y="32"/>
                      <a:pt x="24" y="27"/>
                    </a:cubicBezTo>
                    <a:cubicBezTo>
                      <a:pt x="32" y="16"/>
                      <a:pt x="23" y="24"/>
                      <a:pt x="22" y="1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6" name="Freeform 55"/>
              <p:cNvSpPr>
                <a:spLocks/>
              </p:cNvSpPr>
              <p:nvPr/>
            </p:nvSpPr>
            <p:spPr bwMode="gray">
              <a:xfrm>
                <a:off x="4644" y="3189"/>
                <a:ext cx="25" cy="26"/>
              </a:xfrm>
              <a:custGeom>
                <a:avLst/>
                <a:gdLst>
                  <a:gd name="T0" fmla="*/ 22 w 32"/>
                  <a:gd name="T1" fmla="*/ 10 h 35"/>
                  <a:gd name="T2" fmla="*/ 10 w 32"/>
                  <a:gd name="T3" fmla="*/ 2 h 35"/>
                  <a:gd name="T4" fmla="*/ 12 w 32"/>
                  <a:gd name="T5" fmla="*/ 23 h 35"/>
                  <a:gd name="T6" fmla="*/ 24 w 32"/>
                  <a:gd name="T7" fmla="*/ 27 h 35"/>
                  <a:gd name="T8" fmla="*/ 22 w 32"/>
                  <a:gd name="T9" fmla="*/ 10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35"/>
                  <a:gd name="T17" fmla="*/ 32 w 32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35">
                    <a:moveTo>
                      <a:pt x="22" y="10"/>
                    </a:moveTo>
                    <a:cubicBezTo>
                      <a:pt x="26" y="20"/>
                      <a:pt x="18" y="0"/>
                      <a:pt x="10" y="2"/>
                    </a:cubicBezTo>
                    <a:cubicBezTo>
                      <a:pt x="0" y="9"/>
                      <a:pt x="7" y="15"/>
                      <a:pt x="12" y="23"/>
                    </a:cubicBezTo>
                    <a:cubicBezTo>
                      <a:pt x="14" y="35"/>
                      <a:pt x="15" y="32"/>
                      <a:pt x="24" y="27"/>
                    </a:cubicBezTo>
                    <a:cubicBezTo>
                      <a:pt x="32" y="16"/>
                      <a:pt x="23" y="24"/>
                      <a:pt x="22" y="1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7" name="Freeform 56"/>
              <p:cNvSpPr>
                <a:spLocks/>
              </p:cNvSpPr>
              <p:nvPr/>
            </p:nvSpPr>
            <p:spPr bwMode="gray">
              <a:xfrm>
                <a:off x="3027" y="1828"/>
                <a:ext cx="144" cy="107"/>
              </a:xfrm>
              <a:custGeom>
                <a:avLst/>
                <a:gdLst>
                  <a:gd name="T0" fmla="*/ 171 w 189"/>
                  <a:gd name="T1" fmla="*/ 4 h 144"/>
                  <a:gd name="T2" fmla="*/ 185 w 189"/>
                  <a:gd name="T3" fmla="*/ 4 h 144"/>
                  <a:gd name="T4" fmla="*/ 189 w 189"/>
                  <a:gd name="T5" fmla="*/ 16 h 144"/>
                  <a:gd name="T6" fmla="*/ 187 w 189"/>
                  <a:gd name="T7" fmla="*/ 24 h 144"/>
                  <a:gd name="T8" fmla="*/ 131 w 189"/>
                  <a:gd name="T9" fmla="*/ 44 h 144"/>
                  <a:gd name="T10" fmla="*/ 109 w 189"/>
                  <a:gd name="T11" fmla="*/ 58 h 144"/>
                  <a:gd name="T12" fmla="*/ 97 w 189"/>
                  <a:gd name="T13" fmla="*/ 62 h 144"/>
                  <a:gd name="T14" fmla="*/ 71 w 189"/>
                  <a:gd name="T15" fmla="*/ 82 h 144"/>
                  <a:gd name="T16" fmla="*/ 75 w 189"/>
                  <a:gd name="T17" fmla="*/ 92 h 144"/>
                  <a:gd name="T18" fmla="*/ 83 w 189"/>
                  <a:gd name="T19" fmla="*/ 116 h 144"/>
                  <a:gd name="T20" fmla="*/ 107 w 189"/>
                  <a:gd name="T21" fmla="*/ 126 h 144"/>
                  <a:gd name="T22" fmla="*/ 93 w 189"/>
                  <a:gd name="T23" fmla="*/ 140 h 144"/>
                  <a:gd name="T24" fmla="*/ 83 w 189"/>
                  <a:gd name="T25" fmla="*/ 130 h 144"/>
                  <a:gd name="T26" fmla="*/ 71 w 189"/>
                  <a:gd name="T27" fmla="*/ 134 h 144"/>
                  <a:gd name="T28" fmla="*/ 21 w 189"/>
                  <a:gd name="T29" fmla="*/ 122 h 144"/>
                  <a:gd name="T30" fmla="*/ 19 w 189"/>
                  <a:gd name="T31" fmla="*/ 106 h 144"/>
                  <a:gd name="T32" fmla="*/ 47 w 189"/>
                  <a:gd name="T33" fmla="*/ 90 h 144"/>
                  <a:gd name="T34" fmla="*/ 51 w 189"/>
                  <a:gd name="T35" fmla="*/ 76 h 144"/>
                  <a:gd name="T36" fmla="*/ 47 w 189"/>
                  <a:gd name="T37" fmla="*/ 64 h 144"/>
                  <a:gd name="T38" fmla="*/ 73 w 189"/>
                  <a:gd name="T39" fmla="*/ 46 h 144"/>
                  <a:gd name="T40" fmla="*/ 97 w 189"/>
                  <a:gd name="T41" fmla="*/ 36 h 144"/>
                  <a:gd name="T42" fmla="*/ 113 w 189"/>
                  <a:gd name="T43" fmla="*/ 24 h 144"/>
                  <a:gd name="T44" fmla="*/ 171 w 189"/>
                  <a:gd name="T45" fmla="*/ 4 h 14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89"/>
                  <a:gd name="T70" fmla="*/ 0 h 144"/>
                  <a:gd name="T71" fmla="*/ 189 w 189"/>
                  <a:gd name="T72" fmla="*/ 144 h 144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89" h="144">
                    <a:moveTo>
                      <a:pt x="171" y="4"/>
                    </a:moveTo>
                    <a:cubicBezTo>
                      <a:pt x="174" y="3"/>
                      <a:pt x="182" y="0"/>
                      <a:pt x="185" y="4"/>
                    </a:cubicBezTo>
                    <a:cubicBezTo>
                      <a:pt x="187" y="7"/>
                      <a:pt x="189" y="16"/>
                      <a:pt x="189" y="16"/>
                    </a:cubicBezTo>
                    <a:cubicBezTo>
                      <a:pt x="188" y="19"/>
                      <a:pt x="189" y="22"/>
                      <a:pt x="187" y="24"/>
                    </a:cubicBezTo>
                    <a:cubicBezTo>
                      <a:pt x="175" y="34"/>
                      <a:pt x="146" y="34"/>
                      <a:pt x="131" y="44"/>
                    </a:cubicBezTo>
                    <a:cubicBezTo>
                      <a:pt x="125" y="53"/>
                      <a:pt x="120" y="54"/>
                      <a:pt x="109" y="58"/>
                    </a:cubicBezTo>
                    <a:cubicBezTo>
                      <a:pt x="105" y="59"/>
                      <a:pt x="97" y="62"/>
                      <a:pt x="97" y="62"/>
                    </a:cubicBezTo>
                    <a:cubicBezTo>
                      <a:pt x="88" y="76"/>
                      <a:pt x="83" y="74"/>
                      <a:pt x="71" y="82"/>
                    </a:cubicBezTo>
                    <a:cubicBezTo>
                      <a:pt x="66" y="98"/>
                      <a:pt x="70" y="78"/>
                      <a:pt x="75" y="92"/>
                    </a:cubicBezTo>
                    <a:cubicBezTo>
                      <a:pt x="81" y="108"/>
                      <a:pt x="71" y="108"/>
                      <a:pt x="83" y="116"/>
                    </a:cubicBezTo>
                    <a:cubicBezTo>
                      <a:pt x="90" y="121"/>
                      <a:pt x="107" y="126"/>
                      <a:pt x="107" y="126"/>
                    </a:cubicBezTo>
                    <a:cubicBezTo>
                      <a:pt x="105" y="139"/>
                      <a:pt x="106" y="144"/>
                      <a:pt x="93" y="140"/>
                    </a:cubicBezTo>
                    <a:cubicBezTo>
                      <a:pt x="91" y="137"/>
                      <a:pt x="87" y="130"/>
                      <a:pt x="83" y="130"/>
                    </a:cubicBezTo>
                    <a:cubicBezTo>
                      <a:pt x="79" y="130"/>
                      <a:pt x="71" y="134"/>
                      <a:pt x="71" y="134"/>
                    </a:cubicBezTo>
                    <a:cubicBezTo>
                      <a:pt x="52" y="129"/>
                      <a:pt x="42" y="124"/>
                      <a:pt x="21" y="122"/>
                    </a:cubicBezTo>
                    <a:cubicBezTo>
                      <a:pt x="14" y="115"/>
                      <a:pt x="0" y="102"/>
                      <a:pt x="19" y="106"/>
                    </a:cubicBezTo>
                    <a:cubicBezTo>
                      <a:pt x="29" y="91"/>
                      <a:pt x="26" y="93"/>
                      <a:pt x="47" y="90"/>
                    </a:cubicBezTo>
                    <a:cubicBezTo>
                      <a:pt x="55" y="84"/>
                      <a:pt x="54" y="88"/>
                      <a:pt x="51" y="76"/>
                    </a:cubicBezTo>
                    <a:cubicBezTo>
                      <a:pt x="50" y="72"/>
                      <a:pt x="47" y="64"/>
                      <a:pt x="47" y="64"/>
                    </a:cubicBezTo>
                    <a:cubicBezTo>
                      <a:pt x="50" y="41"/>
                      <a:pt x="50" y="43"/>
                      <a:pt x="73" y="46"/>
                    </a:cubicBezTo>
                    <a:cubicBezTo>
                      <a:pt x="82" y="45"/>
                      <a:pt x="97" y="36"/>
                      <a:pt x="97" y="36"/>
                    </a:cubicBezTo>
                    <a:cubicBezTo>
                      <a:pt x="102" y="29"/>
                      <a:pt x="105" y="27"/>
                      <a:pt x="113" y="24"/>
                    </a:cubicBezTo>
                    <a:cubicBezTo>
                      <a:pt x="134" y="27"/>
                      <a:pt x="161" y="25"/>
                      <a:pt x="171" y="4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8" name="Freeform 57"/>
              <p:cNvSpPr>
                <a:spLocks/>
              </p:cNvSpPr>
              <p:nvPr/>
            </p:nvSpPr>
            <p:spPr bwMode="gray">
              <a:xfrm>
                <a:off x="3113" y="1931"/>
                <a:ext cx="41" cy="12"/>
              </a:xfrm>
              <a:custGeom>
                <a:avLst/>
                <a:gdLst>
                  <a:gd name="T0" fmla="*/ 24 w 53"/>
                  <a:gd name="T1" fmla="*/ 0 h 17"/>
                  <a:gd name="T2" fmla="*/ 12 w 53"/>
                  <a:gd name="T3" fmla="*/ 2 h 17"/>
                  <a:gd name="T4" fmla="*/ 32 w 53"/>
                  <a:gd name="T5" fmla="*/ 16 h 17"/>
                  <a:gd name="T6" fmla="*/ 44 w 53"/>
                  <a:gd name="T7" fmla="*/ 14 h 17"/>
                  <a:gd name="T8" fmla="*/ 24 w 53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17"/>
                  <a:gd name="T17" fmla="*/ 53 w 53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17">
                    <a:moveTo>
                      <a:pt x="24" y="0"/>
                    </a:moveTo>
                    <a:cubicBezTo>
                      <a:pt x="20" y="1"/>
                      <a:pt x="16" y="0"/>
                      <a:pt x="12" y="2"/>
                    </a:cubicBezTo>
                    <a:cubicBezTo>
                      <a:pt x="0" y="9"/>
                      <a:pt x="30" y="15"/>
                      <a:pt x="32" y="16"/>
                    </a:cubicBezTo>
                    <a:cubicBezTo>
                      <a:pt x="36" y="15"/>
                      <a:pt x="41" y="17"/>
                      <a:pt x="44" y="14"/>
                    </a:cubicBezTo>
                    <a:cubicBezTo>
                      <a:pt x="53" y="3"/>
                      <a:pt x="30" y="0"/>
                      <a:pt x="24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9" name="Freeform 58"/>
              <p:cNvSpPr>
                <a:spLocks/>
              </p:cNvSpPr>
              <p:nvPr/>
            </p:nvSpPr>
            <p:spPr bwMode="gray">
              <a:xfrm>
                <a:off x="3323" y="1776"/>
                <a:ext cx="43" cy="28"/>
              </a:xfrm>
              <a:custGeom>
                <a:avLst/>
                <a:gdLst>
                  <a:gd name="T0" fmla="*/ 57 w 57"/>
                  <a:gd name="T1" fmla="*/ 4 h 37"/>
                  <a:gd name="T2" fmla="*/ 25 w 57"/>
                  <a:gd name="T3" fmla="*/ 24 h 37"/>
                  <a:gd name="T4" fmla="*/ 11 w 57"/>
                  <a:gd name="T5" fmla="*/ 34 h 37"/>
                  <a:gd name="T6" fmla="*/ 9 w 57"/>
                  <a:gd name="T7" fmla="*/ 4 h 37"/>
                  <a:gd name="T8" fmla="*/ 21 w 57"/>
                  <a:gd name="T9" fmla="*/ 0 h 37"/>
                  <a:gd name="T10" fmla="*/ 57 w 57"/>
                  <a:gd name="T11" fmla="*/ 4 h 3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7"/>
                  <a:gd name="T19" fmla="*/ 0 h 37"/>
                  <a:gd name="T20" fmla="*/ 57 w 57"/>
                  <a:gd name="T21" fmla="*/ 37 h 3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7" h="37">
                    <a:moveTo>
                      <a:pt x="57" y="4"/>
                    </a:moveTo>
                    <a:cubicBezTo>
                      <a:pt x="53" y="16"/>
                      <a:pt x="35" y="17"/>
                      <a:pt x="25" y="24"/>
                    </a:cubicBezTo>
                    <a:cubicBezTo>
                      <a:pt x="22" y="34"/>
                      <a:pt x="22" y="37"/>
                      <a:pt x="11" y="34"/>
                    </a:cubicBezTo>
                    <a:cubicBezTo>
                      <a:pt x="6" y="27"/>
                      <a:pt x="0" y="10"/>
                      <a:pt x="9" y="4"/>
                    </a:cubicBezTo>
                    <a:cubicBezTo>
                      <a:pt x="12" y="2"/>
                      <a:pt x="21" y="0"/>
                      <a:pt x="21" y="0"/>
                    </a:cubicBezTo>
                    <a:cubicBezTo>
                      <a:pt x="33" y="2"/>
                      <a:pt x="45" y="4"/>
                      <a:pt x="57" y="4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0" name="Freeform 59"/>
              <p:cNvSpPr>
                <a:spLocks/>
              </p:cNvSpPr>
              <p:nvPr/>
            </p:nvSpPr>
            <p:spPr bwMode="gray">
              <a:xfrm>
                <a:off x="3354" y="1789"/>
                <a:ext cx="51" cy="20"/>
              </a:xfrm>
              <a:custGeom>
                <a:avLst/>
                <a:gdLst>
                  <a:gd name="T0" fmla="*/ 29 w 68"/>
                  <a:gd name="T1" fmla="*/ 0 h 26"/>
                  <a:gd name="T2" fmla="*/ 11 w 68"/>
                  <a:gd name="T3" fmla="*/ 6 h 26"/>
                  <a:gd name="T4" fmla="*/ 57 w 68"/>
                  <a:gd name="T5" fmla="*/ 26 h 26"/>
                  <a:gd name="T6" fmla="*/ 63 w 68"/>
                  <a:gd name="T7" fmla="*/ 24 h 26"/>
                  <a:gd name="T8" fmla="*/ 29 w 68"/>
                  <a:gd name="T9" fmla="*/ 0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8"/>
                  <a:gd name="T16" fmla="*/ 0 h 26"/>
                  <a:gd name="T17" fmla="*/ 68 w 68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8" h="26">
                    <a:moveTo>
                      <a:pt x="29" y="0"/>
                    </a:moveTo>
                    <a:cubicBezTo>
                      <a:pt x="23" y="2"/>
                      <a:pt x="11" y="6"/>
                      <a:pt x="11" y="6"/>
                    </a:cubicBezTo>
                    <a:cubicBezTo>
                      <a:pt x="0" y="23"/>
                      <a:pt x="47" y="24"/>
                      <a:pt x="57" y="26"/>
                    </a:cubicBezTo>
                    <a:cubicBezTo>
                      <a:pt x="59" y="25"/>
                      <a:pt x="62" y="26"/>
                      <a:pt x="63" y="24"/>
                    </a:cubicBezTo>
                    <a:cubicBezTo>
                      <a:pt x="68" y="3"/>
                      <a:pt x="42" y="3"/>
                      <a:pt x="29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1" name="Freeform 60"/>
              <p:cNvSpPr>
                <a:spLocks/>
              </p:cNvSpPr>
              <p:nvPr/>
            </p:nvSpPr>
            <p:spPr bwMode="gray">
              <a:xfrm>
                <a:off x="3409" y="1792"/>
                <a:ext cx="52" cy="32"/>
              </a:xfrm>
              <a:custGeom>
                <a:avLst/>
                <a:gdLst>
                  <a:gd name="T0" fmla="*/ 50 w 66"/>
                  <a:gd name="T1" fmla="*/ 9 h 43"/>
                  <a:gd name="T2" fmla="*/ 26 w 66"/>
                  <a:gd name="T3" fmla="*/ 9 h 43"/>
                  <a:gd name="T4" fmla="*/ 10 w 66"/>
                  <a:gd name="T5" fmla="*/ 9 h 43"/>
                  <a:gd name="T6" fmla="*/ 8 w 66"/>
                  <a:gd name="T7" fmla="*/ 35 h 43"/>
                  <a:gd name="T8" fmla="*/ 32 w 66"/>
                  <a:gd name="T9" fmla="*/ 43 h 43"/>
                  <a:gd name="T10" fmla="*/ 62 w 66"/>
                  <a:gd name="T11" fmla="*/ 27 h 43"/>
                  <a:gd name="T12" fmla="*/ 50 w 66"/>
                  <a:gd name="T13" fmla="*/ 9 h 4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6"/>
                  <a:gd name="T22" fmla="*/ 0 h 43"/>
                  <a:gd name="T23" fmla="*/ 66 w 66"/>
                  <a:gd name="T24" fmla="*/ 43 h 4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6" h="43">
                    <a:moveTo>
                      <a:pt x="50" y="9"/>
                    </a:moveTo>
                    <a:cubicBezTo>
                      <a:pt x="40" y="16"/>
                      <a:pt x="36" y="16"/>
                      <a:pt x="26" y="9"/>
                    </a:cubicBezTo>
                    <a:cubicBezTo>
                      <a:pt x="20" y="0"/>
                      <a:pt x="18" y="4"/>
                      <a:pt x="10" y="9"/>
                    </a:cubicBezTo>
                    <a:cubicBezTo>
                      <a:pt x="4" y="17"/>
                      <a:pt x="0" y="21"/>
                      <a:pt x="8" y="35"/>
                    </a:cubicBezTo>
                    <a:cubicBezTo>
                      <a:pt x="12" y="42"/>
                      <a:pt x="32" y="43"/>
                      <a:pt x="32" y="43"/>
                    </a:cubicBezTo>
                    <a:cubicBezTo>
                      <a:pt x="41" y="40"/>
                      <a:pt x="54" y="33"/>
                      <a:pt x="62" y="27"/>
                    </a:cubicBezTo>
                    <a:cubicBezTo>
                      <a:pt x="66" y="15"/>
                      <a:pt x="61" y="15"/>
                      <a:pt x="50" y="9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2" name="Freeform 61"/>
              <p:cNvSpPr>
                <a:spLocks/>
              </p:cNvSpPr>
              <p:nvPr/>
            </p:nvSpPr>
            <p:spPr bwMode="gray">
              <a:xfrm>
                <a:off x="3767" y="1819"/>
                <a:ext cx="90" cy="31"/>
              </a:xfrm>
              <a:custGeom>
                <a:avLst/>
                <a:gdLst>
                  <a:gd name="T0" fmla="*/ 14 w 117"/>
                  <a:gd name="T1" fmla="*/ 0 h 41"/>
                  <a:gd name="T2" fmla="*/ 8 w 117"/>
                  <a:gd name="T3" fmla="*/ 16 h 41"/>
                  <a:gd name="T4" fmla="*/ 50 w 117"/>
                  <a:gd name="T5" fmla="*/ 30 h 41"/>
                  <a:gd name="T6" fmla="*/ 76 w 117"/>
                  <a:gd name="T7" fmla="*/ 36 h 41"/>
                  <a:gd name="T8" fmla="*/ 112 w 117"/>
                  <a:gd name="T9" fmla="*/ 22 h 41"/>
                  <a:gd name="T10" fmla="*/ 78 w 117"/>
                  <a:gd name="T11" fmla="*/ 4 h 41"/>
                  <a:gd name="T12" fmla="*/ 14 w 117"/>
                  <a:gd name="T13" fmla="*/ 0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7"/>
                  <a:gd name="T22" fmla="*/ 0 h 41"/>
                  <a:gd name="T23" fmla="*/ 117 w 117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7" h="41">
                    <a:moveTo>
                      <a:pt x="14" y="0"/>
                    </a:moveTo>
                    <a:cubicBezTo>
                      <a:pt x="8" y="4"/>
                      <a:pt x="0" y="9"/>
                      <a:pt x="8" y="16"/>
                    </a:cubicBezTo>
                    <a:cubicBezTo>
                      <a:pt x="21" y="27"/>
                      <a:pt x="34" y="28"/>
                      <a:pt x="50" y="30"/>
                    </a:cubicBezTo>
                    <a:cubicBezTo>
                      <a:pt x="66" y="41"/>
                      <a:pt x="57" y="39"/>
                      <a:pt x="76" y="36"/>
                    </a:cubicBezTo>
                    <a:cubicBezTo>
                      <a:pt x="88" y="32"/>
                      <a:pt x="101" y="29"/>
                      <a:pt x="112" y="22"/>
                    </a:cubicBezTo>
                    <a:cubicBezTo>
                      <a:pt x="117" y="6"/>
                      <a:pt x="87" y="5"/>
                      <a:pt x="78" y="4"/>
                    </a:cubicBezTo>
                    <a:cubicBezTo>
                      <a:pt x="17" y="6"/>
                      <a:pt x="34" y="20"/>
                      <a:pt x="14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3" name="Freeform 62"/>
              <p:cNvSpPr>
                <a:spLocks/>
              </p:cNvSpPr>
              <p:nvPr/>
            </p:nvSpPr>
            <p:spPr bwMode="gray">
              <a:xfrm>
                <a:off x="3859" y="1818"/>
                <a:ext cx="47" cy="24"/>
              </a:xfrm>
              <a:custGeom>
                <a:avLst/>
                <a:gdLst>
                  <a:gd name="T0" fmla="*/ 32 w 62"/>
                  <a:gd name="T1" fmla="*/ 4 h 32"/>
                  <a:gd name="T2" fmla="*/ 62 w 62"/>
                  <a:gd name="T3" fmla="*/ 10 h 32"/>
                  <a:gd name="T4" fmla="*/ 30 w 62"/>
                  <a:gd name="T5" fmla="*/ 32 h 32"/>
                  <a:gd name="T6" fmla="*/ 6 w 62"/>
                  <a:gd name="T7" fmla="*/ 22 h 32"/>
                  <a:gd name="T8" fmla="*/ 32 w 62"/>
                  <a:gd name="T9" fmla="*/ 4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32"/>
                  <a:gd name="T17" fmla="*/ 62 w 62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32">
                    <a:moveTo>
                      <a:pt x="32" y="4"/>
                    </a:moveTo>
                    <a:cubicBezTo>
                      <a:pt x="44" y="0"/>
                      <a:pt x="53" y="1"/>
                      <a:pt x="62" y="10"/>
                    </a:cubicBezTo>
                    <a:cubicBezTo>
                      <a:pt x="59" y="23"/>
                      <a:pt x="42" y="28"/>
                      <a:pt x="30" y="32"/>
                    </a:cubicBezTo>
                    <a:cubicBezTo>
                      <a:pt x="15" y="22"/>
                      <a:pt x="23" y="25"/>
                      <a:pt x="6" y="22"/>
                    </a:cubicBezTo>
                    <a:cubicBezTo>
                      <a:pt x="0" y="4"/>
                      <a:pt x="14" y="8"/>
                      <a:pt x="32" y="4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4" name="Freeform 63"/>
              <p:cNvSpPr>
                <a:spLocks/>
              </p:cNvSpPr>
              <p:nvPr/>
            </p:nvSpPr>
            <p:spPr bwMode="gray">
              <a:xfrm>
                <a:off x="3838" y="1847"/>
                <a:ext cx="38" cy="16"/>
              </a:xfrm>
              <a:custGeom>
                <a:avLst/>
                <a:gdLst>
                  <a:gd name="T0" fmla="*/ 20 w 49"/>
                  <a:gd name="T1" fmla="*/ 1 h 23"/>
                  <a:gd name="T2" fmla="*/ 6 w 49"/>
                  <a:gd name="T3" fmla="*/ 5 h 23"/>
                  <a:gd name="T4" fmla="*/ 38 w 49"/>
                  <a:gd name="T5" fmla="*/ 23 h 23"/>
                  <a:gd name="T6" fmla="*/ 20 w 49"/>
                  <a:gd name="T7" fmla="*/ 1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9"/>
                  <a:gd name="T13" fmla="*/ 0 h 23"/>
                  <a:gd name="T14" fmla="*/ 49 w 49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9" h="23">
                    <a:moveTo>
                      <a:pt x="20" y="1"/>
                    </a:moveTo>
                    <a:cubicBezTo>
                      <a:pt x="15" y="2"/>
                      <a:pt x="8" y="0"/>
                      <a:pt x="6" y="5"/>
                    </a:cubicBezTo>
                    <a:cubicBezTo>
                      <a:pt x="0" y="19"/>
                      <a:pt x="32" y="21"/>
                      <a:pt x="38" y="23"/>
                    </a:cubicBezTo>
                    <a:cubicBezTo>
                      <a:pt x="49" y="6"/>
                      <a:pt x="35" y="3"/>
                      <a:pt x="20" y="1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5" name="Freeform 64"/>
              <p:cNvSpPr>
                <a:spLocks/>
              </p:cNvSpPr>
              <p:nvPr/>
            </p:nvSpPr>
            <p:spPr bwMode="gray">
              <a:xfrm>
                <a:off x="4096" y="2070"/>
                <a:ext cx="78" cy="113"/>
              </a:xfrm>
              <a:custGeom>
                <a:avLst/>
                <a:gdLst>
                  <a:gd name="T0" fmla="*/ 6 w 102"/>
                  <a:gd name="T1" fmla="*/ 0 h 152"/>
                  <a:gd name="T2" fmla="*/ 0 w 102"/>
                  <a:gd name="T3" fmla="*/ 18 h 152"/>
                  <a:gd name="T4" fmla="*/ 14 w 102"/>
                  <a:gd name="T5" fmla="*/ 42 h 152"/>
                  <a:gd name="T6" fmla="*/ 32 w 102"/>
                  <a:gd name="T7" fmla="*/ 72 h 152"/>
                  <a:gd name="T8" fmla="*/ 36 w 102"/>
                  <a:gd name="T9" fmla="*/ 104 h 152"/>
                  <a:gd name="T10" fmla="*/ 80 w 102"/>
                  <a:gd name="T11" fmla="*/ 152 h 152"/>
                  <a:gd name="T12" fmla="*/ 86 w 102"/>
                  <a:gd name="T13" fmla="*/ 124 h 152"/>
                  <a:gd name="T14" fmla="*/ 74 w 102"/>
                  <a:gd name="T15" fmla="*/ 102 h 152"/>
                  <a:gd name="T16" fmla="*/ 62 w 102"/>
                  <a:gd name="T17" fmla="*/ 92 h 152"/>
                  <a:gd name="T18" fmla="*/ 52 w 102"/>
                  <a:gd name="T19" fmla="*/ 74 h 152"/>
                  <a:gd name="T20" fmla="*/ 42 w 102"/>
                  <a:gd name="T21" fmla="*/ 44 h 152"/>
                  <a:gd name="T22" fmla="*/ 4 w 102"/>
                  <a:gd name="T23" fmla="*/ 12 h 152"/>
                  <a:gd name="T24" fmla="*/ 6 w 102"/>
                  <a:gd name="T25" fmla="*/ 0 h 1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02"/>
                  <a:gd name="T40" fmla="*/ 0 h 152"/>
                  <a:gd name="T41" fmla="*/ 102 w 102"/>
                  <a:gd name="T42" fmla="*/ 152 h 1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02" h="152">
                    <a:moveTo>
                      <a:pt x="6" y="0"/>
                    </a:moveTo>
                    <a:cubicBezTo>
                      <a:pt x="4" y="6"/>
                      <a:pt x="0" y="18"/>
                      <a:pt x="0" y="18"/>
                    </a:cubicBezTo>
                    <a:cubicBezTo>
                      <a:pt x="3" y="26"/>
                      <a:pt x="9" y="35"/>
                      <a:pt x="14" y="42"/>
                    </a:cubicBezTo>
                    <a:cubicBezTo>
                      <a:pt x="17" y="58"/>
                      <a:pt x="16" y="69"/>
                      <a:pt x="32" y="72"/>
                    </a:cubicBezTo>
                    <a:cubicBezTo>
                      <a:pt x="44" y="80"/>
                      <a:pt x="40" y="91"/>
                      <a:pt x="36" y="104"/>
                    </a:cubicBezTo>
                    <a:cubicBezTo>
                      <a:pt x="57" y="118"/>
                      <a:pt x="60" y="139"/>
                      <a:pt x="80" y="152"/>
                    </a:cubicBezTo>
                    <a:cubicBezTo>
                      <a:pt x="95" y="148"/>
                      <a:pt x="102" y="135"/>
                      <a:pt x="86" y="124"/>
                    </a:cubicBezTo>
                    <a:cubicBezTo>
                      <a:pt x="72" y="129"/>
                      <a:pt x="78" y="110"/>
                      <a:pt x="74" y="102"/>
                    </a:cubicBezTo>
                    <a:cubicBezTo>
                      <a:pt x="72" y="98"/>
                      <a:pt x="65" y="94"/>
                      <a:pt x="62" y="92"/>
                    </a:cubicBezTo>
                    <a:cubicBezTo>
                      <a:pt x="59" y="82"/>
                      <a:pt x="65" y="65"/>
                      <a:pt x="52" y="74"/>
                    </a:cubicBezTo>
                    <a:cubicBezTo>
                      <a:pt x="46" y="65"/>
                      <a:pt x="47" y="54"/>
                      <a:pt x="42" y="44"/>
                    </a:cubicBezTo>
                    <a:cubicBezTo>
                      <a:pt x="36" y="32"/>
                      <a:pt x="16" y="18"/>
                      <a:pt x="4" y="12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6" name="Freeform 65"/>
              <p:cNvSpPr>
                <a:spLocks/>
              </p:cNvSpPr>
              <p:nvPr/>
            </p:nvSpPr>
            <p:spPr bwMode="gray">
              <a:xfrm>
                <a:off x="4159" y="2187"/>
                <a:ext cx="56" cy="78"/>
              </a:xfrm>
              <a:custGeom>
                <a:avLst/>
                <a:gdLst>
                  <a:gd name="T0" fmla="*/ 64 w 74"/>
                  <a:gd name="T1" fmla="*/ 22 h 103"/>
                  <a:gd name="T2" fmla="*/ 74 w 74"/>
                  <a:gd name="T3" fmla="*/ 40 h 103"/>
                  <a:gd name="T4" fmla="*/ 30 w 74"/>
                  <a:gd name="T5" fmla="*/ 84 h 103"/>
                  <a:gd name="T6" fmla="*/ 32 w 74"/>
                  <a:gd name="T7" fmla="*/ 100 h 103"/>
                  <a:gd name="T8" fmla="*/ 20 w 74"/>
                  <a:gd name="T9" fmla="*/ 94 h 103"/>
                  <a:gd name="T10" fmla="*/ 6 w 74"/>
                  <a:gd name="T11" fmla="*/ 84 h 103"/>
                  <a:gd name="T12" fmla="*/ 0 w 74"/>
                  <a:gd name="T13" fmla="*/ 82 h 103"/>
                  <a:gd name="T14" fmla="*/ 10 w 74"/>
                  <a:gd name="T15" fmla="*/ 58 h 103"/>
                  <a:gd name="T16" fmla="*/ 12 w 74"/>
                  <a:gd name="T17" fmla="*/ 52 h 103"/>
                  <a:gd name="T18" fmla="*/ 2 w 74"/>
                  <a:gd name="T19" fmla="*/ 24 h 103"/>
                  <a:gd name="T20" fmla="*/ 4 w 74"/>
                  <a:gd name="T21" fmla="*/ 14 h 103"/>
                  <a:gd name="T22" fmla="*/ 26 w 74"/>
                  <a:gd name="T23" fmla="*/ 22 h 103"/>
                  <a:gd name="T24" fmla="*/ 36 w 74"/>
                  <a:gd name="T25" fmla="*/ 36 h 103"/>
                  <a:gd name="T26" fmla="*/ 64 w 74"/>
                  <a:gd name="T27" fmla="*/ 22 h 10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74"/>
                  <a:gd name="T43" fmla="*/ 0 h 103"/>
                  <a:gd name="T44" fmla="*/ 74 w 74"/>
                  <a:gd name="T45" fmla="*/ 103 h 10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74" h="103">
                    <a:moveTo>
                      <a:pt x="64" y="22"/>
                    </a:moveTo>
                    <a:cubicBezTo>
                      <a:pt x="73" y="36"/>
                      <a:pt x="70" y="29"/>
                      <a:pt x="74" y="40"/>
                    </a:cubicBezTo>
                    <a:cubicBezTo>
                      <a:pt x="70" y="77"/>
                      <a:pt x="68" y="81"/>
                      <a:pt x="30" y="84"/>
                    </a:cubicBezTo>
                    <a:cubicBezTo>
                      <a:pt x="33" y="88"/>
                      <a:pt x="39" y="95"/>
                      <a:pt x="32" y="100"/>
                    </a:cubicBezTo>
                    <a:cubicBezTo>
                      <a:pt x="28" y="103"/>
                      <a:pt x="24" y="95"/>
                      <a:pt x="20" y="94"/>
                    </a:cubicBezTo>
                    <a:cubicBezTo>
                      <a:pt x="17" y="84"/>
                      <a:pt x="20" y="89"/>
                      <a:pt x="6" y="84"/>
                    </a:cubicBezTo>
                    <a:cubicBezTo>
                      <a:pt x="4" y="83"/>
                      <a:pt x="0" y="82"/>
                      <a:pt x="0" y="82"/>
                    </a:cubicBezTo>
                    <a:cubicBezTo>
                      <a:pt x="3" y="73"/>
                      <a:pt x="7" y="67"/>
                      <a:pt x="10" y="58"/>
                    </a:cubicBezTo>
                    <a:cubicBezTo>
                      <a:pt x="11" y="56"/>
                      <a:pt x="12" y="52"/>
                      <a:pt x="12" y="52"/>
                    </a:cubicBezTo>
                    <a:cubicBezTo>
                      <a:pt x="10" y="42"/>
                      <a:pt x="8" y="33"/>
                      <a:pt x="2" y="24"/>
                    </a:cubicBezTo>
                    <a:cubicBezTo>
                      <a:pt x="3" y="21"/>
                      <a:pt x="2" y="17"/>
                      <a:pt x="4" y="14"/>
                    </a:cubicBezTo>
                    <a:cubicBezTo>
                      <a:pt x="11" y="0"/>
                      <a:pt x="18" y="19"/>
                      <a:pt x="26" y="22"/>
                    </a:cubicBezTo>
                    <a:cubicBezTo>
                      <a:pt x="31" y="36"/>
                      <a:pt x="26" y="33"/>
                      <a:pt x="36" y="36"/>
                    </a:cubicBezTo>
                    <a:cubicBezTo>
                      <a:pt x="45" y="30"/>
                      <a:pt x="55" y="28"/>
                      <a:pt x="64" y="2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7" name="Freeform 66"/>
              <p:cNvSpPr>
                <a:spLocks/>
              </p:cNvSpPr>
              <p:nvPr/>
            </p:nvSpPr>
            <p:spPr bwMode="gray">
              <a:xfrm>
                <a:off x="4122" y="2267"/>
                <a:ext cx="111" cy="188"/>
              </a:xfrm>
              <a:custGeom>
                <a:avLst/>
                <a:gdLst>
                  <a:gd name="T0" fmla="*/ 82 w 146"/>
                  <a:gd name="T1" fmla="*/ 100 h 252"/>
                  <a:gd name="T2" fmla="*/ 66 w 146"/>
                  <a:gd name="T3" fmla="*/ 106 h 252"/>
                  <a:gd name="T4" fmla="*/ 64 w 146"/>
                  <a:gd name="T5" fmla="*/ 132 h 252"/>
                  <a:gd name="T6" fmla="*/ 22 w 146"/>
                  <a:gd name="T7" fmla="*/ 146 h 252"/>
                  <a:gd name="T8" fmla="*/ 8 w 146"/>
                  <a:gd name="T9" fmla="*/ 168 h 252"/>
                  <a:gd name="T10" fmla="*/ 20 w 146"/>
                  <a:gd name="T11" fmla="*/ 182 h 252"/>
                  <a:gd name="T12" fmla="*/ 8 w 146"/>
                  <a:gd name="T13" fmla="*/ 198 h 252"/>
                  <a:gd name="T14" fmla="*/ 24 w 146"/>
                  <a:gd name="T15" fmla="*/ 252 h 252"/>
                  <a:gd name="T16" fmla="*/ 28 w 146"/>
                  <a:gd name="T17" fmla="*/ 214 h 252"/>
                  <a:gd name="T18" fmla="*/ 22 w 146"/>
                  <a:gd name="T19" fmla="*/ 192 h 252"/>
                  <a:gd name="T20" fmla="*/ 42 w 146"/>
                  <a:gd name="T21" fmla="*/ 176 h 252"/>
                  <a:gd name="T22" fmla="*/ 52 w 146"/>
                  <a:gd name="T23" fmla="*/ 158 h 252"/>
                  <a:gd name="T24" fmla="*/ 66 w 146"/>
                  <a:gd name="T25" fmla="*/ 174 h 252"/>
                  <a:gd name="T26" fmla="*/ 44 w 146"/>
                  <a:gd name="T27" fmla="*/ 190 h 252"/>
                  <a:gd name="T28" fmla="*/ 56 w 146"/>
                  <a:gd name="T29" fmla="*/ 200 h 252"/>
                  <a:gd name="T30" fmla="*/ 68 w 146"/>
                  <a:gd name="T31" fmla="*/ 178 h 252"/>
                  <a:gd name="T32" fmla="*/ 84 w 146"/>
                  <a:gd name="T33" fmla="*/ 184 h 252"/>
                  <a:gd name="T34" fmla="*/ 104 w 146"/>
                  <a:gd name="T35" fmla="*/ 148 h 252"/>
                  <a:gd name="T36" fmla="*/ 114 w 146"/>
                  <a:gd name="T37" fmla="*/ 156 h 252"/>
                  <a:gd name="T38" fmla="*/ 136 w 146"/>
                  <a:gd name="T39" fmla="*/ 148 h 252"/>
                  <a:gd name="T40" fmla="*/ 146 w 146"/>
                  <a:gd name="T41" fmla="*/ 130 h 252"/>
                  <a:gd name="T42" fmla="*/ 142 w 146"/>
                  <a:gd name="T43" fmla="*/ 110 h 252"/>
                  <a:gd name="T44" fmla="*/ 134 w 146"/>
                  <a:gd name="T45" fmla="*/ 98 h 252"/>
                  <a:gd name="T46" fmla="*/ 122 w 146"/>
                  <a:gd name="T47" fmla="*/ 40 h 252"/>
                  <a:gd name="T48" fmla="*/ 94 w 146"/>
                  <a:gd name="T49" fmla="*/ 0 h 252"/>
                  <a:gd name="T50" fmla="*/ 78 w 146"/>
                  <a:gd name="T51" fmla="*/ 12 h 252"/>
                  <a:gd name="T52" fmla="*/ 96 w 146"/>
                  <a:gd name="T53" fmla="*/ 34 h 252"/>
                  <a:gd name="T54" fmla="*/ 96 w 146"/>
                  <a:gd name="T55" fmla="*/ 64 h 252"/>
                  <a:gd name="T56" fmla="*/ 82 w 146"/>
                  <a:gd name="T57" fmla="*/ 100 h 25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46"/>
                  <a:gd name="T88" fmla="*/ 0 h 252"/>
                  <a:gd name="T89" fmla="*/ 146 w 146"/>
                  <a:gd name="T90" fmla="*/ 252 h 25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46" h="252">
                    <a:moveTo>
                      <a:pt x="82" y="100"/>
                    </a:moveTo>
                    <a:cubicBezTo>
                      <a:pt x="70" y="88"/>
                      <a:pt x="69" y="92"/>
                      <a:pt x="66" y="106"/>
                    </a:cubicBezTo>
                    <a:cubicBezTo>
                      <a:pt x="65" y="115"/>
                      <a:pt x="68" y="124"/>
                      <a:pt x="64" y="132"/>
                    </a:cubicBezTo>
                    <a:cubicBezTo>
                      <a:pt x="63" y="133"/>
                      <a:pt x="28" y="142"/>
                      <a:pt x="22" y="146"/>
                    </a:cubicBezTo>
                    <a:cubicBezTo>
                      <a:pt x="18" y="157"/>
                      <a:pt x="18" y="162"/>
                      <a:pt x="8" y="168"/>
                    </a:cubicBezTo>
                    <a:cubicBezTo>
                      <a:pt x="0" y="180"/>
                      <a:pt x="7" y="180"/>
                      <a:pt x="20" y="182"/>
                    </a:cubicBezTo>
                    <a:cubicBezTo>
                      <a:pt x="17" y="190"/>
                      <a:pt x="15" y="193"/>
                      <a:pt x="8" y="198"/>
                    </a:cubicBezTo>
                    <a:cubicBezTo>
                      <a:pt x="10" y="214"/>
                      <a:pt x="9" y="242"/>
                      <a:pt x="24" y="252"/>
                    </a:cubicBezTo>
                    <a:cubicBezTo>
                      <a:pt x="42" y="246"/>
                      <a:pt x="31" y="227"/>
                      <a:pt x="28" y="214"/>
                    </a:cubicBezTo>
                    <a:cubicBezTo>
                      <a:pt x="26" y="207"/>
                      <a:pt x="22" y="192"/>
                      <a:pt x="22" y="192"/>
                    </a:cubicBezTo>
                    <a:cubicBezTo>
                      <a:pt x="25" y="180"/>
                      <a:pt x="33" y="182"/>
                      <a:pt x="42" y="176"/>
                    </a:cubicBezTo>
                    <a:cubicBezTo>
                      <a:pt x="44" y="169"/>
                      <a:pt x="52" y="158"/>
                      <a:pt x="52" y="158"/>
                    </a:cubicBezTo>
                    <a:cubicBezTo>
                      <a:pt x="58" y="164"/>
                      <a:pt x="63" y="166"/>
                      <a:pt x="66" y="174"/>
                    </a:cubicBezTo>
                    <a:cubicBezTo>
                      <a:pt x="59" y="178"/>
                      <a:pt x="51" y="188"/>
                      <a:pt x="44" y="190"/>
                    </a:cubicBezTo>
                    <a:cubicBezTo>
                      <a:pt x="36" y="202"/>
                      <a:pt x="46" y="202"/>
                      <a:pt x="56" y="200"/>
                    </a:cubicBezTo>
                    <a:cubicBezTo>
                      <a:pt x="60" y="189"/>
                      <a:pt x="59" y="184"/>
                      <a:pt x="68" y="178"/>
                    </a:cubicBezTo>
                    <a:cubicBezTo>
                      <a:pt x="77" y="181"/>
                      <a:pt x="75" y="187"/>
                      <a:pt x="84" y="184"/>
                    </a:cubicBezTo>
                    <a:cubicBezTo>
                      <a:pt x="92" y="171"/>
                      <a:pt x="91" y="157"/>
                      <a:pt x="104" y="148"/>
                    </a:cubicBezTo>
                    <a:cubicBezTo>
                      <a:pt x="108" y="149"/>
                      <a:pt x="110" y="155"/>
                      <a:pt x="114" y="156"/>
                    </a:cubicBezTo>
                    <a:cubicBezTo>
                      <a:pt x="120" y="158"/>
                      <a:pt x="131" y="151"/>
                      <a:pt x="136" y="148"/>
                    </a:cubicBezTo>
                    <a:cubicBezTo>
                      <a:pt x="145" y="134"/>
                      <a:pt x="142" y="141"/>
                      <a:pt x="146" y="130"/>
                    </a:cubicBezTo>
                    <a:cubicBezTo>
                      <a:pt x="146" y="127"/>
                      <a:pt x="145" y="115"/>
                      <a:pt x="142" y="110"/>
                    </a:cubicBezTo>
                    <a:cubicBezTo>
                      <a:pt x="140" y="106"/>
                      <a:pt x="134" y="98"/>
                      <a:pt x="134" y="98"/>
                    </a:cubicBezTo>
                    <a:cubicBezTo>
                      <a:pt x="131" y="78"/>
                      <a:pt x="142" y="53"/>
                      <a:pt x="122" y="40"/>
                    </a:cubicBezTo>
                    <a:cubicBezTo>
                      <a:pt x="112" y="26"/>
                      <a:pt x="109" y="10"/>
                      <a:pt x="94" y="0"/>
                    </a:cubicBezTo>
                    <a:cubicBezTo>
                      <a:pt x="87" y="4"/>
                      <a:pt x="86" y="9"/>
                      <a:pt x="78" y="12"/>
                    </a:cubicBezTo>
                    <a:cubicBezTo>
                      <a:pt x="67" y="29"/>
                      <a:pt x="80" y="31"/>
                      <a:pt x="96" y="34"/>
                    </a:cubicBezTo>
                    <a:cubicBezTo>
                      <a:pt x="103" y="44"/>
                      <a:pt x="100" y="53"/>
                      <a:pt x="96" y="64"/>
                    </a:cubicBezTo>
                    <a:cubicBezTo>
                      <a:pt x="96" y="68"/>
                      <a:pt x="95" y="106"/>
                      <a:pt x="82" y="10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8" name="Freeform 67"/>
              <p:cNvSpPr>
                <a:spLocks/>
              </p:cNvSpPr>
              <p:nvPr/>
            </p:nvSpPr>
            <p:spPr bwMode="gray">
              <a:xfrm>
                <a:off x="3034" y="1765"/>
                <a:ext cx="53" cy="30"/>
              </a:xfrm>
              <a:custGeom>
                <a:avLst/>
                <a:gdLst>
                  <a:gd name="T0" fmla="*/ 59 w 70"/>
                  <a:gd name="T1" fmla="*/ 0 h 40"/>
                  <a:gd name="T2" fmla="*/ 65 w 70"/>
                  <a:gd name="T3" fmla="*/ 20 h 40"/>
                  <a:gd name="T4" fmla="*/ 41 w 70"/>
                  <a:gd name="T5" fmla="*/ 24 h 40"/>
                  <a:gd name="T6" fmla="*/ 31 w 70"/>
                  <a:gd name="T7" fmla="*/ 40 h 40"/>
                  <a:gd name="T8" fmla="*/ 7 w 70"/>
                  <a:gd name="T9" fmla="*/ 38 h 40"/>
                  <a:gd name="T10" fmla="*/ 1 w 70"/>
                  <a:gd name="T11" fmla="*/ 36 h 40"/>
                  <a:gd name="T12" fmla="*/ 33 w 70"/>
                  <a:gd name="T13" fmla="*/ 20 h 40"/>
                  <a:gd name="T14" fmla="*/ 59 w 70"/>
                  <a:gd name="T15" fmla="*/ 0 h 4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0"/>
                  <a:gd name="T25" fmla="*/ 0 h 40"/>
                  <a:gd name="T26" fmla="*/ 70 w 70"/>
                  <a:gd name="T27" fmla="*/ 40 h 4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0" h="40">
                    <a:moveTo>
                      <a:pt x="59" y="0"/>
                    </a:moveTo>
                    <a:cubicBezTo>
                      <a:pt x="68" y="3"/>
                      <a:pt x="70" y="10"/>
                      <a:pt x="65" y="20"/>
                    </a:cubicBezTo>
                    <a:cubicBezTo>
                      <a:pt x="61" y="27"/>
                      <a:pt x="49" y="23"/>
                      <a:pt x="41" y="24"/>
                    </a:cubicBezTo>
                    <a:cubicBezTo>
                      <a:pt x="36" y="38"/>
                      <a:pt x="41" y="34"/>
                      <a:pt x="31" y="40"/>
                    </a:cubicBezTo>
                    <a:cubicBezTo>
                      <a:pt x="23" y="39"/>
                      <a:pt x="15" y="39"/>
                      <a:pt x="7" y="38"/>
                    </a:cubicBezTo>
                    <a:cubicBezTo>
                      <a:pt x="5" y="38"/>
                      <a:pt x="0" y="38"/>
                      <a:pt x="1" y="36"/>
                    </a:cubicBezTo>
                    <a:cubicBezTo>
                      <a:pt x="7" y="26"/>
                      <a:pt x="23" y="23"/>
                      <a:pt x="33" y="20"/>
                    </a:cubicBezTo>
                    <a:cubicBezTo>
                      <a:pt x="39" y="11"/>
                      <a:pt x="51" y="8"/>
                      <a:pt x="59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9" name="Freeform 68"/>
              <p:cNvSpPr>
                <a:spLocks/>
              </p:cNvSpPr>
              <p:nvPr/>
            </p:nvSpPr>
            <p:spPr bwMode="gray">
              <a:xfrm>
                <a:off x="2924" y="1774"/>
                <a:ext cx="20" cy="22"/>
              </a:xfrm>
              <a:custGeom>
                <a:avLst/>
                <a:gdLst>
                  <a:gd name="T0" fmla="*/ 18 w 26"/>
                  <a:gd name="T1" fmla="*/ 0 h 29"/>
                  <a:gd name="T2" fmla="*/ 0 w 26"/>
                  <a:gd name="T3" fmla="*/ 18 h 29"/>
                  <a:gd name="T4" fmla="*/ 18 w 26"/>
                  <a:gd name="T5" fmla="*/ 26 h 29"/>
                  <a:gd name="T6" fmla="*/ 18 w 26"/>
                  <a:gd name="T7" fmla="*/ 0 h 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"/>
                  <a:gd name="T13" fmla="*/ 0 h 29"/>
                  <a:gd name="T14" fmla="*/ 26 w 26"/>
                  <a:gd name="T15" fmla="*/ 29 h 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" h="29">
                    <a:moveTo>
                      <a:pt x="18" y="0"/>
                    </a:moveTo>
                    <a:cubicBezTo>
                      <a:pt x="9" y="6"/>
                      <a:pt x="4" y="7"/>
                      <a:pt x="0" y="18"/>
                    </a:cubicBezTo>
                    <a:cubicBezTo>
                      <a:pt x="7" y="25"/>
                      <a:pt x="9" y="29"/>
                      <a:pt x="18" y="26"/>
                    </a:cubicBezTo>
                    <a:cubicBezTo>
                      <a:pt x="22" y="14"/>
                      <a:pt x="26" y="12"/>
                      <a:pt x="18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0" name="Freeform 69"/>
              <p:cNvSpPr>
                <a:spLocks/>
              </p:cNvSpPr>
              <p:nvPr/>
            </p:nvSpPr>
            <p:spPr bwMode="gray">
              <a:xfrm>
                <a:off x="2949" y="1773"/>
                <a:ext cx="38" cy="27"/>
              </a:xfrm>
              <a:custGeom>
                <a:avLst/>
                <a:gdLst>
                  <a:gd name="T0" fmla="*/ 14 w 49"/>
                  <a:gd name="T1" fmla="*/ 6 h 36"/>
                  <a:gd name="T2" fmla="*/ 0 w 49"/>
                  <a:gd name="T3" fmla="*/ 18 h 36"/>
                  <a:gd name="T4" fmla="*/ 6 w 49"/>
                  <a:gd name="T5" fmla="*/ 32 h 36"/>
                  <a:gd name="T6" fmla="*/ 18 w 49"/>
                  <a:gd name="T7" fmla="*/ 36 h 36"/>
                  <a:gd name="T8" fmla="*/ 40 w 49"/>
                  <a:gd name="T9" fmla="*/ 26 h 36"/>
                  <a:gd name="T10" fmla="*/ 14 w 49"/>
                  <a:gd name="T11" fmla="*/ 6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9"/>
                  <a:gd name="T19" fmla="*/ 0 h 36"/>
                  <a:gd name="T20" fmla="*/ 49 w 49"/>
                  <a:gd name="T21" fmla="*/ 36 h 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9" h="36">
                    <a:moveTo>
                      <a:pt x="14" y="6"/>
                    </a:moveTo>
                    <a:cubicBezTo>
                      <a:pt x="11" y="14"/>
                      <a:pt x="7" y="13"/>
                      <a:pt x="0" y="18"/>
                    </a:cubicBezTo>
                    <a:cubicBezTo>
                      <a:pt x="1" y="22"/>
                      <a:pt x="2" y="29"/>
                      <a:pt x="6" y="32"/>
                    </a:cubicBezTo>
                    <a:cubicBezTo>
                      <a:pt x="10" y="34"/>
                      <a:pt x="18" y="36"/>
                      <a:pt x="18" y="36"/>
                    </a:cubicBezTo>
                    <a:cubicBezTo>
                      <a:pt x="24" y="27"/>
                      <a:pt x="30" y="28"/>
                      <a:pt x="40" y="26"/>
                    </a:cubicBezTo>
                    <a:cubicBezTo>
                      <a:pt x="49" y="0"/>
                      <a:pt x="26" y="18"/>
                      <a:pt x="14" y="6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1" name="Freeform 70"/>
              <p:cNvSpPr>
                <a:spLocks/>
              </p:cNvSpPr>
              <p:nvPr/>
            </p:nvSpPr>
            <p:spPr bwMode="gray">
              <a:xfrm>
                <a:off x="3012" y="1764"/>
                <a:ext cx="20" cy="16"/>
              </a:xfrm>
              <a:custGeom>
                <a:avLst/>
                <a:gdLst>
                  <a:gd name="T0" fmla="*/ 11 w 27"/>
                  <a:gd name="T1" fmla="*/ 0 h 22"/>
                  <a:gd name="T2" fmla="*/ 3 w 27"/>
                  <a:gd name="T3" fmla="*/ 12 h 22"/>
                  <a:gd name="T4" fmla="*/ 19 w 27"/>
                  <a:gd name="T5" fmla="*/ 22 h 22"/>
                  <a:gd name="T6" fmla="*/ 11 w 27"/>
                  <a:gd name="T7" fmla="*/ 0 h 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"/>
                  <a:gd name="T13" fmla="*/ 0 h 22"/>
                  <a:gd name="T14" fmla="*/ 27 w 27"/>
                  <a:gd name="T15" fmla="*/ 22 h 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" h="22">
                    <a:moveTo>
                      <a:pt x="11" y="0"/>
                    </a:moveTo>
                    <a:cubicBezTo>
                      <a:pt x="8" y="4"/>
                      <a:pt x="0" y="8"/>
                      <a:pt x="3" y="12"/>
                    </a:cubicBezTo>
                    <a:cubicBezTo>
                      <a:pt x="6" y="17"/>
                      <a:pt x="19" y="22"/>
                      <a:pt x="19" y="22"/>
                    </a:cubicBezTo>
                    <a:cubicBezTo>
                      <a:pt x="27" y="10"/>
                      <a:pt x="15" y="11"/>
                      <a:pt x="11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2" name="Freeform 71"/>
              <p:cNvSpPr>
                <a:spLocks/>
              </p:cNvSpPr>
              <p:nvPr/>
            </p:nvSpPr>
            <p:spPr bwMode="gray">
              <a:xfrm>
                <a:off x="2993" y="1782"/>
                <a:ext cx="15" cy="13"/>
              </a:xfrm>
              <a:custGeom>
                <a:avLst/>
                <a:gdLst>
                  <a:gd name="T0" fmla="*/ 11 w 20"/>
                  <a:gd name="T1" fmla="*/ 0 h 18"/>
                  <a:gd name="T2" fmla="*/ 9 w 20"/>
                  <a:gd name="T3" fmla="*/ 18 h 18"/>
                  <a:gd name="T4" fmla="*/ 11 w 20"/>
                  <a:gd name="T5" fmla="*/ 0 h 18"/>
                  <a:gd name="T6" fmla="*/ 0 60000 65536"/>
                  <a:gd name="T7" fmla="*/ 0 60000 65536"/>
                  <a:gd name="T8" fmla="*/ 0 60000 65536"/>
                  <a:gd name="T9" fmla="*/ 0 w 20"/>
                  <a:gd name="T10" fmla="*/ 0 h 18"/>
                  <a:gd name="T11" fmla="*/ 20 w 20"/>
                  <a:gd name="T12" fmla="*/ 18 h 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" h="18">
                    <a:moveTo>
                      <a:pt x="11" y="0"/>
                    </a:moveTo>
                    <a:cubicBezTo>
                      <a:pt x="1" y="14"/>
                      <a:pt x="0" y="9"/>
                      <a:pt x="9" y="18"/>
                    </a:cubicBezTo>
                    <a:cubicBezTo>
                      <a:pt x="20" y="14"/>
                      <a:pt x="16" y="18"/>
                      <a:pt x="11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3" name="Freeform 72"/>
              <p:cNvSpPr>
                <a:spLocks/>
              </p:cNvSpPr>
              <p:nvPr/>
            </p:nvSpPr>
            <p:spPr bwMode="gray">
              <a:xfrm>
                <a:off x="4162" y="1798"/>
                <a:ext cx="18" cy="33"/>
              </a:xfrm>
              <a:custGeom>
                <a:avLst/>
                <a:gdLst>
                  <a:gd name="T0" fmla="*/ 24 w 24"/>
                  <a:gd name="T1" fmla="*/ 0 h 44"/>
                  <a:gd name="T2" fmla="*/ 8 w 24"/>
                  <a:gd name="T3" fmla="*/ 16 h 44"/>
                  <a:gd name="T4" fmla="*/ 0 w 24"/>
                  <a:gd name="T5" fmla="*/ 34 h 44"/>
                  <a:gd name="T6" fmla="*/ 16 w 24"/>
                  <a:gd name="T7" fmla="*/ 40 h 44"/>
                  <a:gd name="T8" fmla="*/ 24 w 24"/>
                  <a:gd name="T9" fmla="*/ 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44"/>
                  <a:gd name="T17" fmla="*/ 24 w 24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44">
                    <a:moveTo>
                      <a:pt x="24" y="0"/>
                    </a:moveTo>
                    <a:cubicBezTo>
                      <a:pt x="19" y="7"/>
                      <a:pt x="15" y="11"/>
                      <a:pt x="8" y="16"/>
                    </a:cubicBezTo>
                    <a:cubicBezTo>
                      <a:pt x="4" y="21"/>
                      <a:pt x="0" y="34"/>
                      <a:pt x="0" y="34"/>
                    </a:cubicBezTo>
                    <a:cubicBezTo>
                      <a:pt x="3" y="44"/>
                      <a:pt x="7" y="42"/>
                      <a:pt x="16" y="40"/>
                    </a:cubicBezTo>
                    <a:cubicBezTo>
                      <a:pt x="20" y="27"/>
                      <a:pt x="24" y="14"/>
                      <a:pt x="24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4" name="Freeform 73"/>
              <p:cNvSpPr>
                <a:spLocks/>
              </p:cNvSpPr>
              <p:nvPr/>
            </p:nvSpPr>
            <p:spPr bwMode="gray">
              <a:xfrm>
                <a:off x="3256" y="3244"/>
                <a:ext cx="31" cy="18"/>
              </a:xfrm>
              <a:custGeom>
                <a:avLst/>
                <a:gdLst>
                  <a:gd name="T0" fmla="*/ 30 w 41"/>
                  <a:gd name="T1" fmla="*/ 0 h 24"/>
                  <a:gd name="T2" fmla="*/ 26 w 41"/>
                  <a:gd name="T3" fmla="*/ 24 h 24"/>
                  <a:gd name="T4" fmla="*/ 30 w 41"/>
                  <a:gd name="T5" fmla="*/ 0 h 24"/>
                  <a:gd name="T6" fmla="*/ 0 60000 65536"/>
                  <a:gd name="T7" fmla="*/ 0 60000 65536"/>
                  <a:gd name="T8" fmla="*/ 0 60000 65536"/>
                  <a:gd name="T9" fmla="*/ 0 w 41"/>
                  <a:gd name="T10" fmla="*/ 0 h 24"/>
                  <a:gd name="T11" fmla="*/ 41 w 41"/>
                  <a:gd name="T12" fmla="*/ 24 h 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1" h="24">
                    <a:moveTo>
                      <a:pt x="30" y="0"/>
                    </a:moveTo>
                    <a:cubicBezTo>
                      <a:pt x="4" y="4"/>
                      <a:pt x="0" y="17"/>
                      <a:pt x="26" y="24"/>
                    </a:cubicBezTo>
                    <a:cubicBezTo>
                      <a:pt x="41" y="19"/>
                      <a:pt x="38" y="10"/>
                      <a:pt x="30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5" name="Freeform 74"/>
              <p:cNvSpPr>
                <a:spLocks/>
              </p:cNvSpPr>
              <p:nvPr/>
            </p:nvSpPr>
            <p:spPr bwMode="gray">
              <a:xfrm>
                <a:off x="3297" y="3237"/>
                <a:ext cx="10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6" name="Freeform 75"/>
              <p:cNvSpPr>
                <a:spLocks/>
              </p:cNvSpPr>
              <p:nvPr/>
            </p:nvSpPr>
            <p:spPr bwMode="gray">
              <a:xfrm>
                <a:off x="3228" y="3084"/>
                <a:ext cx="9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7" name="Freeform 76"/>
              <p:cNvSpPr>
                <a:spLocks/>
              </p:cNvSpPr>
              <p:nvPr/>
            </p:nvSpPr>
            <p:spPr bwMode="gray">
              <a:xfrm>
                <a:off x="3289" y="3011"/>
                <a:ext cx="12" cy="19"/>
              </a:xfrm>
              <a:custGeom>
                <a:avLst/>
                <a:gdLst>
                  <a:gd name="T0" fmla="*/ 6 w 14"/>
                  <a:gd name="T1" fmla="*/ 0 h 25"/>
                  <a:gd name="T2" fmla="*/ 0 w 14"/>
                  <a:gd name="T3" fmla="*/ 13 h 25"/>
                  <a:gd name="T4" fmla="*/ 12 w 14"/>
                  <a:gd name="T5" fmla="*/ 24 h 25"/>
                  <a:gd name="T6" fmla="*/ 6 w 14"/>
                  <a:gd name="T7" fmla="*/ 0 h 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25"/>
                  <a:gd name="T14" fmla="*/ 14 w 14"/>
                  <a:gd name="T15" fmla="*/ 25 h 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25">
                    <a:moveTo>
                      <a:pt x="6" y="0"/>
                    </a:moveTo>
                    <a:cubicBezTo>
                      <a:pt x="4" y="5"/>
                      <a:pt x="3" y="9"/>
                      <a:pt x="0" y="13"/>
                    </a:cubicBezTo>
                    <a:cubicBezTo>
                      <a:pt x="1" y="24"/>
                      <a:pt x="1" y="25"/>
                      <a:pt x="12" y="24"/>
                    </a:cubicBezTo>
                    <a:cubicBezTo>
                      <a:pt x="14" y="12"/>
                      <a:pt x="8" y="10"/>
                      <a:pt x="6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8" name="Freeform 77"/>
              <p:cNvSpPr>
                <a:spLocks/>
              </p:cNvSpPr>
              <p:nvPr/>
            </p:nvSpPr>
            <p:spPr bwMode="gray">
              <a:xfrm>
                <a:off x="3265" y="3010"/>
                <a:ext cx="11" cy="19"/>
              </a:xfrm>
              <a:custGeom>
                <a:avLst/>
                <a:gdLst>
                  <a:gd name="T0" fmla="*/ 6 w 14"/>
                  <a:gd name="T1" fmla="*/ 0 h 25"/>
                  <a:gd name="T2" fmla="*/ 0 w 14"/>
                  <a:gd name="T3" fmla="*/ 13 h 25"/>
                  <a:gd name="T4" fmla="*/ 12 w 14"/>
                  <a:gd name="T5" fmla="*/ 24 h 25"/>
                  <a:gd name="T6" fmla="*/ 6 w 14"/>
                  <a:gd name="T7" fmla="*/ 0 h 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25"/>
                  <a:gd name="T14" fmla="*/ 14 w 14"/>
                  <a:gd name="T15" fmla="*/ 25 h 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25">
                    <a:moveTo>
                      <a:pt x="6" y="0"/>
                    </a:moveTo>
                    <a:cubicBezTo>
                      <a:pt x="4" y="5"/>
                      <a:pt x="3" y="9"/>
                      <a:pt x="0" y="13"/>
                    </a:cubicBezTo>
                    <a:cubicBezTo>
                      <a:pt x="1" y="24"/>
                      <a:pt x="1" y="25"/>
                      <a:pt x="12" y="24"/>
                    </a:cubicBezTo>
                    <a:cubicBezTo>
                      <a:pt x="14" y="12"/>
                      <a:pt x="8" y="10"/>
                      <a:pt x="6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9" name="Freeform 78"/>
              <p:cNvSpPr>
                <a:spLocks/>
              </p:cNvSpPr>
              <p:nvPr/>
            </p:nvSpPr>
            <p:spPr bwMode="gray">
              <a:xfrm>
                <a:off x="3253" y="3032"/>
                <a:ext cx="11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00" name="Freeform 79"/>
              <p:cNvSpPr>
                <a:spLocks/>
              </p:cNvSpPr>
              <p:nvPr/>
            </p:nvSpPr>
            <p:spPr bwMode="gray">
              <a:xfrm>
                <a:off x="3228" y="3066"/>
                <a:ext cx="9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01" name="Freeform 80"/>
              <p:cNvSpPr>
                <a:spLocks/>
              </p:cNvSpPr>
              <p:nvPr/>
            </p:nvSpPr>
            <p:spPr bwMode="gray">
              <a:xfrm>
                <a:off x="3247" y="3053"/>
                <a:ext cx="11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02" name="Freeform 81"/>
              <p:cNvSpPr>
                <a:spLocks/>
              </p:cNvSpPr>
              <p:nvPr/>
            </p:nvSpPr>
            <p:spPr bwMode="gray">
              <a:xfrm>
                <a:off x="2496" y="2069"/>
                <a:ext cx="10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03" name="Freeform 82"/>
              <p:cNvSpPr>
                <a:spLocks/>
              </p:cNvSpPr>
              <p:nvPr/>
            </p:nvSpPr>
            <p:spPr bwMode="gray">
              <a:xfrm>
                <a:off x="2189" y="1819"/>
                <a:ext cx="2112" cy="1637"/>
              </a:xfrm>
              <a:custGeom>
                <a:avLst/>
                <a:gdLst>
                  <a:gd name="T0" fmla="*/ 452 w 2060"/>
                  <a:gd name="T1" fmla="*/ 653 h 1644"/>
                  <a:gd name="T2" fmla="*/ 333 w 2060"/>
                  <a:gd name="T3" fmla="*/ 595 h 1644"/>
                  <a:gd name="T4" fmla="*/ 158 w 2060"/>
                  <a:gd name="T5" fmla="*/ 645 h 1644"/>
                  <a:gd name="T6" fmla="*/ 46 w 2060"/>
                  <a:gd name="T7" fmla="*/ 759 h 1644"/>
                  <a:gd name="T8" fmla="*/ 12 w 2060"/>
                  <a:gd name="T9" fmla="*/ 941 h 1644"/>
                  <a:gd name="T10" fmla="*/ 146 w 2060"/>
                  <a:gd name="T11" fmla="*/ 1059 h 1644"/>
                  <a:gd name="T12" fmla="*/ 308 w 2060"/>
                  <a:gd name="T13" fmla="*/ 1041 h 1644"/>
                  <a:gd name="T14" fmla="*/ 396 w 2060"/>
                  <a:gd name="T15" fmla="*/ 1138 h 1644"/>
                  <a:gd name="T16" fmla="*/ 452 w 2060"/>
                  <a:gd name="T17" fmla="*/ 1447 h 1644"/>
                  <a:gd name="T18" fmla="*/ 497 w 2060"/>
                  <a:gd name="T19" fmla="*/ 1628 h 1644"/>
                  <a:gd name="T20" fmla="*/ 704 w 2060"/>
                  <a:gd name="T21" fmla="*/ 1574 h 1644"/>
                  <a:gd name="T22" fmla="*/ 817 w 2060"/>
                  <a:gd name="T23" fmla="*/ 1380 h 1644"/>
                  <a:gd name="T24" fmla="*/ 885 w 2060"/>
                  <a:gd name="T25" fmla="*/ 1153 h 1644"/>
                  <a:gd name="T26" fmla="*/ 998 w 2060"/>
                  <a:gd name="T27" fmla="*/ 999 h 1644"/>
                  <a:gd name="T28" fmla="*/ 796 w 2060"/>
                  <a:gd name="T29" fmla="*/ 856 h 1644"/>
                  <a:gd name="T30" fmla="*/ 817 w 2060"/>
                  <a:gd name="T31" fmla="*/ 819 h 1644"/>
                  <a:gd name="T32" fmla="*/ 1003 w 2060"/>
                  <a:gd name="T33" fmla="*/ 916 h 1644"/>
                  <a:gd name="T34" fmla="*/ 1098 w 2060"/>
                  <a:gd name="T35" fmla="*/ 792 h 1644"/>
                  <a:gd name="T36" fmla="*/ 1046 w 2060"/>
                  <a:gd name="T37" fmla="*/ 763 h 1644"/>
                  <a:gd name="T38" fmla="*/ 929 w 2060"/>
                  <a:gd name="T39" fmla="*/ 716 h 1644"/>
                  <a:gd name="T40" fmla="*/ 1141 w 2060"/>
                  <a:gd name="T41" fmla="*/ 761 h 1644"/>
                  <a:gd name="T42" fmla="*/ 1296 w 2060"/>
                  <a:gd name="T43" fmla="*/ 852 h 1644"/>
                  <a:gd name="T44" fmla="*/ 1373 w 2060"/>
                  <a:gd name="T45" fmla="*/ 1033 h 1644"/>
                  <a:gd name="T46" fmla="*/ 1608 w 2060"/>
                  <a:gd name="T47" fmla="*/ 847 h 1644"/>
                  <a:gd name="T48" fmla="*/ 1704 w 2060"/>
                  <a:gd name="T49" fmla="*/ 1030 h 1644"/>
                  <a:gd name="T50" fmla="*/ 1707 w 2060"/>
                  <a:gd name="T51" fmla="*/ 874 h 1644"/>
                  <a:gd name="T52" fmla="*/ 1759 w 2060"/>
                  <a:gd name="T53" fmla="*/ 800 h 1644"/>
                  <a:gd name="T54" fmla="*/ 1783 w 2060"/>
                  <a:gd name="T55" fmla="*/ 544 h 1644"/>
                  <a:gd name="T56" fmla="*/ 1824 w 2060"/>
                  <a:gd name="T57" fmla="*/ 528 h 1644"/>
                  <a:gd name="T58" fmla="*/ 1844 w 2060"/>
                  <a:gd name="T59" fmla="*/ 427 h 1644"/>
                  <a:gd name="T60" fmla="*/ 1805 w 2060"/>
                  <a:gd name="T61" fmla="*/ 226 h 1644"/>
                  <a:gd name="T62" fmla="*/ 1899 w 2060"/>
                  <a:gd name="T63" fmla="*/ 108 h 1644"/>
                  <a:gd name="T64" fmla="*/ 1947 w 2060"/>
                  <a:gd name="T65" fmla="*/ 209 h 1644"/>
                  <a:gd name="T66" fmla="*/ 1943 w 2060"/>
                  <a:gd name="T67" fmla="*/ 123 h 1644"/>
                  <a:gd name="T68" fmla="*/ 1975 w 2060"/>
                  <a:gd name="T69" fmla="*/ 51 h 1644"/>
                  <a:gd name="T70" fmla="*/ 2038 w 2060"/>
                  <a:gd name="T71" fmla="*/ 0 h 1644"/>
                  <a:gd name="T72" fmla="*/ 1820 w 2060"/>
                  <a:gd name="T73" fmla="*/ 63 h 1644"/>
                  <a:gd name="T74" fmla="*/ 1583 w 2060"/>
                  <a:gd name="T75" fmla="*/ 83 h 1644"/>
                  <a:gd name="T76" fmla="*/ 1349 w 2060"/>
                  <a:gd name="T77" fmla="*/ 30 h 1644"/>
                  <a:gd name="T78" fmla="*/ 1132 w 2060"/>
                  <a:gd name="T79" fmla="*/ 65 h 1644"/>
                  <a:gd name="T80" fmla="*/ 1040 w 2060"/>
                  <a:gd name="T81" fmla="*/ 170 h 1644"/>
                  <a:gd name="T82" fmla="*/ 926 w 2060"/>
                  <a:gd name="T83" fmla="*/ 137 h 1644"/>
                  <a:gd name="T84" fmla="*/ 758 w 2060"/>
                  <a:gd name="T85" fmla="*/ 183 h 1644"/>
                  <a:gd name="T86" fmla="*/ 667 w 2060"/>
                  <a:gd name="T87" fmla="*/ 140 h 1644"/>
                  <a:gd name="T88" fmla="*/ 364 w 2060"/>
                  <a:gd name="T89" fmla="*/ 248 h 1644"/>
                  <a:gd name="T90" fmla="*/ 535 w 2060"/>
                  <a:gd name="T91" fmla="*/ 213 h 1644"/>
                  <a:gd name="T92" fmla="*/ 638 w 2060"/>
                  <a:gd name="T93" fmla="*/ 276 h 1644"/>
                  <a:gd name="T94" fmla="*/ 443 w 2060"/>
                  <a:gd name="T95" fmla="*/ 357 h 1644"/>
                  <a:gd name="T96" fmla="*/ 275 w 2060"/>
                  <a:gd name="T97" fmla="*/ 416 h 1644"/>
                  <a:gd name="T98" fmla="*/ 167 w 2060"/>
                  <a:gd name="T99" fmla="*/ 537 h 1644"/>
                  <a:gd name="T100" fmla="*/ 283 w 2060"/>
                  <a:gd name="T101" fmla="*/ 552 h 1644"/>
                  <a:gd name="T102" fmla="*/ 381 w 2060"/>
                  <a:gd name="T103" fmla="*/ 573 h 1644"/>
                  <a:gd name="T104" fmla="*/ 493 w 2060"/>
                  <a:gd name="T105" fmla="*/ 590 h 1644"/>
                  <a:gd name="T106" fmla="*/ 487 w 2060"/>
                  <a:gd name="T107" fmla="*/ 512 h 1644"/>
                  <a:gd name="T108" fmla="*/ 592 w 2060"/>
                  <a:gd name="T109" fmla="*/ 548 h 1644"/>
                  <a:gd name="T110" fmla="*/ 686 w 2060"/>
                  <a:gd name="T111" fmla="*/ 470 h 1644"/>
                  <a:gd name="T112" fmla="*/ 772 w 2060"/>
                  <a:gd name="T113" fmla="*/ 480 h 1644"/>
                  <a:gd name="T114" fmla="*/ 639 w 2060"/>
                  <a:gd name="T115" fmla="*/ 598 h 1644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060"/>
                  <a:gd name="T175" fmla="*/ 0 h 1644"/>
                  <a:gd name="T176" fmla="*/ 2060 w 2060"/>
                  <a:gd name="T177" fmla="*/ 1644 h 1644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060" h="1644">
                    <a:moveTo>
                      <a:pt x="697" y="677"/>
                    </a:moveTo>
                    <a:cubicBezTo>
                      <a:pt x="659" y="675"/>
                      <a:pt x="652" y="669"/>
                      <a:pt x="618" y="667"/>
                    </a:cubicBezTo>
                    <a:cubicBezTo>
                      <a:pt x="607" y="666"/>
                      <a:pt x="594" y="661"/>
                      <a:pt x="582" y="658"/>
                    </a:cubicBezTo>
                    <a:cubicBezTo>
                      <a:pt x="577" y="655"/>
                      <a:pt x="568" y="650"/>
                      <a:pt x="568" y="650"/>
                    </a:cubicBezTo>
                    <a:cubicBezTo>
                      <a:pt x="551" y="652"/>
                      <a:pt x="557" y="655"/>
                      <a:pt x="546" y="658"/>
                    </a:cubicBezTo>
                    <a:cubicBezTo>
                      <a:pt x="540" y="667"/>
                      <a:pt x="542" y="669"/>
                      <a:pt x="546" y="677"/>
                    </a:cubicBezTo>
                    <a:cubicBezTo>
                      <a:pt x="548" y="680"/>
                      <a:pt x="550" y="686"/>
                      <a:pt x="550" y="686"/>
                    </a:cubicBezTo>
                    <a:cubicBezTo>
                      <a:pt x="526" y="694"/>
                      <a:pt x="506" y="678"/>
                      <a:pt x="488" y="670"/>
                    </a:cubicBezTo>
                    <a:cubicBezTo>
                      <a:pt x="481" y="653"/>
                      <a:pt x="472" y="655"/>
                      <a:pt x="452" y="653"/>
                    </a:cubicBezTo>
                    <a:cubicBezTo>
                      <a:pt x="446" y="648"/>
                      <a:pt x="444" y="648"/>
                      <a:pt x="437" y="650"/>
                    </a:cubicBezTo>
                    <a:cubicBezTo>
                      <a:pt x="427" y="647"/>
                      <a:pt x="433" y="648"/>
                      <a:pt x="423" y="642"/>
                    </a:cubicBezTo>
                    <a:cubicBezTo>
                      <a:pt x="421" y="641"/>
                      <a:pt x="418" y="639"/>
                      <a:pt x="418" y="639"/>
                    </a:cubicBezTo>
                    <a:cubicBezTo>
                      <a:pt x="416" y="638"/>
                      <a:pt x="413" y="633"/>
                      <a:pt x="413" y="630"/>
                    </a:cubicBezTo>
                    <a:cubicBezTo>
                      <a:pt x="415" y="625"/>
                      <a:pt x="418" y="616"/>
                      <a:pt x="418" y="616"/>
                    </a:cubicBezTo>
                    <a:cubicBezTo>
                      <a:pt x="416" y="592"/>
                      <a:pt x="421" y="588"/>
                      <a:pt x="398" y="591"/>
                    </a:cubicBezTo>
                    <a:cubicBezTo>
                      <a:pt x="390" y="598"/>
                      <a:pt x="390" y="595"/>
                      <a:pt x="381" y="592"/>
                    </a:cubicBezTo>
                    <a:cubicBezTo>
                      <a:pt x="370" y="592"/>
                      <a:pt x="361" y="595"/>
                      <a:pt x="348" y="597"/>
                    </a:cubicBezTo>
                    <a:cubicBezTo>
                      <a:pt x="344" y="595"/>
                      <a:pt x="337" y="597"/>
                      <a:pt x="333" y="595"/>
                    </a:cubicBezTo>
                    <a:cubicBezTo>
                      <a:pt x="331" y="594"/>
                      <a:pt x="330" y="592"/>
                      <a:pt x="328" y="592"/>
                    </a:cubicBezTo>
                    <a:cubicBezTo>
                      <a:pt x="314" y="591"/>
                      <a:pt x="296" y="597"/>
                      <a:pt x="283" y="602"/>
                    </a:cubicBezTo>
                    <a:cubicBezTo>
                      <a:pt x="276" y="603"/>
                      <a:pt x="268" y="606"/>
                      <a:pt x="260" y="608"/>
                    </a:cubicBezTo>
                    <a:cubicBezTo>
                      <a:pt x="255" y="609"/>
                      <a:pt x="246" y="613"/>
                      <a:pt x="246" y="613"/>
                    </a:cubicBezTo>
                    <a:cubicBezTo>
                      <a:pt x="228" y="611"/>
                      <a:pt x="209" y="609"/>
                      <a:pt x="189" y="611"/>
                    </a:cubicBezTo>
                    <a:cubicBezTo>
                      <a:pt x="184" y="613"/>
                      <a:pt x="180" y="614"/>
                      <a:pt x="175" y="617"/>
                    </a:cubicBezTo>
                    <a:cubicBezTo>
                      <a:pt x="173" y="619"/>
                      <a:pt x="173" y="620"/>
                      <a:pt x="173" y="622"/>
                    </a:cubicBezTo>
                    <a:cubicBezTo>
                      <a:pt x="172" y="623"/>
                      <a:pt x="169" y="623"/>
                      <a:pt x="169" y="625"/>
                    </a:cubicBezTo>
                    <a:cubicBezTo>
                      <a:pt x="163" y="634"/>
                      <a:pt x="167" y="641"/>
                      <a:pt x="158" y="645"/>
                    </a:cubicBezTo>
                    <a:cubicBezTo>
                      <a:pt x="153" y="648"/>
                      <a:pt x="149" y="652"/>
                      <a:pt x="144" y="655"/>
                    </a:cubicBezTo>
                    <a:cubicBezTo>
                      <a:pt x="141" y="656"/>
                      <a:pt x="135" y="659"/>
                      <a:pt x="135" y="659"/>
                    </a:cubicBezTo>
                    <a:cubicBezTo>
                      <a:pt x="133" y="664"/>
                      <a:pt x="130" y="666"/>
                      <a:pt x="130" y="669"/>
                    </a:cubicBezTo>
                    <a:cubicBezTo>
                      <a:pt x="128" y="677"/>
                      <a:pt x="132" y="691"/>
                      <a:pt x="124" y="698"/>
                    </a:cubicBezTo>
                    <a:cubicBezTo>
                      <a:pt x="118" y="703"/>
                      <a:pt x="108" y="709"/>
                      <a:pt x="101" y="711"/>
                    </a:cubicBezTo>
                    <a:cubicBezTo>
                      <a:pt x="101" y="711"/>
                      <a:pt x="90" y="716"/>
                      <a:pt x="87" y="716"/>
                    </a:cubicBezTo>
                    <a:cubicBezTo>
                      <a:pt x="85" y="717"/>
                      <a:pt x="82" y="717"/>
                      <a:pt x="82" y="717"/>
                    </a:cubicBezTo>
                    <a:cubicBezTo>
                      <a:pt x="76" y="725"/>
                      <a:pt x="68" y="733"/>
                      <a:pt x="60" y="738"/>
                    </a:cubicBezTo>
                    <a:cubicBezTo>
                      <a:pt x="56" y="745"/>
                      <a:pt x="53" y="755"/>
                      <a:pt x="46" y="759"/>
                    </a:cubicBezTo>
                    <a:cubicBezTo>
                      <a:pt x="43" y="764"/>
                      <a:pt x="37" y="767"/>
                      <a:pt x="31" y="773"/>
                    </a:cubicBezTo>
                    <a:cubicBezTo>
                      <a:pt x="26" y="780"/>
                      <a:pt x="25" y="789"/>
                      <a:pt x="23" y="797"/>
                    </a:cubicBezTo>
                    <a:cubicBezTo>
                      <a:pt x="20" y="803"/>
                      <a:pt x="19" y="809"/>
                      <a:pt x="17" y="816"/>
                    </a:cubicBezTo>
                    <a:cubicBezTo>
                      <a:pt x="15" y="817"/>
                      <a:pt x="14" y="824"/>
                      <a:pt x="14" y="824"/>
                    </a:cubicBezTo>
                    <a:cubicBezTo>
                      <a:pt x="15" y="831"/>
                      <a:pt x="26" y="842"/>
                      <a:pt x="26" y="842"/>
                    </a:cubicBezTo>
                    <a:cubicBezTo>
                      <a:pt x="26" y="847"/>
                      <a:pt x="17" y="855"/>
                      <a:pt x="17" y="855"/>
                    </a:cubicBezTo>
                    <a:cubicBezTo>
                      <a:pt x="14" y="863"/>
                      <a:pt x="17" y="867"/>
                      <a:pt x="25" y="870"/>
                    </a:cubicBezTo>
                    <a:cubicBezTo>
                      <a:pt x="28" y="884"/>
                      <a:pt x="17" y="902"/>
                      <a:pt x="6" y="909"/>
                    </a:cubicBezTo>
                    <a:cubicBezTo>
                      <a:pt x="0" y="927"/>
                      <a:pt x="5" y="927"/>
                      <a:pt x="12" y="941"/>
                    </a:cubicBezTo>
                    <a:cubicBezTo>
                      <a:pt x="23" y="963"/>
                      <a:pt x="29" y="969"/>
                      <a:pt x="53" y="977"/>
                    </a:cubicBezTo>
                    <a:cubicBezTo>
                      <a:pt x="60" y="986"/>
                      <a:pt x="56" y="983"/>
                      <a:pt x="63" y="989"/>
                    </a:cubicBezTo>
                    <a:cubicBezTo>
                      <a:pt x="62" y="994"/>
                      <a:pt x="59" y="997"/>
                      <a:pt x="59" y="1002"/>
                    </a:cubicBezTo>
                    <a:cubicBezTo>
                      <a:pt x="57" y="1009"/>
                      <a:pt x="70" y="1020"/>
                      <a:pt x="74" y="1027"/>
                    </a:cubicBezTo>
                    <a:cubicBezTo>
                      <a:pt x="77" y="1031"/>
                      <a:pt x="91" y="1036"/>
                      <a:pt x="91" y="1036"/>
                    </a:cubicBezTo>
                    <a:cubicBezTo>
                      <a:pt x="94" y="1036"/>
                      <a:pt x="96" y="1036"/>
                      <a:pt x="98" y="1034"/>
                    </a:cubicBezTo>
                    <a:cubicBezTo>
                      <a:pt x="99" y="1034"/>
                      <a:pt x="98" y="1031"/>
                      <a:pt x="99" y="1030"/>
                    </a:cubicBezTo>
                    <a:cubicBezTo>
                      <a:pt x="101" y="1030"/>
                      <a:pt x="107" y="1038"/>
                      <a:pt x="108" y="1038"/>
                    </a:cubicBezTo>
                    <a:cubicBezTo>
                      <a:pt x="119" y="1047"/>
                      <a:pt x="133" y="1055"/>
                      <a:pt x="146" y="1059"/>
                    </a:cubicBezTo>
                    <a:cubicBezTo>
                      <a:pt x="149" y="1067"/>
                      <a:pt x="152" y="1066"/>
                      <a:pt x="159" y="1064"/>
                    </a:cubicBezTo>
                    <a:cubicBezTo>
                      <a:pt x="163" y="1061"/>
                      <a:pt x="166" y="1059"/>
                      <a:pt x="169" y="1058"/>
                    </a:cubicBezTo>
                    <a:cubicBezTo>
                      <a:pt x="172" y="1056"/>
                      <a:pt x="178" y="1055"/>
                      <a:pt x="178" y="1055"/>
                    </a:cubicBezTo>
                    <a:cubicBezTo>
                      <a:pt x="192" y="1059"/>
                      <a:pt x="209" y="1061"/>
                      <a:pt x="224" y="1063"/>
                    </a:cubicBezTo>
                    <a:cubicBezTo>
                      <a:pt x="231" y="1067"/>
                      <a:pt x="229" y="1070"/>
                      <a:pt x="238" y="1069"/>
                    </a:cubicBezTo>
                    <a:cubicBezTo>
                      <a:pt x="238" y="1063"/>
                      <a:pt x="238" y="1056"/>
                      <a:pt x="238" y="1050"/>
                    </a:cubicBezTo>
                    <a:cubicBezTo>
                      <a:pt x="241" y="1041"/>
                      <a:pt x="257" y="1059"/>
                      <a:pt x="260" y="1061"/>
                    </a:cubicBezTo>
                    <a:cubicBezTo>
                      <a:pt x="266" y="1050"/>
                      <a:pt x="279" y="1052"/>
                      <a:pt x="291" y="1050"/>
                    </a:cubicBezTo>
                    <a:cubicBezTo>
                      <a:pt x="297" y="1049"/>
                      <a:pt x="302" y="1044"/>
                      <a:pt x="308" y="1041"/>
                    </a:cubicBezTo>
                    <a:cubicBezTo>
                      <a:pt x="319" y="1042"/>
                      <a:pt x="330" y="1045"/>
                      <a:pt x="341" y="1049"/>
                    </a:cubicBezTo>
                    <a:cubicBezTo>
                      <a:pt x="342" y="1050"/>
                      <a:pt x="344" y="1055"/>
                      <a:pt x="344" y="1058"/>
                    </a:cubicBezTo>
                    <a:cubicBezTo>
                      <a:pt x="344" y="1061"/>
                      <a:pt x="342" y="1067"/>
                      <a:pt x="342" y="1067"/>
                    </a:cubicBezTo>
                    <a:cubicBezTo>
                      <a:pt x="347" y="1070"/>
                      <a:pt x="355" y="1072"/>
                      <a:pt x="361" y="1075"/>
                    </a:cubicBezTo>
                    <a:cubicBezTo>
                      <a:pt x="362" y="1075"/>
                      <a:pt x="365" y="1077"/>
                      <a:pt x="365" y="1077"/>
                    </a:cubicBezTo>
                    <a:cubicBezTo>
                      <a:pt x="375" y="1074"/>
                      <a:pt x="384" y="1074"/>
                      <a:pt x="393" y="1080"/>
                    </a:cubicBezTo>
                    <a:cubicBezTo>
                      <a:pt x="396" y="1083"/>
                      <a:pt x="398" y="1088"/>
                      <a:pt x="401" y="1092"/>
                    </a:cubicBezTo>
                    <a:cubicBezTo>
                      <a:pt x="404" y="1095"/>
                      <a:pt x="407" y="1102"/>
                      <a:pt x="407" y="1102"/>
                    </a:cubicBezTo>
                    <a:cubicBezTo>
                      <a:pt x="404" y="1114"/>
                      <a:pt x="399" y="1127"/>
                      <a:pt x="396" y="1138"/>
                    </a:cubicBezTo>
                    <a:cubicBezTo>
                      <a:pt x="393" y="1147"/>
                      <a:pt x="395" y="1141"/>
                      <a:pt x="389" y="1152"/>
                    </a:cubicBezTo>
                    <a:cubicBezTo>
                      <a:pt x="387" y="1153"/>
                      <a:pt x="385" y="1156"/>
                      <a:pt x="385" y="1156"/>
                    </a:cubicBezTo>
                    <a:cubicBezTo>
                      <a:pt x="389" y="1185"/>
                      <a:pt x="396" y="1180"/>
                      <a:pt x="410" y="1197"/>
                    </a:cubicBezTo>
                    <a:cubicBezTo>
                      <a:pt x="427" y="1219"/>
                      <a:pt x="440" y="1239"/>
                      <a:pt x="447" y="1266"/>
                    </a:cubicBezTo>
                    <a:cubicBezTo>
                      <a:pt x="446" y="1280"/>
                      <a:pt x="452" y="1314"/>
                      <a:pt x="435" y="1325"/>
                    </a:cubicBezTo>
                    <a:cubicBezTo>
                      <a:pt x="427" y="1347"/>
                      <a:pt x="433" y="1325"/>
                      <a:pt x="430" y="1367"/>
                    </a:cubicBezTo>
                    <a:cubicBezTo>
                      <a:pt x="429" y="1377"/>
                      <a:pt x="421" y="1381"/>
                      <a:pt x="418" y="1391"/>
                    </a:cubicBezTo>
                    <a:cubicBezTo>
                      <a:pt x="421" y="1413"/>
                      <a:pt x="430" y="1422"/>
                      <a:pt x="446" y="1438"/>
                    </a:cubicBezTo>
                    <a:cubicBezTo>
                      <a:pt x="449" y="1441"/>
                      <a:pt x="450" y="1442"/>
                      <a:pt x="452" y="1447"/>
                    </a:cubicBezTo>
                    <a:cubicBezTo>
                      <a:pt x="454" y="1450"/>
                      <a:pt x="455" y="1456"/>
                      <a:pt x="455" y="1456"/>
                    </a:cubicBezTo>
                    <a:cubicBezTo>
                      <a:pt x="457" y="1475"/>
                      <a:pt x="458" y="1488"/>
                      <a:pt x="460" y="1505"/>
                    </a:cubicBezTo>
                    <a:cubicBezTo>
                      <a:pt x="461" y="1514"/>
                      <a:pt x="461" y="1511"/>
                      <a:pt x="464" y="1522"/>
                    </a:cubicBezTo>
                    <a:cubicBezTo>
                      <a:pt x="466" y="1524"/>
                      <a:pt x="466" y="1527"/>
                      <a:pt x="466" y="1527"/>
                    </a:cubicBezTo>
                    <a:cubicBezTo>
                      <a:pt x="468" y="1542"/>
                      <a:pt x="469" y="1552"/>
                      <a:pt x="481" y="1561"/>
                    </a:cubicBezTo>
                    <a:cubicBezTo>
                      <a:pt x="485" y="1566"/>
                      <a:pt x="488" y="1569"/>
                      <a:pt x="494" y="1572"/>
                    </a:cubicBezTo>
                    <a:cubicBezTo>
                      <a:pt x="497" y="1585"/>
                      <a:pt x="503" y="1597"/>
                      <a:pt x="506" y="1610"/>
                    </a:cubicBezTo>
                    <a:cubicBezTo>
                      <a:pt x="506" y="1614"/>
                      <a:pt x="508" y="1619"/>
                      <a:pt x="505" y="1622"/>
                    </a:cubicBezTo>
                    <a:cubicBezTo>
                      <a:pt x="503" y="1625"/>
                      <a:pt x="497" y="1628"/>
                      <a:pt x="497" y="1628"/>
                    </a:cubicBezTo>
                    <a:cubicBezTo>
                      <a:pt x="488" y="1642"/>
                      <a:pt x="509" y="1644"/>
                      <a:pt x="517" y="1644"/>
                    </a:cubicBezTo>
                    <a:cubicBezTo>
                      <a:pt x="539" y="1639"/>
                      <a:pt x="557" y="1635"/>
                      <a:pt x="579" y="1633"/>
                    </a:cubicBezTo>
                    <a:cubicBezTo>
                      <a:pt x="598" y="1630"/>
                      <a:pt x="613" y="1627"/>
                      <a:pt x="632" y="1624"/>
                    </a:cubicBezTo>
                    <a:cubicBezTo>
                      <a:pt x="635" y="1624"/>
                      <a:pt x="638" y="1622"/>
                      <a:pt x="641" y="1621"/>
                    </a:cubicBezTo>
                    <a:cubicBezTo>
                      <a:pt x="642" y="1621"/>
                      <a:pt x="644" y="1619"/>
                      <a:pt x="646" y="1617"/>
                    </a:cubicBezTo>
                    <a:cubicBezTo>
                      <a:pt x="649" y="1617"/>
                      <a:pt x="655" y="1616"/>
                      <a:pt x="655" y="1616"/>
                    </a:cubicBezTo>
                    <a:cubicBezTo>
                      <a:pt x="659" y="1610"/>
                      <a:pt x="664" y="1603"/>
                      <a:pt x="670" y="1600"/>
                    </a:cubicBezTo>
                    <a:cubicBezTo>
                      <a:pt x="675" y="1594"/>
                      <a:pt x="678" y="1591"/>
                      <a:pt x="683" y="1588"/>
                    </a:cubicBezTo>
                    <a:cubicBezTo>
                      <a:pt x="687" y="1581"/>
                      <a:pt x="697" y="1577"/>
                      <a:pt x="704" y="1574"/>
                    </a:cubicBezTo>
                    <a:cubicBezTo>
                      <a:pt x="715" y="1563"/>
                      <a:pt x="726" y="1550"/>
                      <a:pt x="731" y="1535"/>
                    </a:cubicBezTo>
                    <a:cubicBezTo>
                      <a:pt x="731" y="1531"/>
                      <a:pt x="729" y="1528"/>
                      <a:pt x="729" y="1525"/>
                    </a:cubicBezTo>
                    <a:cubicBezTo>
                      <a:pt x="729" y="1494"/>
                      <a:pt x="737" y="1505"/>
                      <a:pt x="754" y="1494"/>
                    </a:cubicBezTo>
                    <a:cubicBezTo>
                      <a:pt x="759" y="1488"/>
                      <a:pt x="762" y="1483"/>
                      <a:pt x="765" y="1475"/>
                    </a:cubicBezTo>
                    <a:cubicBezTo>
                      <a:pt x="763" y="1458"/>
                      <a:pt x="765" y="1439"/>
                      <a:pt x="755" y="1424"/>
                    </a:cubicBezTo>
                    <a:cubicBezTo>
                      <a:pt x="759" y="1413"/>
                      <a:pt x="771" y="1419"/>
                      <a:pt x="779" y="1422"/>
                    </a:cubicBezTo>
                    <a:cubicBezTo>
                      <a:pt x="782" y="1427"/>
                      <a:pt x="782" y="1435"/>
                      <a:pt x="785" y="1427"/>
                    </a:cubicBezTo>
                    <a:cubicBezTo>
                      <a:pt x="786" y="1416"/>
                      <a:pt x="786" y="1405"/>
                      <a:pt x="786" y="1396"/>
                    </a:cubicBezTo>
                    <a:cubicBezTo>
                      <a:pt x="788" y="1386"/>
                      <a:pt x="810" y="1385"/>
                      <a:pt x="817" y="1380"/>
                    </a:cubicBezTo>
                    <a:cubicBezTo>
                      <a:pt x="820" y="1374"/>
                      <a:pt x="831" y="1367"/>
                      <a:pt x="837" y="1363"/>
                    </a:cubicBezTo>
                    <a:cubicBezTo>
                      <a:pt x="841" y="1361"/>
                      <a:pt x="847" y="1356"/>
                      <a:pt x="847" y="1356"/>
                    </a:cubicBezTo>
                    <a:cubicBezTo>
                      <a:pt x="855" y="1345"/>
                      <a:pt x="845" y="1333"/>
                      <a:pt x="844" y="1320"/>
                    </a:cubicBezTo>
                    <a:cubicBezTo>
                      <a:pt x="845" y="1310"/>
                      <a:pt x="847" y="1308"/>
                      <a:pt x="850" y="1299"/>
                    </a:cubicBezTo>
                    <a:cubicBezTo>
                      <a:pt x="847" y="1288"/>
                      <a:pt x="842" y="1288"/>
                      <a:pt x="834" y="1280"/>
                    </a:cubicBezTo>
                    <a:cubicBezTo>
                      <a:pt x="833" y="1275"/>
                      <a:pt x="830" y="1266"/>
                      <a:pt x="830" y="1266"/>
                    </a:cubicBezTo>
                    <a:cubicBezTo>
                      <a:pt x="831" y="1250"/>
                      <a:pt x="831" y="1236"/>
                      <a:pt x="831" y="1220"/>
                    </a:cubicBezTo>
                    <a:cubicBezTo>
                      <a:pt x="833" y="1192"/>
                      <a:pt x="861" y="1183"/>
                      <a:pt x="876" y="1166"/>
                    </a:cubicBezTo>
                    <a:cubicBezTo>
                      <a:pt x="879" y="1160"/>
                      <a:pt x="884" y="1160"/>
                      <a:pt x="885" y="1153"/>
                    </a:cubicBezTo>
                    <a:cubicBezTo>
                      <a:pt x="890" y="1144"/>
                      <a:pt x="889" y="1142"/>
                      <a:pt x="895" y="1136"/>
                    </a:cubicBezTo>
                    <a:cubicBezTo>
                      <a:pt x="898" y="1127"/>
                      <a:pt x="906" y="1114"/>
                      <a:pt x="915" y="1111"/>
                    </a:cubicBezTo>
                    <a:cubicBezTo>
                      <a:pt x="920" y="1105"/>
                      <a:pt x="924" y="1099"/>
                      <a:pt x="930" y="1094"/>
                    </a:cubicBezTo>
                    <a:cubicBezTo>
                      <a:pt x="935" y="1089"/>
                      <a:pt x="938" y="1089"/>
                      <a:pt x="943" y="1084"/>
                    </a:cubicBezTo>
                    <a:cubicBezTo>
                      <a:pt x="947" y="1080"/>
                      <a:pt x="949" y="1078"/>
                      <a:pt x="955" y="1077"/>
                    </a:cubicBezTo>
                    <a:cubicBezTo>
                      <a:pt x="961" y="1066"/>
                      <a:pt x="958" y="1069"/>
                      <a:pt x="966" y="1064"/>
                    </a:cubicBezTo>
                    <a:cubicBezTo>
                      <a:pt x="972" y="1055"/>
                      <a:pt x="978" y="1045"/>
                      <a:pt x="983" y="1036"/>
                    </a:cubicBezTo>
                    <a:cubicBezTo>
                      <a:pt x="988" y="1030"/>
                      <a:pt x="989" y="1019"/>
                      <a:pt x="991" y="1013"/>
                    </a:cubicBezTo>
                    <a:cubicBezTo>
                      <a:pt x="994" y="1003"/>
                      <a:pt x="992" y="1009"/>
                      <a:pt x="998" y="999"/>
                    </a:cubicBezTo>
                    <a:cubicBezTo>
                      <a:pt x="1003" y="992"/>
                      <a:pt x="1003" y="984"/>
                      <a:pt x="1005" y="977"/>
                    </a:cubicBezTo>
                    <a:cubicBezTo>
                      <a:pt x="1003" y="966"/>
                      <a:pt x="1000" y="970"/>
                      <a:pt x="989" y="974"/>
                    </a:cubicBezTo>
                    <a:cubicBezTo>
                      <a:pt x="971" y="986"/>
                      <a:pt x="941" y="983"/>
                      <a:pt x="921" y="983"/>
                    </a:cubicBezTo>
                    <a:cubicBezTo>
                      <a:pt x="892" y="981"/>
                      <a:pt x="895" y="977"/>
                      <a:pt x="878" y="961"/>
                    </a:cubicBezTo>
                    <a:cubicBezTo>
                      <a:pt x="875" y="949"/>
                      <a:pt x="867" y="944"/>
                      <a:pt x="858" y="936"/>
                    </a:cubicBezTo>
                    <a:cubicBezTo>
                      <a:pt x="853" y="933"/>
                      <a:pt x="844" y="930"/>
                      <a:pt x="844" y="930"/>
                    </a:cubicBezTo>
                    <a:cubicBezTo>
                      <a:pt x="837" y="909"/>
                      <a:pt x="828" y="891"/>
                      <a:pt x="817" y="872"/>
                    </a:cubicBezTo>
                    <a:cubicBezTo>
                      <a:pt x="811" y="866"/>
                      <a:pt x="816" y="869"/>
                      <a:pt x="805" y="863"/>
                    </a:cubicBezTo>
                    <a:cubicBezTo>
                      <a:pt x="802" y="859"/>
                      <a:pt x="796" y="856"/>
                      <a:pt x="796" y="856"/>
                    </a:cubicBezTo>
                    <a:cubicBezTo>
                      <a:pt x="786" y="842"/>
                      <a:pt x="794" y="825"/>
                      <a:pt x="785" y="813"/>
                    </a:cubicBezTo>
                    <a:cubicBezTo>
                      <a:pt x="774" y="794"/>
                      <a:pt x="759" y="772"/>
                      <a:pt x="745" y="758"/>
                    </a:cubicBezTo>
                    <a:cubicBezTo>
                      <a:pt x="742" y="744"/>
                      <a:pt x="737" y="736"/>
                      <a:pt x="729" y="723"/>
                    </a:cubicBezTo>
                    <a:cubicBezTo>
                      <a:pt x="726" y="720"/>
                      <a:pt x="723" y="709"/>
                      <a:pt x="723" y="709"/>
                    </a:cubicBezTo>
                    <a:cubicBezTo>
                      <a:pt x="740" y="705"/>
                      <a:pt x="757" y="733"/>
                      <a:pt x="766" y="744"/>
                    </a:cubicBezTo>
                    <a:cubicBezTo>
                      <a:pt x="771" y="758"/>
                      <a:pt x="771" y="759"/>
                      <a:pt x="786" y="764"/>
                    </a:cubicBezTo>
                    <a:cubicBezTo>
                      <a:pt x="793" y="766"/>
                      <a:pt x="800" y="773"/>
                      <a:pt x="800" y="773"/>
                    </a:cubicBezTo>
                    <a:cubicBezTo>
                      <a:pt x="803" y="780"/>
                      <a:pt x="808" y="784"/>
                      <a:pt x="813" y="791"/>
                    </a:cubicBezTo>
                    <a:cubicBezTo>
                      <a:pt x="813" y="803"/>
                      <a:pt x="814" y="809"/>
                      <a:pt x="817" y="819"/>
                    </a:cubicBezTo>
                    <a:cubicBezTo>
                      <a:pt x="819" y="842"/>
                      <a:pt x="820" y="841"/>
                      <a:pt x="839" y="847"/>
                    </a:cubicBezTo>
                    <a:cubicBezTo>
                      <a:pt x="844" y="852"/>
                      <a:pt x="847" y="856"/>
                      <a:pt x="851" y="861"/>
                    </a:cubicBezTo>
                    <a:cubicBezTo>
                      <a:pt x="851" y="863"/>
                      <a:pt x="853" y="864"/>
                      <a:pt x="853" y="866"/>
                    </a:cubicBezTo>
                    <a:cubicBezTo>
                      <a:pt x="853" y="869"/>
                      <a:pt x="853" y="874"/>
                      <a:pt x="855" y="877"/>
                    </a:cubicBezTo>
                    <a:cubicBezTo>
                      <a:pt x="856" y="884"/>
                      <a:pt x="870" y="889"/>
                      <a:pt x="875" y="894"/>
                    </a:cubicBezTo>
                    <a:cubicBezTo>
                      <a:pt x="887" y="927"/>
                      <a:pt x="870" y="945"/>
                      <a:pt x="910" y="955"/>
                    </a:cubicBezTo>
                    <a:cubicBezTo>
                      <a:pt x="921" y="953"/>
                      <a:pt x="926" y="955"/>
                      <a:pt x="933" y="949"/>
                    </a:cubicBezTo>
                    <a:cubicBezTo>
                      <a:pt x="938" y="942"/>
                      <a:pt x="944" y="941"/>
                      <a:pt x="951" y="936"/>
                    </a:cubicBezTo>
                    <a:cubicBezTo>
                      <a:pt x="972" y="924"/>
                      <a:pt x="978" y="920"/>
                      <a:pt x="1003" y="916"/>
                    </a:cubicBezTo>
                    <a:cubicBezTo>
                      <a:pt x="1009" y="914"/>
                      <a:pt x="1017" y="911"/>
                      <a:pt x="1025" y="909"/>
                    </a:cubicBezTo>
                    <a:cubicBezTo>
                      <a:pt x="1031" y="906"/>
                      <a:pt x="1036" y="899"/>
                      <a:pt x="1042" y="897"/>
                    </a:cubicBezTo>
                    <a:cubicBezTo>
                      <a:pt x="1051" y="894"/>
                      <a:pt x="1060" y="894"/>
                      <a:pt x="1068" y="888"/>
                    </a:cubicBezTo>
                    <a:cubicBezTo>
                      <a:pt x="1073" y="881"/>
                      <a:pt x="1079" y="877"/>
                      <a:pt x="1084" y="869"/>
                    </a:cubicBezTo>
                    <a:cubicBezTo>
                      <a:pt x="1087" y="861"/>
                      <a:pt x="1088" y="850"/>
                      <a:pt x="1098" y="844"/>
                    </a:cubicBezTo>
                    <a:cubicBezTo>
                      <a:pt x="1104" y="836"/>
                      <a:pt x="1105" y="825"/>
                      <a:pt x="1108" y="816"/>
                    </a:cubicBezTo>
                    <a:cubicBezTo>
                      <a:pt x="1110" y="811"/>
                      <a:pt x="1115" y="808"/>
                      <a:pt x="1116" y="803"/>
                    </a:cubicBezTo>
                    <a:cubicBezTo>
                      <a:pt x="1110" y="800"/>
                      <a:pt x="1110" y="805"/>
                      <a:pt x="1102" y="808"/>
                    </a:cubicBezTo>
                    <a:cubicBezTo>
                      <a:pt x="1099" y="802"/>
                      <a:pt x="1104" y="795"/>
                      <a:pt x="1098" y="792"/>
                    </a:cubicBezTo>
                    <a:cubicBezTo>
                      <a:pt x="1094" y="789"/>
                      <a:pt x="1084" y="788"/>
                      <a:pt x="1084" y="788"/>
                    </a:cubicBezTo>
                    <a:cubicBezTo>
                      <a:pt x="1077" y="780"/>
                      <a:pt x="1076" y="783"/>
                      <a:pt x="1067" y="786"/>
                    </a:cubicBezTo>
                    <a:cubicBezTo>
                      <a:pt x="1064" y="788"/>
                      <a:pt x="1057" y="789"/>
                      <a:pt x="1057" y="789"/>
                    </a:cubicBezTo>
                    <a:cubicBezTo>
                      <a:pt x="1054" y="789"/>
                      <a:pt x="1051" y="789"/>
                      <a:pt x="1048" y="788"/>
                    </a:cubicBezTo>
                    <a:cubicBezTo>
                      <a:pt x="1046" y="786"/>
                      <a:pt x="1045" y="778"/>
                      <a:pt x="1045" y="778"/>
                    </a:cubicBezTo>
                    <a:cubicBezTo>
                      <a:pt x="1046" y="778"/>
                      <a:pt x="1048" y="777"/>
                      <a:pt x="1050" y="775"/>
                    </a:cubicBezTo>
                    <a:cubicBezTo>
                      <a:pt x="1060" y="772"/>
                      <a:pt x="1067" y="778"/>
                      <a:pt x="1060" y="763"/>
                    </a:cubicBezTo>
                    <a:cubicBezTo>
                      <a:pt x="1059" y="763"/>
                      <a:pt x="1057" y="761"/>
                      <a:pt x="1056" y="761"/>
                    </a:cubicBezTo>
                    <a:cubicBezTo>
                      <a:pt x="1053" y="761"/>
                      <a:pt x="1048" y="761"/>
                      <a:pt x="1046" y="763"/>
                    </a:cubicBezTo>
                    <a:cubicBezTo>
                      <a:pt x="1046" y="764"/>
                      <a:pt x="1045" y="766"/>
                      <a:pt x="1043" y="767"/>
                    </a:cubicBezTo>
                    <a:cubicBezTo>
                      <a:pt x="1036" y="775"/>
                      <a:pt x="1025" y="777"/>
                      <a:pt x="1016" y="780"/>
                    </a:cubicBezTo>
                    <a:cubicBezTo>
                      <a:pt x="1011" y="780"/>
                      <a:pt x="1006" y="778"/>
                      <a:pt x="1003" y="777"/>
                    </a:cubicBezTo>
                    <a:cubicBezTo>
                      <a:pt x="1002" y="777"/>
                      <a:pt x="997" y="775"/>
                      <a:pt x="997" y="775"/>
                    </a:cubicBezTo>
                    <a:cubicBezTo>
                      <a:pt x="988" y="763"/>
                      <a:pt x="986" y="761"/>
                      <a:pt x="971" y="758"/>
                    </a:cubicBezTo>
                    <a:cubicBezTo>
                      <a:pt x="971" y="753"/>
                      <a:pt x="974" y="747"/>
                      <a:pt x="971" y="742"/>
                    </a:cubicBezTo>
                    <a:cubicBezTo>
                      <a:pt x="969" y="739"/>
                      <a:pt x="960" y="736"/>
                      <a:pt x="957" y="734"/>
                    </a:cubicBezTo>
                    <a:cubicBezTo>
                      <a:pt x="954" y="733"/>
                      <a:pt x="947" y="731"/>
                      <a:pt x="947" y="731"/>
                    </a:cubicBezTo>
                    <a:cubicBezTo>
                      <a:pt x="941" y="725"/>
                      <a:pt x="935" y="722"/>
                      <a:pt x="929" y="716"/>
                    </a:cubicBezTo>
                    <a:cubicBezTo>
                      <a:pt x="930" y="706"/>
                      <a:pt x="932" y="700"/>
                      <a:pt x="941" y="697"/>
                    </a:cubicBezTo>
                    <a:cubicBezTo>
                      <a:pt x="955" y="698"/>
                      <a:pt x="968" y="702"/>
                      <a:pt x="980" y="705"/>
                    </a:cubicBezTo>
                    <a:cubicBezTo>
                      <a:pt x="986" y="711"/>
                      <a:pt x="988" y="716"/>
                      <a:pt x="995" y="720"/>
                    </a:cubicBezTo>
                    <a:cubicBezTo>
                      <a:pt x="1005" y="734"/>
                      <a:pt x="1012" y="736"/>
                      <a:pt x="1025" y="744"/>
                    </a:cubicBezTo>
                    <a:cubicBezTo>
                      <a:pt x="1033" y="742"/>
                      <a:pt x="1045" y="747"/>
                      <a:pt x="1051" y="741"/>
                    </a:cubicBezTo>
                    <a:cubicBezTo>
                      <a:pt x="1060" y="733"/>
                      <a:pt x="1048" y="738"/>
                      <a:pt x="1059" y="734"/>
                    </a:cubicBezTo>
                    <a:cubicBezTo>
                      <a:pt x="1064" y="738"/>
                      <a:pt x="1068" y="739"/>
                      <a:pt x="1073" y="742"/>
                    </a:cubicBezTo>
                    <a:cubicBezTo>
                      <a:pt x="1079" y="752"/>
                      <a:pt x="1093" y="750"/>
                      <a:pt x="1104" y="753"/>
                    </a:cubicBezTo>
                    <a:cubicBezTo>
                      <a:pt x="1121" y="764"/>
                      <a:pt x="1110" y="759"/>
                      <a:pt x="1141" y="761"/>
                    </a:cubicBezTo>
                    <a:cubicBezTo>
                      <a:pt x="1152" y="763"/>
                      <a:pt x="1156" y="766"/>
                      <a:pt x="1163" y="775"/>
                    </a:cubicBezTo>
                    <a:cubicBezTo>
                      <a:pt x="1159" y="788"/>
                      <a:pt x="1167" y="781"/>
                      <a:pt x="1173" y="777"/>
                    </a:cubicBezTo>
                    <a:cubicBezTo>
                      <a:pt x="1175" y="770"/>
                      <a:pt x="1178" y="770"/>
                      <a:pt x="1181" y="764"/>
                    </a:cubicBezTo>
                    <a:cubicBezTo>
                      <a:pt x="1190" y="767"/>
                      <a:pt x="1189" y="772"/>
                      <a:pt x="1187" y="783"/>
                    </a:cubicBezTo>
                    <a:cubicBezTo>
                      <a:pt x="1195" y="789"/>
                      <a:pt x="1206" y="786"/>
                      <a:pt x="1215" y="789"/>
                    </a:cubicBezTo>
                    <a:cubicBezTo>
                      <a:pt x="1221" y="791"/>
                      <a:pt x="1226" y="797"/>
                      <a:pt x="1234" y="800"/>
                    </a:cubicBezTo>
                    <a:cubicBezTo>
                      <a:pt x="1245" y="803"/>
                      <a:pt x="1255" y="808"/>
                      <a:pt x="1265" y="816"/>
                    </a:cubicBezTo>
                    <a:cubicBezTo>
                      <a:pt x="1268" y="827"/>
                      <a:pt x="1272" y="831"/>
                      <a:pt x="1282" y="834"/>
                    </a:cubicBezTo>
                    <a:cubicBezTo>
                      <a:pt x="1286" y="842"/>
                      <a:pt x="1288" y="847"/>
                      <a:pt x="1296" y="852"/>
                    </a:cubicBezTo>
                    <a:cubicBezTo>
                      <a:pt x="1308" y="849"/>
                      <a:pt x="1302" y="850"/>
                      <a:pt x="1314" y="847"/>
                    </a:cubicBezTo>
                    <a:cubicBezTo>
                      <a:pt x="1316" y="845"/>
                      <a:pt x="1319" y="845"/>
                      <a:pt x="1319" y="845"/>
                    </a:cubicBezTo>
                    <a:cubicBezTo>
                      <a:pt x="1328" y="852"/>
                      <a:pt x="1322" y="842"/>
                      <a:pt x="1319" y="839"/>
                    </a:cubicBezTo>
                    <a:cubicBezTo>
                      <a:pt x="1316" y="844"/>
                      <a:pt x="1311" y="847"/>
                      <a:pt x="1310" y="853"/>
                    </a:cubicBezTo>
                    <a:cubicBezTo>
                      <a:pt x="1310" y="856"/>
                      <a:pt x="1307" y="863"/>
                      <a:pt x="1307" y="863"/>
                    </a:cubicBezTo>
                    <a:cubicBezTo>
                      <a:pt x="1308" y="869"/>
                      <a:pt x="1310" y="880"/>
                      <a:pt x="1319" y="880"/>
                    </a:cubicBezTo>
                    <a:lnTo>
                      <a:pt x="1320" y="916"/>
                    </a:lnTo>
                    <a:lnTo>
                      <a:pt x="1348" y="1005"/>
                    </a:lnTo>
                    <a:lnTo>
                      <a:pt x="1373" y="1033"/>
                    </a:lnTo>
                    <a:lnTo>
                      <a:pt x="1416" y="994"/>
                    </a:lnTo>
                    <a:lnTo>
                      <a:pt x="1413" y="967"/>
                    </a:lnTo>
                    <a:lnTo>
                      <a:pt x="1424" y="959"/>
                    </a:lnTo>
                    <a:lnTo>
                      <a:pt x="1423" y="925"/>
                    </a:lnTo>
                    <a:lnTo>
                      <a:pt x="1452" y="916"/>
                    </a:lnTo>
                    <a:lnTo>
                      <a:pt x="1520" y="855"/>
                    </a:lnTo>
                    <a:lnTo>
                      <a:pt x="1533" y="839"/>
                    </a:lnTo>
                    <a:lnTo>
                      <a:pt x="1588" y="824"/>
                    </a:lnTo>
                    <a:lnTo>
                      <a:pt x="1608" y="847"/>
                    </a:lnTo>
                    <a:lnTo>
                      <a:pt x="1602" y="858"/>
                    </a:lnTo>
                    <a:lnTo>
                      <a:pt x="1619" y="875"/>
                    </a:lnTo>
                    <a:lnTo>
                      <a:pt x="1624" y="899"/>
                    </a:lnTo>
                    <a:lnTo>
                      <a:pt x="1641" y="906"/>
                    </a:lnTo>
                    <a:lnTo>
                      <a:pt x="1677" y="892"/>
                    </a:lnTo>
                    <a:lnTo>
                      <a:pt x="1675" y="975"/>
                    </a:lnTo>
                    <a:lnTo>
                      <a:pt x="1684" y="956"/>
                    </a:lnTo>
                    <a:lnTo>
                      <a:pt x="1707" y="1000"/>
                    </a:lnTo>
                    <a:lnTo>
                      <a:pt x="1704" y="1030"/>
                    </a:lnTo>
                    <a:lnTo>
                      <a:pt x="1718" y="1013"/>
                    </a:lnTo>
                    <a:lnTo>
                      <a:pt x="1721" y="997"/>
                    </a:lnTo>
                    <a:lnTo>
                      <a:pt x="1738" y="972"/>
                    </a:lnTo>
                    <a:lnTo>
                      <a:pt x="1728" y="958"/>
                    </a:lnTo>
                    <a:lnTo>
                      <a:pt x="1737" y="942"/>
                    </a:lnTo>
                    <a:lnTo>
                      <a:pt x="1725" y="913"/>
                    </a:lnTo>
                    <a:lnTo>
                      <a:pt x="1732" y="889"/>
                    </a:lnTo>
                    <a:lnTo>
                      <a:pt x="1715" y="895"/>
                    </a:lnTo>
                    <a:lnTo>
                      <a:pt x="1707" y="874"/>
                    </a:lnTo>
                    <a:lnTo>
                      <a:pt x="1701" y="844"/>
                    </a:lnTo>
                    <a:lnTo>
                      <a:pt x="1714" y="816"/>
                    </a:lnTo>
                    <a:lnTo>
                      <a:pt x="1728" y="834"/>
                    </a:lnTo>
                    <a:lnTo>
                      <a:pt x="1721" y="880"/>
                    </a:lnTo>
                    <a:lnTo>
                      <a:pt x="1738" y="849"/>
                    </a:lnTo>
                    <a:lnTo>
                      <a:pt x="1732" y="824"/>
                    </a:lnTo>
                    <a:lnTo>
                      <a:pt x="1752" y="808"/>
                    </a:lnTo>
                    <a:lnTo>
                      <a:pt x="1752" y="797"/>
                    </a:lnTo>
                    <a:lnTo>
                      <a:pt x="1759" y="800"/>
                    </a:lnTo>
                    <a:lnTo>
                      <a:pt x="1796" y="756"/>
                    </a:lnTo>
                    <a:lnTo>
                      <a:pt x="1805" y="684"/>
                    </a:lnTo>
                    <a:lnTo>
                      <a:pt x="1810" y="655"/>
                    </a:lnTo>
                    <a:lnTo>
                      <a:pt x="1794" y="664"/>
                    </a:lnTo>
                    <a:lnTo>
                      <a:pt x="1788" y="655"/>
                    </a:lnTo>
                    <a:lnTo>
                      <a:pt x="1800" y="638"/>
                    </a:lnTo>
                    <a:lnTo>
                      <a:pt x="1776" y="592"/>
                    </a:lnTo>
                    <a:lnTo>
                      <a:pt x="1763" y="580"/>
                    </a:lnTo>
                    <a:lnTo>
                      <a:pt x="1783" y="544"/>
                    </a:lnTo>
                    <a:lnTo>
                      <a:pt x="1762" y="539"/>
                    </a:lnTo>
                    <a:lnTo>
                      <a:pt x="1743" y="531"/>
                    </a:lnTo>
                    <a:lnTo>
                      <a:pt x="1751" y="503"/>
                    </a:lnTo>
                    <a:lnTo>
                      <a:pt x="1763" y="487"/>
                    </a:lnTo>
                    <a:lnTo>
                      <a:pt x="1766" y="519"/>
                    </a:lnTo>
                    <a:lnTo>
                      <a:pt x="1788" y="498"/>
                    </a:lnTo>
                    <a:lnTo>
                      <a:pt x="1805" y="497"/>
                    </a:lnTo>
                    <a:lnTo>
                      <a:pt x="1797" y="519"/>
                    </a:lnTo>
                    <a:lnTo>
                      <a:pt x="1824" y="528"/>
                    </a:lnTo>
                    <a:lnTo>
                      <a:pt x="1816" y="545"/>
                    </a:lnTo>
                    <a:lnTo>
                      <a:pt x="1830" y="559"/>
                    </a:lnTo>
                    <a:lnTo>
                      <a:pt x="1830" y="588"/>
                    </a:lnTo>
                    <a:lnTo>
                      <a:pt x="1861" y="559"/>
                    </a:lnTo>
                    <a:lnTo>
                      <a:pt x="1850" y="531"/>
                    </a:lnTo>
                    <a:lnTo>
                      <a:pt x="1821" y="489"/>
                    </a:lnTo>
                    <a:lnTo>
                      <a:pt x="1830" y="473"/>
                    </a:lnTo>
                    <a:lnTo>
                      <a:pt x="1824" y="448"/>
                    </a:lnTo>
                    <a:lnTo>
                      <a:pt x="1844" y="427"/>
                    </a:lnTo>
                    <a:lnTo>
                      <a:pt x="1868" y="416"/>
                    </a:lnTo>
                    <a:lnTo>
                      <a:pt x="1867" y="367"/>
                    </a:lnTo>
                    <a:lnTo>
                      <a:pt x="1865" y="333"/>
                    </a:lnTo>
                    <a:lnTo>
                      <a:pt x="1858" y="302"/>
                    </a:lnTo>
                    <a:lnTo>
                      <a:pt x="1830" y="248"/>
                    </a:lnTo>
                    <a:lnTo>
                      <a:pt x="1825" y="275"/>
                    </a:lnTo>
                    <a:lnTo>
                      <a:pt x="1807" y="258"/>
                    </a:lnTo>
                    <a:lnTo>
                      <a:pt x="1790" y="266"/>
                    </a:lnTo>
                    <a:lnTo>
                      <a:pt x="1805" y="226"/>
                    </a:lnTo>
                    <a:lnTo>
                      <a:pt x="1821" y="192"/>
                    </a:lnTo>
                    <a:lnTo>
                      <a:pt x="1850" y="176"/>
                    </a:lnTo>
                    <a:lnTo>
                      <a:pt x="1853" y="161"/>
                    </a:lnTo>
                    <a:lnTo>
                      <a:pt x="1873" y="155"/>
                    </a:lnTo>
                    <a:lnTo>
                      <a:pt x="1873" y="170"/>
                    </a:lnTo>
                    <a:lnTo>
                      <a:pt x="1896" y="145"/>
                    </a:lnTo>
                    <a:lnTo>
                      <a:pt x="1882" y="139"/>
                    </a:lnTo>
                    <a:lnTo>
                      <a:pt x="1882" y="120"/>
                    </a:lnTo>
                    <a:lnTo>
                      <a:pt x="1899" y="108"/>
                    </a:lnTo>
                    <a:lnTo>
                      <a:pt x="1906" y="122"/>
                    </a:lnTo>
                    <a:lnTo>
                      <a:pt x="1929" y="100"/>
                    </a:lnTo>
                    <a:lnTo>
                      <a:pt x="1926" y="120"/>
                    </a:lnTo>
                    <a:lnTo>
                      <a:pt x="1927" y="136"/>
                    </a:lnTo>
                    <a:lnTo>
                      <a:pt x="1926" y="158"/>
                    </a:lnTo>
                    <a:lnTo>
                      <a:pt x="1918" y="175"/>
                    </a:lnTo>
                    <a:lnTo>
                      <a:pt x="1932" y="197"/>
                    </a:lnTo>
                    <a:lnTo>
                      <a:pt x="1938" y="212"/>
                    </a:lnTo>
                    <a:lnTo>
                      <a:pt x="1947" y="209"/>
                    </a:lnTo>
                    <a:lnTo>
                      <a:pt x="1992" y="256"/>
                    </a:lnTo>
                    <a:lnTo>
                      <a:pt x="2002" y="233"/>
                    </a:lnTo>
                    <a:lnTo>
                      <a:pt x="2014" y="216"/>
                    </a:lnTo>
                    <a:lnTo>
                      <a:pt x="1994" y="205"/>
                    </a:lnTo>
                    <a:lnTo>
                      <a:pt x="1999" y="184"/>
                    </a:lnTo>
                    <a:lnTo>
                      <a:pt x="1999" y="172"/>
                    </a:lnTo>
                    <a:lnTo>
                      <a:pt x="1978" y="150"/>
                    </a:lnTo>
                    <a:lnTo>
                      <a:pt x="1960" y="147"/>
                    </a:lnTo>
                    <a:lnTo>
                      <a:pt x="1943" y="123"/>
                    </a:lnTo>
                    <a:lnTo>
                      <a:pt x="1966" y="119"/>
                    </a:lnTo>
                    <a:lnTo>
                      <a:pt x="1977" y="100"/>
                    </a:lnTo>
                    <a:lnTo>
                      <a:pt x="1991" y="106"/>
                    </a:lnTo>
                    <a:lnTo>
                      <a:pt x="2005" y="98"/>
                    </a:lnTo>
                    <a:lnTo>
                      <a:pt x="1990" y="80"/>
                    </a:lnTo>
                    <a:lnTo>
                      <a:pt x="2002" y="69"/>
                    </a:lnTo>
                    <a:lnTo>
                      <a:pt x="2021" y="68"/>
                    </a:lnTo>
                    <a:lnTo>
                      <a:pt x="2000" y="53"/>
                    </a:lnTo>
                    <a:lnTo>
                      <a:pt x="1975" y="51"/>
                    </a:lnTo>
                    <a:lnTo>
                      <a:pt x="1990" y="32"/>
                    </a:lnTo>
                    <a:lnTo>
                      <a:pt x="1989" y="11"/>
                    </a:lnTo>
                    <a:lnTo>
                      <a:pt x="2005" y="27"/>
                    </a:lnTo>
                    <a:lnTo>
                      <a:pt x="2015" y="18"/>
                    </a:lnTo>
                    <a:lnTo>
                      <a:pt x="2024" y="21"/>
                    </a:lnTo>
                    <a:lnTo>
                      <a:pt x="2038" y="36"/>
                    </a:lnTo>
                    <a:lnTo>
                      <a:pt x="2060" y="33"/>
                    </a:lnTo>
                    <a:lnTo>
                      <a:pt x="2042" y="15"/>
                    </a:lnTo>
                    <a:lnTo>
                      <a:pt x="2038" y="0"/>
                    </a:lnTo>
                    <a:lnTo>
                      <a:pt x="2006" y="5"/>
                    </a:lnTo>
                    <a:lnTo>
                      <a:pt x="1994" y="0"/>
                    </a:lnTo>
                    <a:lnTo>
                      <a:pt x="1955" y="11"/>
                    </a:lnTo>
                    <a:lnTo>
                      <a:pt x="1913" y="18"/>
                    </a:lnTo>
                    <a:lnTo>
                      <a:pt x="1886" y="30"/>
                    </a:lnTo>
                    <a:lnTo>
                      <a:pt x="1885" y="47"/>
                    </a:lnTo>
                    <a:lnTo>
                      <a:pt x="1864" y="50"/>
                    </a:lnTo>
                    <a:cubicBezTo>
                      <a:pt x="1858" y="55"/>
                      <a:pt x="1854" y="75"/>
                      <a:pt x="1847" y="77"/>
                    </a:cubicBezTo>
                    <a:cubicBezTo>
                      <a:pt x="1839" y="82"/>
                      <a:pt x="1830" y="65"/>
                      <a:pt x="1820" y="63"/>
                    </a:cubicBezTo>
                    <a:lnTo>
                      <a:pt x="1786" y="66"/>
                    </a:lnTo>
                    <a:lnTo>
                      <a:pt x="1732" y="56"/>
                    </a:lnTo>
                    <a:lnTo>
                      <a:pt x="1709" y="62"/>
                    </a:lnTo>
                    <a:lnTo>
                      <a:pt x="1678" y="56"/>
                    </a:lnTo>
                    <a:lnTo>
                      <a:pt x="1666" y="47"/>
                    </a:lnTo>
                    <a:lnTo>
                      <a:pt x="1643" y="50"/>
                    </a:lnTo>
                    <a:cubicBezTo>
                      <a:pt x="1635" y="52"/>
                      <a:pt x="1626" y="57"/>
                      <a:pt x="1618" y="60"/>
                    </a:cubicBezTo>
                    <a:cubicBezTo>
                      <a:pt x="1610" y="63"/>
                      <a:pt x="1603" y="67"/>
                      <a:pt x="1597" y="71"/>
                    </a:cubicBezTo>
                    <a:cubicBezTo>
                      <a:pt x="1591" y="75"/>
                      <a:pt x="1587" y="84"/>
                      <a:pt x="1583" y="83"/>
                    </a:cubicBezTo>
                    <a:cubicBezTo>
                      <a:pt x="1571" y="90"/>
                      <a:pt x="1576" y="67"/>
                      <a:pt x="1571" y="65"/>
                    </a:cubicBezTo>
                    <a:lnTo>
                      <a:pt x="1553" y="69"/>
                    </a:lnTo>
                    <a:cubicBezTo>
                      <a:pt x="1544" y="66"/>
                      <a:pt x="1531" y="50"/>
                      <a:pt x="1517" y="47"/>
                    </a:cubicBezTo>
                    <a:cubicBezTo>
                      <a:pt x="1503" y="46"/>
                      <a:pt x="1479" y="45"/>
                      <a:pt x="1468" y="48"/>
                    </a:cubicBezTo>
                    <a:cubicBezTo>
                      <a:pt x="1457" y="51"/>
                      <a:pt x="1461" y="63"/>
                      <a:pt x="1451" y="63"/>
                    </a:cubicBezTo>
                    <a:cubicBezTo>
                      <a:pt x="1439" y="66"/>
                      <a:pt x="1419" y="48"/>
                      <a:pt x="1408" y="47"/>
                    </a:cubicBezTo>
                    <a:cubicBezTo>
                      <a:pt x="1397" y="46"/>
                      <a:pt x="1390" y="59"/>
                      <a:pt x="1382" y="59"/>
                    </a:cubicBezTo>
                    <a:cubicBezTo>
                      <a:pt x="1374" y="59"/>
                      <a:pt x="1362" y="52"/>
                      <a:pt x="1357" y="47"/>
                    </a:cubicBezTo>
                    <a:cubicBezTo>
                      <a:pt x="1352" y="42"/>
                      <a:pt x="1356" y="36"/>
                      <a:pt x="1349" y="30"/>
                    </a:cubicBezTo>
                    <a:cubicBezTo>
                      <a:pt x="1333" y="26"/>
                      <a:pt x="1330" y="13"/>
                      <a:pt x="1318" y="11"/>
                    </a:cubicBezTo>
                    <a:cubicBezTo>
                      <a:pt x="1306" y="9"/>
                      <a:pt x="1287" y="20"/>
                      <a:pt x="1277" y="20"/>
                    </a:cubicBezTo>
                    <a:cubicBezTo>
                      <a:pt x="1267" y="20"/>
                      <a:pt x="1268" y="10"/>
                      <a:pt x="1259" y="9"/>
                    </a:cubicBezTo>
                    <a:lnTo>
                      <a:pt x="1222" y="14"/>
                    </a:lnTo>
                    <a:lnTo>
                      <a:pt x="1210" y="32"/>
                    </a:lnTo>
                    <a:cubicBezTo>
                      <a:pt x="1203" y="35"/>
                      <a:pt x="1187" y="28"/>
                      <a:pt x="1178" y="29"/>
                    </a:cubicBezTo>
                    <a:cubicBezTo>
                      <a:pt x="1169" y="30"/>
                      <a:pt x="1164" y="36"/>
                      <a:pt x="1154" y="39"/>
                    </a:cubicBezTo>
                    <a:cubicBezTo>
                      <a:pt x="1144" y="42"/>
                      <a:pt x="1124" y="44"/>
                      <a:pt x="1120" y="48"/>
                    </a:cubicBezTo>
                    <a:cubicBezTo>
                      <a:pt x="1109" y="57"/>
                      <a:pt x="1132" y="61"/>
                      <a:pt x="1132" y="65"/>
                    </a:cubicBezTo>
                    <a:cubicBezTo>
                      <a:pt x="1132" y="69"/>
                      <a:pt x="1126" y="70"/>
                      <a:pt x="1118" y="72"/>
                    </a:cubicBezTo>
                    <a:cubicBezTo>
                      <a:pt x="1110" y="74"/>
                      <a:pt x="1084" y="72"/>
                      <a:pt x="1085" y="77"/>
                    </a:cubicBezTo>
                    <a:cubicBezTo>
                      <a:pt x="1085" y="86"/>
                      <a:pt x="1126" y="103"/>
                      <a:pt x="1127" y="105"/>
                    </a:cubicBezTo>
                    <a:lnTo>
                      <a:pt x="1090" y="90"/>
                    </a:lnTo>
                    <a:lnTo>
                      <a:pt x="1072" y="95"/>
                    </a:lnTo>
                    <a:cubicBezTo>
                      <a:pt x="1063" y="93"/>
                      <a:pt x="1039" y="65"/>
                      <a:pt x="1033" y="80"/>
                    </a:cubicBezTo>
                    <a:cubicBezTo>
                      <a:pt x="1027" y="95"/>
                      <a:pt x="1077" y="132"/>
                      <a:pt x="1084" y="147"/>
                    </a:cubicBezTo>
                    <a:lnTo>
                      <a:pt x="1075" y="171"/>
                    </a:lnTo>
                    <a:lnTo>
                      <a:pt x="1040" y="170"/>
                    </a:lnTo>
                    <a:cubicBezTo>
                      <a:pt x="1040" y="170"/>
                      <a:pt x="1061" y="164"/>
                      <a:pt x="1060" y="155"/>
                    </a:cubicBezTo>
                    <a:cubicBezTo>
                      <a:pt x="1059" y="146"/>
                      <a:pt x="1043" y="127"/>
                      <a:pt x="1031" y="113"/>
                    </a:cubicBezTo>
                    <a:cubicBezTo>
                      <a:pt x="1025" y="101"/>
                      <a:pt x="1030" y="84"/>
                      <a:pt x="1024" y="81"/>
                    </a:cubicBezTo>
                    <a:cubicBezTo>
                      <a:pt x="1018" y="78"/>
                      <a:pt x="997" y="65"/>
                      <a:pt x="989" y="71"/>
                    </a:cubicBezTo>
                    <a:cubicBezTo>
                      <a:pt x="968" y="74"/>
                      <a:pt x="970" y="107"/>
                      <a:pt x="974" y="116"/>
                    </a:cubicBezTo>
                    <a:cubicBezTo>
                      <a:pt x="978" y="125"/>
                      <a:pt x="1009" y="122"/>
                      <a:pt x="1012" y="125"/>
                    </a:cubicBezTo>
                    <a:cubicBezTo>
                      <a:pt x="1028" y="153"/>
                      <a:pt x="1005" y="143"/>
                      <a:pt x="989" y="134"/>
                    </a:cubicBezTo>
                    <a:cubicBezTo>
                      <a:pt x="973" y="125"/>
                      <a:pt x="968" y="128"/>
                      <a:pt x="958" y="128"/>
                    </a:cubicBezTo>
                    <a:cubicBezTo>
                      <a:pt x="948" y="128"/>
                      <a:pt x="931" y="133"/>
                      <a:pt x="926" y="137"/>
                    </a:cubicBezTo>
                    <a:cubicBezTo>
                      <a:pt x="921" y="141"/>
                      <a:pt x="939" y="157"/>
                      <a:pt x="926" y="152"/>
                    </a:cubicBezTo>
                    <a:cubicBezTo>
                      <a:pt x="913" y="147"/>
                      <a:pt x="899" y="149"/>
                      <a:pt x="886" y="147"/>
                    </a:cubicBezTo>
                    <a:cubicBezTo>
                      <a:pt x="873" y="145"/>
                      <a:pt x="863" y="136"/>
                      <a:pt x="847" y="140"/>
                    </a:cubicBezTo>
                    <a:cubicBezTo>
                      <a:pt x="825" y="147"/>
                      <a:pt x="794" y="185"/>
                      <a:pt x="787" y="171"/>
                    </a:cubicBezTo>
                    <a:cubicBezTo>
                      <a:pt x="780" y="157"/>
                      <a:pt x="800" y="155"/>
                      <a:pt x="800" y="150"/>
                    </a:cubicBezTo>
                    <a:cubicBezTo>
                      <a:pt x="800" y="145"/>
                      <a:pt x="796" y="138"/>
                      <a:pt x="790" y="138"/>
                    </a:cubicBezTo>
                    <a:cubicBezTo>
                      <a:pt x="784" y="138"/>
                      <a:pt x="764" y="144"/>
                      <a:pt x="763" y="152"/>
                    </a:cubicBezTo>
                    <a:cubicBezTo>
                      <a:pt x="761" y="163"/>
                      <a:pt x="783" y="181"/>
                      <a:pt x="782" y="186"/>
                    </a:cubicBezTo>
                    <a:cubicBezTo>
                      <a:pt x="781" y="191"/>
                      <a:pt x="765" y="180"/>
                      <a:pt x="758" y="183"/>
                    </a:cubicBezTo>
                    <a:cubicBezTo>
                      <a:pt x="751" y="186"/>
                      <a:pt x="746" y="207"/>
                      <a:pt x="742" y="203"/>
                    </a:cubicBezTo>
                    <a:lnTo>
                      <a:pt x="728" y="189"/>
                    </a:lnTo>
                    <a:lnTo>
                      <a:pt x="746" y="170"/>
                    </a:lnTo>
                    <a:lnTo>
                      <a:pt x="733" y="158"/>
                    </a:lnTo>
                    <a:cubicBezTo>
                      <a:pt x="727" y="155"/>
                      <a:pt x="718" y="150"/>
                      <a:pt x="712" y="149"/>
                    </a:cubicBezTo>
                    <a:cubicBezTo>
                      <a:pt x="706" y="148"/>
                      <a:pt x="701" y="154"/>
                      <a:pt x="698" y="152"/>
                    </a:cubicBezTo>
                    <a:cubicBezTo>
                      <a:pt x="695" y="150"/>
                      <a:pt x="698" y="139"/>
                      <a:pt x="695" y="138"/>
                    </a:cubicBezTo>
                    <a:cubicBezTo>
                      <a:pt x="692" y="137"/>
                      <a:pt x="685" y="146"/>
                      <a:pt x="680" y="146"/>
                    </a:cubicBezTo>
                    <a:cubicBezTo>
                      <a:pt x="675" y="146"/>
                      <a:pt x="677" y="142"/>
                      <a:pt x="667" y="140"/>
                    </a:cubicBezTo>
                    <a:cubicBezTo>
                      <a:pt x="657" y="138"/>
                      <a:pt x="632" y="139"/>
                      <a:pt x="622" y="135"/>
                    </a:cubicBezTo>
                    <a:cubicBezTo>
                      <a:pt x="612" y="131"/>
                      <a:pt x="632" y="117"/>
                      <a:pt x="608" y="113"/>
                    </a:cubicBezTo>
                    <a:cubicBezTo>
                      <a:pt x="584" y="109"/>
                      <a:pt x="590" y="119"/>
                      <a:pt x="583" y="119"/>
                    </a:cubicBezTo>
                    <a:lnTo>
                      <a:pt x="568" y="114"/>
                    </a:lnTo>
                    <a:cubicBezTo>
                      <a:pt x="555" y="116"/>
                      <a:pt x="521" y="125"/>
                      <a:pt x="505" y="131"/>
                    </a:cubicBezTo>
                    <a:cubicBezTo>
                      <a:pt x="482" y="140"/>
                      <a:pt x="485" y="140"/>
                      <a:pt x="472" y="152"/>
                    </a:cubicBezTo>
                    <a:cubicBezTo>
                      <a:pt x="459" y="164"/>
                      <a:pt x="443" y="192"/>
                      <a:pt x="428" y="204"/>
                    </a:cubicBezTo>
                    <a:cubicBezTo>
                      <a:pt x="410" y="223"/>
                      <a:pt x="393" y="217"/>
                      <a:pt x="382" y="224"/>
                    </a:cubicBezTo>
                    <a:lnTo>
                      <a:pt x="364" y="248"/>
                    </a:lnTo>
                    <a:lnTo>
                      <a:pt x="368" y="290"/>
                    </a:lnTo>
                    <a:lnTo>
                      <a:pt x="389" y="306"/>
                    </a:lnTo>
                    <a:lnTo>
                      <a:pt x="436" y="290"/>
                    </a:lnTo>
                    <a:cubicBezTo>
                      <a:pt x="447" y="296"/>
                      <a:pt x="448" y="335"/>
                      <a:pt x="457" y="341"/>
                    </a:cubicBezTo>
                    <a:cubicBezTo>
                      <a:pt x="468" y="348"/>
                      <a:pt x="486" y="330"/>
                      <a:pt x="491" y="324"/>
                    </a:cubicBezTo>
                    <a:lnTo>
                      <a:pt x="496" y="300"/>
                    </a:lnTo>
                    <a:lnTo>
                      <a:pt x="514" y="281"/>
                    </a:lnTo>
                    <a:cubicBezTo>
                      <a:pt x="515" y="270"/>
                      <a:pt x="499" y="245"/>
                      <a:pt x="502" y="234"/>
                    </a:cubicBezTo>
                    <a:cubicBezTo>
                      <a:pt x="505" y="225"/>
                      <a:pt x="526" y="220"/>
                      <a:pt x="535" y="213"/>
                    </a:cubicBezTo>
                    <a:cubicBezTo>
                      <a:pt x="544" y="206"/>
                      <a:pt x="546" y="192"/>
                      <a:pt x="554" y="191"/>
                    </a:cubicBezTo>
                    <a:cubicBezTo>
                      <a:pt x="567" y="190"/>
                      <a:pt x="580" y="200"/>
                      <a:pt x="581" y="204"/>
                    </a:cubicBezTo>
                    <a:cubicBezTo>
                      <a:pt x="581" y="208"/>
                      <a:pt x="560" y="200"/>
                      <a:pt x="557" y="215"/>
                    </a:cubicBezTo>
                    <a:cubicBezTo>
                      <a:pt x="554" y="230"/>
                      <a:pt x="535" y="233"/>
                      <a:pt x="533" y="242"/>
                    </a:cubicBezTo>
                    <a:lnTo>
                      <a:pt x="548" y="267"/>
                    </a:lnTo>
                    <a:lnTo>
                      <a:pt x="571" y="276"/>
                    </a:lnTo>
                    <a:lnTo>
                      <a:pt x="598" y="264"/>
                    </a:lnTo>
                    <a:lnTo>
                      <a:pt x="625" y="261"/>
                    </a:lnTo>
                    <a:cubicBezTo>
                      <a:pt x="632" y="263"/>
                      <a:pt x="645" y="271"/>
                      <a:pt x="638" y="276"/>
                    </a:cubicBezTo>
                    <a:cubicBezTo>
                      <a:pt x="631" y="281"/>
                      <a:pt x="593" y="287"/>
                      <a:pt x="584" y="293"/>
                    </a:cubicBezTo>
                    <a:cubicBezTo>
                      <a:pt x="575" y="299"/>
                      <a:pt x="587" y="309"/>
                      <a:pt x="581" y="311"/>
                    </a:cubicBezTo>
                    <a:cubicBezTo>
                      <a:pt x="567" y="319"/>
                      <a:pt x="556" y="301"/>
                      <a:pt x="550" y="303"/>
                    </a:cubicBezTo>
                    <a:lnTo>
                      <a:pt x="547" y="323"/>
                    </a:lnTo>
                    <a:lnTo>
                      <a:pt x="536" y="350"/>
                    </a:lnTo>
                    <a:lnTo>
                      <a:pt x="512" y="351"/>
                    </a:lnTo>
                    <a:lnTo>
                      <a:pt x="476" y="360"/>
                    </a:lnTo>
                    <a:lnTo>
                      <a:pt x="457" y="351"/>
                    </a:lnTo>
                    <a:lnTo>
                      <a:pt x="443" y="357"/>
                    </a:lnTo>
                    <a:lnTo>
                      <a:pt x="419" y="342"/>
                    </a:lnTo>
                    <a:cubicBezTo>
                      <a:pt x="417" y="335"/>
                      <a:pt x="433" y="329"/>
                      <a:pt x="428" y="317"/>
                    </a:cubicBezTo>
                    <a:cubicBezTo>
                      <a:pt x="423" y="305"/>
                      <a:pt x="396" y="313"/>
                      <a:pt x="392" y="321"/>
                    </a:cubicBezTo>
                    <a:lnTo>
                      <a:pt x="397" y="362"/>
                    </a:lnTo>
                    <a:lnTo>
                      <a:pt x="373" y="362"/>
                    </a:lnTo>
                    <a:cubicBezTo>
                      <a:pt x="365" y="366"/>
                      <a:pt x="355" y="380"/>
                      <a:pt x="347" y="386"/>
                    </a:cubicBezTo>
                    <a:cubicBezTo>
                      <a:pt x="339" y="392"/>
                      <a:pt x="332" y="379"/>
                      <a:pt x="322" y="399"/>
                    </a:cubicBezTo>
                    <a:cubicBezTo>
                      <a:pt x="312" y="419"/>
                      <a:pt x="301" y="411"/>
                      <a:pt x="293" y="414"/>
                    </a:cubicBezTo>
                    <a:cubicBezTo>
                      <a:pt x="285" y="417"/>
                      <a:pt x="280" y="414"/>
                      <a:pt x="275" y="416"/>
                    </a:cubicBezTo>
                    <a:cubicBezTo>
                      <a:pt x="270" y="418"/>
                      <a:pt x="267" y="426"/>
                      <a:pt x="260" y="426"/>
                    </a:cubicBezTo>
                    <a:cubicBezTo>
                      <a:pt x="253" y="426"/>
                      <a:pt x="238" y="417"/>
                      <a:pt x="232" y="419"/>
                    </a:cubicBezTo>
                    <a:cubicBezTo>
                      <a:pt x="226" y="421"/>
                      <a:pt x="221" y="432"/>
                      <a:pt x="226" y="437"/>
                    </a:cubicBezTo>
                    <a:lnTo>
                      <a:pt x="263" y="449"/>
                    </a:lnTo>
                    <a:lnTo>
                      <a:pt x="272" y="474"/>
                    </a:lnTo>
                    <a:lnTo>
                      <a:pt x="262" y="503"/>
                    </a:lnTo>
                    <a:cubicBezTo>
                      <a:pt x="251" y="507"/>
                      <a:pt x="223" y="499"/>
                      <a:pt x="206" y="498"/>
                    </a:cubicBezTo>
                    <a:cubicBezTo>
                      <a:pt x="189" y="497"/>
                      <a:pt x="164" y="492"/>
                      <a:pt x="158" y="498"/>
                    </a:cubicBezTo>
                    <a:cubicBezTo>
                      <a:pt x="152" y="504"/>
                      <a:pt x="167" y="527"/>
                      <a:pt x="167" y="537"/>
                    </a:cubicBezTo>
                    <a:cubicBezTo>
                      <a:pt x="167" y="547"/>
                      <a:pt x="159" y="551"/>
                      <a:pt x="157" y="557"/>
                    </a:cubicBezTo>
                    <a:cubicBezTo>
                      <a:pt x="155" y="563"/>
                      <a:pt x="161" y="569"/>
                      <a:pt x="157" y="576"/>
                    </a:cubicBezTo>
                    <a:cubicBezTo>
                      <a:pt x="153" y="583"/>
                      <a:pt x="127" y="594"/>
                      <a:pt x="130" y="597"/>
                    </a:cubicBezTo>
                    <a:cubicBezTo>
                      <a:pt x="139" y="606"/>
                      <a:pt x="160" y="592"/>
                      <a:pt x="176" y="592"/>
                    </a:cubicBezTo>
                    <a:lnTo>
                      <a:pt x="226" y="598"/>
                    </a:lnTo>
                    <a:lnTo>
                      <a:pt x="260" y="588"/>
                    </a:lnTo>
                    <a:lnTo>
                      <a:pt x="274" y="576"/>
                    </a:lnTo>
                    <a:cubicBezTo>
                      <a:pt x="282" y="573"/>
                      <a:pt x="306" y="573"/>
                      <a:pt x="307" y="569"/>
                    </a:cubicBezTo>
                    <a:cubicBezTo>
                      <a:pt x="321" y="557"/>
                      <a:pt x="283" y="559"/>
                      <a:pt x="283" y="552"/>
                    </a:cubicBezTo>
                    <a:cubicBezTo>
                      <a:pt x="283" y="545"/>
                      <a:pt x="300" y="533"/>
                      <a:pt x="307" y="528"/>
                    </a:cubicBezTo>
                    <a:lnTo>
                      <a:pt x="325" y="522"/>
                    </a:lnTo>
                    <a:lnTo>
                      <a:pt x="320" y="503"/>
                    </a:lnTo>
                    <a:cubicBezTo>
                      <a:pt x="323" y="499"/>
                      <a:pt x="336" y="495"/>
                      <a:pt x="342" y="495"/>
                    </a:cubicBezTo>
                    <a:cubicBezTo>
                      <a:pt x="348" y="495"/>
                      <a:pt x="350" y="506"/>
                      <a:pt x="358" y="505"/>
                    </a:cubicBezTo>
                    <a:cubicBezTo>
                      <a:pt x="366" y="504"/>
                      <a:pt x="384" y="490"/>
                      <a:pt x="393" y="491"/>
                    </a:cubicBezTo>
                    <a:lnTo>
                      <a:pt x="415" y="510"/>
                    </a:lnTo>
                    <a:cubicBezTo>
                      <a:pt x="416" y="517"/>
                      <a:pt x="407" y="520"/>
                      <a:pt x="401" y="530"/>
                    </a:cubicBezTo>
                    <a:lnTo>
                      <a:pt x="381" y="573"/>
                    </a:lnTo>
                    <a:lnTo>
                      <a:pt x="406" y="576"/>
                    </a:lnTo>
                    <a:lnTo>
                      <a:pt x="412" y="561"/>
                    </a:lnTo>
                    <a:lnTo>
                      <a:pt x="404" y="543"/>
                    </a:lnTo>
                    <a:cubicBezTo>
                      <a:pt x="406" y="539"/>
                      <a:pt x="417" y="541"/>
                      <a:pt x="423" y="538"/>
                    </a:cubicBezTo>
                    <a:cubicBezTo>
                      <a:pt x="430" y="537"/>
                      <a:pt x="435" y="526"/>
                      <a:pt x="441" y="527"/>
                    </a:cubicBezTo>
                    <a:cubicBezTo>
                      <a:pt x="447" y="528"/>
                      <a:pt x="453" y="542"/>
                      <a:pt x="460" y="547"/>
                    </a:cubicBezTo>
                    <a:lnTo>
                      <a:pt x="483" y="559"/>
                    </a:lnTo>
                    <a:lnTo>
                      <a:pt x="490" y="573"/>
                    </a:lnTo>
                    <a:lnTo>
                      <a:pt x="493" y="590"/>
                    </a:lnTo>
                    <a:lnTo>
                      <a:pt x="508" y="579"/>
                    </a:lnTo>
                    <a:cubicBezTo>
                      <a:pt x="508" y="579"/>
                      <a:pt x="507" y="566"/>
                      <a:pt x="509" y="564"/>
                    </a:cubicBezTo>
                    <a:cubicBezTo>
                      <a:pt x="513" y="561"/>
                      <a:pt x="512" y="581"/>
                      <a:pt x="521" y="569"/>
                    </a:cubicBezTo>
                    <a:cubicBezTo>
                      <a:pt x="530" y="557"/>
                      <a:pt x="525" y="556"/>
                      <a:pt x="515" y="549"/>
                    </a:cubicBezTo>
                    <a:lnTo>
                      <a:pt x="468" y="523"/>
                    </a:lnTo>
                    <a:lnTo>
                      <a:pt x="441" y="508"/>
                    </a:lnTo>
                    <a:lnTo>
                      <a:pt x="455" y="480"/>
                    </a:lnTo>
                    <a:lnTo>
                      <a:pt x="464" y="498"/>
                    </a:lnTo>
                    <a:lnTo>
                      <a:pt x="487" y="512"/>
                    </a:lnTo>
                    <a:lnTo>
                      <a:pt x="517" y="527"/>
                    </a:lnTo>
                    <a:cubicBezTo>
                      <a:pt x="526" y="535"/>
                      <a:pt x="529" y="546"/>
                      <a:pt x="539" y="559"/>
                    </a:cubicBezTo>
                    <a:cubicBezTo>
                      <a:pt x="549" y="572"/>
                      <a:pt x="570" y="602"/>
                      <a:pt x="579" y="608"/>
                    </a:cubicBezTo>
                    <a:cubicBezTo>
                      <a:pt x="588" y="614"/>
                      <a:pt x="588" y="598"/>
                      <a:pt x="592" y="597"/>
                    </a:cubicBezTo>
                    <a:cubicBezTo>
                      <a:pt x="596" y="594"/>
                      <a:pt x="604" y="602"/>
                      <a:pt x="604" y="599"/>
                    </a:cubicBezTo>
                    <a:cubicBezTo>
                      <a:pt x="604" y="596"/>
                      <a:pt x="596" y="583"/>
                      <a:pt x="593" y="578"/>
                    </a:cubicBezTo>
                    <a:cubicBezTo>
                      <a:pt x="589" y="574"/>
                      <a:pt x="590" y="568"/>
                      <a:pt x="587" y="567"/>
                    </a:cubicBezTo>
                    <a:cubicBezTo>
                      <a:pt x="585" y="563"/>
                      <a:pt x="583" y="558"/>
                      <a:pt x="584" y="555"/>
                    </a:cubicBezTo>
                    <a:cubicBezTo>
                      <a:pt x="585" y="552"/>
                      <a:pt x="589" y="550"/>
                      <a:pt x="592" y="548"/>
                    </a:cubicBezTo>
                    <a:lnTo>
                      <a:pt x="601" y="542"/>
                    </a:lnTo>
                    <a:cubicBezTo>
                      <a:pt x="607" y="541"/>
                      <a:pt x="621" y="541"/>
                      <a:pt x="627" y="541"/>
                    </a:cubicBezTo>
                    <a:cubicBezTo>
                      <a:pt x="633" y="541"/>
                      <a:pt x="636" y="541"/>
                      <a:pt x="640" y="539"/>
                    </a:cubicBezTo>
                    <a:cubicBezTo>
                      <a:pt x="644" y="537"/>
                      <a:pt x="648" y="532"/>
                      <a:pt x="650" y="528"/>
                    </a:cubicBezTo>
                    <a:lnTo>
                      <a:pt x="653" y="513"/>
                    </a:lnTo>
                    <a:lnTo>
                      <a:pt x="639" y="505"/>
                    </a:lnTo>
                    <a:cubicBezTo>
                      <a:pt x="639" y="503"/>
                      <a:pt x="650" y="505"/>
                      <a:pt x="655" y="501"/>
                    </a:cubicBezTo>
                    <a:cubicBezTo>
                      <a:pt x="660" y="497"/>
                      <a:pt x="665" y="488"/>
                      <a:pt x="670" y="483"/>
                    </a:cubicBezTo>
                    <a:cubicBezTo>
                      <a:pt x="675" y="478"/>
                      <a:pt x="681" y="471"/>
                      <a:pt x="686" y="470"/>
                    </a:cubicBezTo>
                    <a:lnTo>
                      <a:pt x="703" y="476"/>
                    </a:lnTo>
                    <a:lnTo>
                      <a:pt x="718" y="494"/>
                    </a:lnTo>
                    <a:cubicBezTo>
                      <a:pt x="723" y="498"/>
                      <a:pt x="727" y="503"/>
                      <a:pt x="731" y="501"/>
                    </a:cubicBezTo>
                    <a:cubicBezTo>
                      <a:pt x="735" y="499"/>
                      <a:pt x="742" y="488"/>
                      <a:pt x="742" y="482"/>
                    </a:cubicBezTo>
                    <a:lnTo>
                      <a:pt x="728" y="466"/>
                    </a:lnTo>
                    <a:cubicBezTo>
                      <a:pt x="730" y="462"/>
                      <a:pt x="746" y="463"/>
                      <a:pt x="755" y="459"/>
                    </a:cubicBezTo>
                    <a:cubicBezTo>
                      <a:pt x="764" y="455"/>
                      <a:pt x="777" y="444"/>
                      <a:pt x="782" y="444"/>
                    </a:cubicBezTo>
                    <a:cubicBezTo>
                      <a:pt x="787" y="444"/>
                      <a:pt x="786" y="452"/>
                      <a:pt x="784" y="458"/>
                    </a:cubicBezTo>
                    <a:cubicBezTo>
                      <a:pt x="782" y="464"/>
                      <a:pt x="765" y="469"/>
                      <a:pt x="772" y="480"/>
                    </a:cubicBezTo>
                    <a:cubicBezTo>
                      <a:pt x="779" y="491"/>
                      <a:pt x="820" y="516"/>
                      <a:pt x="824" y="525"/>
                    </a:cubicBezTo>
                    <a:cubicBezTo>
                      <a:pt x="828" y="534"/>
                      <a:pt x="808" y="535"/>
                      <a:pt x="796" y="537"/>
                    </a:cubicBezTo>
                    <a:cubicBezTo>
                      <a:pt x="784" y="539"/>
                      <a:pt x="763" y="541"/>
                      <a:pt x="751" y="539"/>
                    </a:cubicBezTo>
                    <a:cubicBezTo>
                      <a:pt x="739" y="537"/>
                      <a:pt x="739" y="524"/>
                      <a:pt x="722" y="524"/>
                    </a:cubicBezTo>
                    <a:cubicBezTo>
                      <a:pt x="705" y="524"/>
                      <a:pt x="707" y="533"/>
                      <a:pt x="697" y="537"/>
                    </a:cubicBezTo>
                    <a:lnTo>
                      <a:pt x="667" y="538"/>
                    </a:lnTo>
                    <a:lnTo>
                      <a:pt x="623" y="560"/>
                    </a:lnTo>
                    <a:lnTo>
                      <a:pt x="634" y="576"/>
                    </a:lnTo>
                    <a:lnTo>
                      <a:pt x="639" y="598"/>
                    </a:lnTo>
                    <a:lnTo>
                      <a:pt x="669" y="617"/>
                    </a:lnTo>
                    <a:lnTo>
                      <a:pt x="700" y="602"/>
                    </a:lnTo>
                    <a:lnTo>
                      <a:pt x="718" y="611"/>
                    </a:lnTo>
                    <a:lnTo>
                      <a:pt x="752" y="608"/>
                    </a:lnTo>
                    <a:lnTo>
                      <a:pt x="757" y="644"/>
                    </a:lnTo>
                    <a:lnTo>
                      <a:pt x="697" y="677"/>
                    </a:ln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50" name="Group 83"/>
            <p:cNvGrpSpPr>
              <a:grpSpLocks/>
            </p:cNvGrpSpPr>
            <p:nvPr/>
          </p:nvGrpSpPr>
          <p:grpSpPr bwMode="auto">
            <a:xfrm>
              <a:off x="3019" y="1680"/>
              <a:ext cx="1874" cy="2024"/>
              <a:chOff x="4383" y="1774"/>
              <a:chExt cx="1874" cy="2024"/>
            </a:xfrm>
            <a:grpFill/>
          </p:grpSpPr>
          <p:sp>
            <p:nvSpPr>
              <p:cNvPr id="51" name="Freeform 84"/>
              <p:cNvSpPr>
                <a:spLocks/>
              </p:cNvSpPr>
              <p:nvPr/>
            </p:nvSpPr>
            <p:spPr bwMode="gray">
              <a:xfrm>
                <a:off x="4464" y="1868"/>
                <a:ext cx="1299" cy="1930"/>
              </a:xfrm>
              <a:custGeom>
                <a:avLst/>
                <a:gdLst>
                  <a:gd name="T0" fmla="*/ 116 w 1692"/>
                  <a:gd name="T1" fmla="*/ 258 h 2586"/>
                  <a:gd name="T2" fmla="*/ 320 w 1692"/>
                  <a:gd name="T3" fmla="*/ 210 h 2586"/>
                  <a:gd name="T4" fmla="*/ 434 w 1692"/>
                  <a:gd name="T5" fmla="*/ 240 h 2586"/>
                  <a:gd name="T6" fmla="*/ 416 w 1692"/>
                  <a:gd name="T7" fmla="*/ 444 h 2586"/>
                  <a:gd name="T8" fmla="*/ 272 w 1692"/>
                  <a:gd name="T9" fmla="*/ 582 h 2586"/>
                  <a:gd name="T10" fmla="*/ 218 w 1692"/>
                  <a:gd name="T11" fmla="*/ 714 h 2586"/>
                  <a:gd name="T12" fmla="*/ 284 w 1692"/>
                  <a:gd name="T13" fmla="*/ 964 h 2586"/>
                  <a:gd name="T14" fmla="*/ 316 w 1692"/>
                  <a:gd name="T15" fmla="*/ 960 h 2586"/>
                  <a:gd name="T16" fmla="*/ 328 w 1692"/>
                  <a:gd name="T17" fmla="*/ 906 h 2586"/>
                  <a:gd name="T18" fmla="*/ 478 w 1692"/>
                  <a:gd name="T19" fmla="*/ 1154 h 2586"/>
                  <a:gd name="T20" fmla="*/ 650 w 1692"/>
                  <a:gd name="T21" fmla="*/ 1200 h 2586"/>
                  <a:gd name="T22" fmla="*/ 794 w 1692"/>
                  <a:gd name="T23" fmla="*/ 1350 h 2586"/>
                  <a:gd name="T24" fmla="*/ 854 w 1692"/>
                  <a:gd name="T25" fmla="*/ 1422 h 2586"/>
                  <a:gd name="T26" fmla="*/ 770 w 1692"/>
                  <a:gd name="T27" fmla="*/ 1608 h 2586"/>
                  <a:gd name="T28" fmla="*/ 916 w 1692"/>
                  <a:gd name="T29" fmla="*/ 1782 h 2586"/>
                  <a:gd name="T30" fmla="*/ 1034 w 1692"/>
                  <a:gd name="T31" fmla="*/ 2022 h 2586"/>
                  <a:gd name="T32" fmla="*/ 1094 w 1692"/>
                  <a:gd name="T33" fmla="*/ 2310 h 2586"/>
                  <a:gd name="T34" fmla="*/ 1194 w 1692"/>
                  <a:gd name="T35" fmla="*/ 2540 h 2586"/>
                  <a:gd name="T36" fmla="*/ 1280 w 1692"/>
                  <a:gd name="T37" fmla="*/ 2520 h 2586"/>
                  <a:gd name="T38" fmla="*/ 1244 w 1692"/>
                  <a:gd name="T39" fmla="*/ 2394 h 2586"/>
                  <a:gd name="T40" fmla="*/ 1288 w 1692"/>
                  <a:gd name="T41" fmla="*/ 2306 h 2586"/>
                  <a:gd name="T42" fmla="*/ 1368 w 1692"/>
                  <a:gd name="T43" fmla="*/ 2228 h 2586"/>
                  <a:gd name="T44" fmla="*/ 1448 w 1692"/>
                  <a:gd name="T45" fmla="*/ 2076 h 2586"/>
                  <a:gd name="T46" fmla="*/ 1568 w 1692"/>
                  <a:gd name="T47" fmla="*/ 1950 h 2586"/>
                  <a:gd name="T48" fmla="*/ 1622 w 1692"/>
                  <a:gd name="T49" fmla="*/ 1746 h 2586"/>
                  <a:gd name="T50" fmla="*/ 1552 w 1692"/>
                  <a:gd name="T51" fmla="*/ 1538 h 2586"/>
                  <a:gd name="T52" fmla="*/ 1376 w 1692"/>
                  <a:gd name="T53" fmla="*/ 1410 h 2586"/>
                  <a:gd name="T54" fmla="*/ 1104 w 1692"/>
                  <a:gd name="T55" fmla="*/ 1280 h 2586"/>
                  <a:gd name="T56" fmla="*/ 974 w 1692"/>
                  <a:gd name="T57" fmla="*/ 1260 h 2586"/>
                  <a:gd name="T58" fmla="*/ 904 w 1692"/>
                  <a:gd name="T59" fmla="*/ 1268 h 2586"/>
                  <a:gd name="T60" fmla="*/ 794 w 1692"/>
                  <a:gd name="T61" fmla="*/ 1308 h 2586"/>
                  <a:gd name="T62" fmla="*/ 758 w 1692"/>
                  <a:gd name="T63" fmla="*/ 1174 h 2586"/>
                  <a:gd name="T64" fmla="*/ 736 w 1692"/>
                  <a:gd name="T65" fmla="*/ 1062 h 2586"/>
                  <a:gd name="T66" fmla="*/ 632 w 1692"/>
                  <a:gd name="T67" fmla="*/ 1104 h 2586"/>
                  <a:gd name="T68" fmla="*/ 568 w 1692"/>
                  <a:gd name="T69" fmla="*/ 950 h 2586"/>
                  <a:gd name="T70" fmla="*/ 740 w 1692"/>
                  <a:gd name="T71" fmla="*/ 912 h 2586"/>
                  <a:gd name="T72" fmla="*/ 842 w 1692"/>
                  <a:gd name="T73" fmla="*/ 906 h 2586"/>
                  <a:gd name="T74" fmla="*/ 896 w 1692"/>
                  <a:gd name="T75" fmla="*/ 900 h 2586"/>
                  <a:gd name="T76" fmla="*/ 1058 w 1692"/>
                  <a:gd name="T77" fmla="*/ 750 h 2586"/>
                  <a:gd name="T78" fmla="*/ 1184 w 1692"/>
                  <a:gd name="T79" fmla="*/ 678 h 2586"/>
                  <a:gd name="T80" fmla="*/ 1278 w 1692"/>
                  <a:gd name="T81" fmla="*/ 636 h 2586"/>
                  <a:gd name="T82" fmla="*/ 1340 w 1692"/>
                  <a:gd name="T83" fmla="*/ 538 h 2586"/>
                  <a:gd name="T84" fmla="*/ 1288 w 1692"/>
                  <a:gd name="T85" fmla="*/ 512 h 2586"/>
                  <a:gd name="T86" fmla="*/ 1526 w 1692"/>
                  <a:gd name="T87" fmla="*/ 456 h 2586"/>
                  <a:gd name="T88" fmla="*/ 1406 w 1692"/>
                  <a:gd name="T89" fmla="*/ 342 h 2586"/>
                  <a:gd name="T90" fmla="*/ 1328 w 1692"/>
                  <a:gd name="T91" fmla="*/ 264 h 2586"/>
                  <a:gd name="T92" fmla="*/ 1222 w 1692"/>
                  <a:gd name="T93" fmla="*/ 364 h 2586"/>
                  <a:gd name="T94" fmla="*/ 1110 w 1692"/>
                  <a:gd name="T95" fmla="*/ 444 h 2586"/>
                  <a:gd name="T96" fmla="*/ 1022 w 1692"/>
                  <a:gd name="T97" fmla="*/ 304 h 2586"/>
                  <a:gd name="T98" fmla="*/ 1212 w 1692"/>
                  <a:gd name="T99" fmla="*/ 240 h 2586"/>
                  <a:gd name="T100" fmla="*/ 1266 w 1692"/>
                  <a:gd name="T101" fmla="*/ 198 h 2586"/>
                  <a:gd name="T102" fmla="*/ 1328 w 1692"/>
                  <a:gd name="T103" fmla="*/ 172 h 2586"/>
                  <a:gd name="T104" fmla="*/ 1286 w 1692"/>
                  <a:gd name="T105" fmla="*/ 144 h 2586"/>
                  <a:gd name="T106" fmla="*/ 1262 w 1692"/>
                  <a:gd name="T107" fmla="*/ 120 h 2586"/>
                  <a:gd name="T108" fmla="*/ 1202 w 1692"/>
                  <a:gd name="T109" fmla="*/ 102 h 2586"/>
                  <a:gd name="T110" fmla="*/ 1106 w 1692"/>
                  <a:gd name="T111" fmla="*/ 136 h 2586"/>
                  <a:gd name="T112" fmla="*/ 950 w 1692"/>
                  <a:gd name="T113" fmla="*/ 120 h 2586"/>
                  <a:gd name="T114" fmla="*/ 550 w 1692"/>
                  <a:gd name="T115" fmla="*/ 0 h 2586"/>
                  <a:gd name="T116" fmla="*/ 344 w 1692"/>
                  <a:gd name="T117" fmla="*/ 32 h 2586"/>
                  <a:gd name="T118" fmla="*/ 290 w 1692"/>
                  <a:gd name="T119" fmla="*/ 102 h 2586"/>
                  <a:gd name="T120" fmla="*/ 128 w 1692"/>
                  <a:gd name="T121" fmla="*/ 174 h 2586"/>
                  <a:gd name="T122" fmla="*/ 128 w 1692"/>
                  <a:gd name="T123" fmla="*/ 216 h 2586"/>
                  <a:gd name="T124" fmla="*/ 2 w 1692"/>
                  <a:gd name="T125" fmla="*/ 252 h 258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692"/>
                  <a:gd name="T190" fmla="*/ 0 h 2586"/>
                  <a:gd name="T191" fmla="*/ 1692 w 1692"/>
                  <a:gd name="T192" fmla="*/ 2586 h 258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692" h="2586">
                    <a:moveTo>
                      <a:pt x="2" y="252"/>
                    </a:moveTo>
                    <a:lnTo>
                      <a:pt x="68" y="264"/>
                    </a:lnTo>
                    <a:lnTo>
                      <a:pt x="116" y="258"/>
                    </a:lnTo>
                    <a:lnTo>
                      <a:pt x="188" y="216"/>
                    </a:lnTo>
                    <a:lnTo>
                      <a:pt x="236" y="210"/>
                    </a:lnTo>
                    <a:lnTo>
                      <a:pt x="320" y="210"/>
                    </a:lnTo>
                    <a:lnTo>
                      <a:pt x="368" y="216"/>
                    </a:lnTo>
                    <a:lnTo>
                      <a:pt x="398" y="246"/>
                    </a:lnTo>
                    <a:lnTo>
                      <a:pt x="434" y="240"/>
                    </a:lnTo>
                    <a:lnTo>
                      <a:pt x="422" y="294"/>
                    </a:lnTo>
                    <a:lnTo>
                      <a:pt x="404" y="354"/>
                    </a:lnTo>
                    <a:lnTo>
                      <a:pt x="416" y="444"/>
                    </a:lnTo>
                    <a:lnTo>
                      <a:pt x="408" y="480"/>
                    </a:lnTo>
                    <a:lnTo>
                      <a:pt x="380" y="474"/>
                    </a:lnTo>
                    <a:lnTo>
                      <a:pt x="272" y="582"/>
                    </a:lnTo>
                    <a:lnTo>
                      <a:pt x="236" y="628"/>
                    </a:lnTo>
                    <a:lnTo>
                      <a:pt x="242" y="672"/>
                    </a:lnTo>
                    <a:lnTo>
                      <a:pt x="218" y="714"/>
                    </a:lnTo>
                    <a:lnTo>
                      <a:pt x="268" y="774"/>
                    </a:lnTo>
                    <a:lnTo>
                      <a:pt x="262" y="844"/>
                    </a:lnTo>
                    <a:lnTo>
                      <a:pt x="284" y="964"/>
                    </a:lnTo>
                    <a:lnTo>
                      <a:pt x="320" y="1010"/>
                    </a:lnTo>
                    <a:lnTo>
                      <a:pt x="324" y="970"/>
                    </a:lnTo>
                    <a:lnTo>
                      <a:pt x="316" y="960"/>
                    </a:lnTo>
                    <a:lnTo>
                      <a:pt x="302" y="834"/>
                    </a:lnTo>
                    <a:lnTo>
                      <a:pt x="326" y="830"/>
                    </a:lnTo>
                    <a:lnTo>
                      <a:pt x="328" y="906"/>
                    </a:lnTo>
                    <a:lnTo>
                      <a:pt x="380" y="996"/>
                    </a:lnTo>
                    <a:lnTo>
                      <a:pt x="368" y="1074"/>
                    </a:lnTo>
                    <a:lnTo>
                      <a:pt x="478" y="1154"/>
                    </a:lnTo>
                    <a:lnTo>
                      <a:pt x="564" y="1164"/>
                    </a:lnTo>
                    <a:lnTo>
                      <a:pt x="612" y="1208"/>
                    </a:lnTo>
                    <a:lnTo>
                      <a:pt x="650" y="1200"/>
                    </a:lnTo>
                    <a:lnTo>
                      <a:pt x="680" y="1224"/>
                    </a:lnTo>
                    <a:lnTo>
                      <a:pt x="698" y="1272"/>
                    </a:lnTo>
                    <a:lnTo>
                      <a:pt x="794" y="1350"/>
                    </a:lnTo>
                    <a:lnTo>
                      <a:pt x="842" y="1308"/>
                    </a:lnTo>
                    <a:lnTo>
                      <a:pt x="848" y="1350"/>
                    </a:lnTo>
                    <a:lnTo>
                      <a:pt x="854" y="1422"/>
                    </a:lnTo>
                    <a:lnTo>
                      <a:pt x="786" y="1490"/>
                    </a:lnTo>
                    <a:lnTo>
                      <a:pt x="788" y="1542"/>
                    </a:lnTo>
                    <a:lnTo>
                      <a:pt x="770" y="1608"/>
                    </a:lnTo>
                    <a:lnTo>
                      <a:pt x="802" y="1634"/>
                    </a:lnTo>
                    <a:lnTo>
                      <a:pt x="848" y="1668"/>
                    </a:lnTo>
                    <a:lnTo>
                      <a:pt x="916" y="1782"/>
                    </a:lnTo>
                    <a:lnTo>
                      <a:pt x="956" y="1800"/>
                    </a:lnTo>
                    <a:lnTo>
                      <a:pt x="1010" y="1848"/>
                    </a:lnTo>
                    <a:lnTo>
                      <a:pt x="1034" y="2022"/>
                    </a:lnTo>
                    <a:lnTo>
                      <a:pt x="1058" y="2178"/>
                    </a:lnTo>
                    <a:lnTo>
                      <a:pt x="1046" y="2244"/>
                    </a:lnTo>
                    <a:lnTo>
                      <a:pt x="1094" y="2310"/>
                    </a:lnTo>
                    <a:lnTo>
                      <a:pt x="1118" y="2364"/>
                    </a:lnTo>
                    <a:lnTo>
                      <a:pt x="1138" y="2458"/>
                    </a:lnTo>
                    <a:lnTo>
                      <a:pt x="1194" y="2540"/>
                    </a:lnTo>
                    <a:lnTo>
                      <a:pt x="1286" y="2586"/>
                    </a:lnTo>
                    <a:lnTo>
                      <a:pt x="1382" y="2574"/>
                    </a:lnTo>
                    <a:lnTo>
                      <a:pt x="1280" y="2520"/>
                    </a:lnTo>
                    <a:lnTo>
                      <a:pt x="1266" y="2472"/>
                    </a:lnTo>
                    <a:lnTo>
                      <a:pt x="1288" y="2428"/>
                    </a:lnTo>
                    <a:lnTo>
                      <a:pt x="1244" y="2394"/>
                    </a:lnTo>
                    <a:lnTo>
                      <a:pt x="1284" y="2334"/>
                    </a:lnTo>
                    <a:lnTo>
                      <a:pt x="1244" y="2300"/>
                    </a:lnTo>
                    <a:lnTo>
                      <a:pt x="1288" y="2306"/>
                    </a:lnTo>
                    <a:lnTo>
                      <a:pt x="1286" y="2244"/>
                    </a:lnTo>
                    <a:lnTo>
                      <a:pt x="1330" y="2268"/>
                    </a:lnTo>
                    <a:lnTo>
                      <a:pt x="1368" y="2228"/>
                    </a:lnTo>
                    <a:lnTo>
                      <a:pt x="1334" y="2160"/>
                    </a:lnTo>
                    <a:lnTo>
                      <a:pt x="1382" y="2184"/>
                    </a:lnTo>
                    <a:lnTo>
                      <a:pt x="1448" y="2076"/>
                    </a:lnTo>
                    <a:lnTo>
                      <a:pt x="1468" y="2052"/>
                    </a:lnTo>
                    <a:lnTo>
                      <a:pt x="1476" y="1982"/>
                    </a:lnTo>
                    <a:lnTo>
                      <a:pt x="1568" y="1950"/>
                    </a:lnTo>
                    <a:lnTo>
                      <a:pt x="1612" y="1880"/>
                    </a:lnTo>
                    <a:lnTo>
                      <a:pt x="1628" y="1830"/>
                    </a:lnTo>
                    <a:lnTo>
                      <a:pt x="1622" y="1746"/>
                    </a:lnTo>
                    <a:lnTo>
                      <a:pt x="1692" y="1644"/>
                    </a:lnTo>
                    <a:lnTo>
                      <a:pt x="1652" y="1578"/>
                    </a:lnTo>
                    <a:lnTo>
                      <a:pt x="1552" y="1538"/>
                    </a:lnTo>
                    <a:lnTo>
                      <a:pt x="1448" y="1500"/>
                    </a:lnTo>
                    <a:lnTo>
                      <a:pt x="1376" y="1494"/>
                    </a:lnTo>
                    <a:lnTo>
                      <a:pt x="1376" y="1410"/>
                    </a:lnTo>
                    <a:lnTo>
                      <a:pt x="1262" y="1356"/>
                    </a:lnTo>
                    <a:lnTo>
                      <a:pt x="1166" y="1272"/>
                    </a:lnTo>
                    <a:lnTo>
                      <a:pt x="1104" y="1280"/>
                    </a:lnTo>
                    <a:lnTo>
                      <a:pt x="1048" y="1276"/>
                    </a:lnTo>
                    <a:lnTo>
                      <a:pt x="1020" y="1244"/>
                    </a:lnTo>
                    <a:lnTo>
                      <a:pt x="974" y="1260"/>
                    </a:lnTo>
                    <a:lnTo>
                      <a:pt x="984" y="1238"/>
                    </a:lnTo>
                    <a:lnTo>
                      <a:pt x="934" y="1268"/>
                    </a:lnTo>
                    <a:lnTo>
                      <a:pt x="904" y="1268"/>
                    </a:lnTo>
                    <a:lnTo>
                      <a:pt x="872" y="1314"/>
                    </a:lnTo>
                    <a:lnTo>
                      <a:pt x="836" y="1272"/>
                    </a:lnTo>
                    <a:lnTo>
                      <a:pt x="794" y="1308"/>
                    </a:lnTo>
                    <a:lnTo>
                      <a:pt x="748" y="1278"/>
                    </a:lnTo>
                    <a:lnTo>
                      <a:pt x="758" y="1242"/>
                    </a:lnTo>
                    <a:lnTo>
                      <a:pt x="758" y="1174"/>
                    </a:lnTo>
                    <a:lnTo>
                      <a:pt x="698" y="1176"/>
                    </a:lnTo>
                    <a:lnTo>
                      <a:pt x="668" y="1140"/>
                    </a:lnTo>
                    <a:lnTo>
                      <a:pt x="736" y="1062"/>
                    </a:lnTo>
                    <a:lnTo>
                      <a:pt x="712" y="1050"/>
                    </a:lnTo>
                    <a:lnTo>
                      <a:pt x="658" y="1062"/>
                    </a:lnTo>
                    <a:lnTo>
                      <a:pt x="632" y="1104"/>
                    </a:lnTo>
                    <a:lnTo>
                      <a:pt x="596" y="1110"/>
                    </a:lnTo>
                    <a:lnTo>
                      <a:pt x="538" y="1066"/>
                    </a:lnTo>
                    <a:lnTo>
                      <a:pt x="568" y="950"/>
                    </a:lnTo>
                    <a:lnTo>
                      <a:pt x="632" y="894"/>
                    </a:lnTo>
                    <a:lnTo>
                      <a:pt x="686" y="894"/>
                    </a:lnTo>
                    <a:lnTo>
                      <a:pt x="740" y="912"/>
                    </a:lnTo>
                    <a:lnTo>
                      <a:pt x="736" y="900"/>
                    </a:lnTo>
                    <a:lnTo>
                      <a:pt x="766" y="868"/>
                    </a:lnTo>
                    <a:lnTo>
                      <a:pt x="842" y="906"/>
                    </a:lnTo>
                    <a:lnTo>
                      <a:pt x="848" y="966"/>
                    </a:lnTo>
                    <a:lnTo>
                      <a:pt x="884" y="984"/>
                    </a:lnTo>
                    <a:lnTo>
                      <a:pt x="896" y="900"/>
                    </a:lnTo>
                    <a:lnTo>
                      <a:pt x="878" y="858"/>
                    </a:lnTo>
                    <a:lnTo>
                      <a:pt x="998" y="806"/>
                    </a:lnTo>
                    <a:lnTo>
                      <a:pt x="1058" y="750"/>
                    </a:lnTo>
                    <a:lnTo>
                      <a:pt x="1100" y="696"/>
                    </a:lnTo>
                    <a:lnTo>
                      <a:pt x="1130" y="672"/>
                    </a:lnTo>
                    <a:lnTo>
                      <a:pt x="1184" y="678"/>
                    </a:lnTo>
                    <a:lnTo>
                      <a:pt x="1190" y="636"/>
                    </a:lnTo>
                    <a:lnTo>
                      <a:pt x="1280" y="588"/>
                    </a:lnTo>
                    <a:lnTo>
                      <a:pt x="1278" y="636"/>
                    </a:lnTo>
                    <a:lnTo>
                      <a:pt x="1360" y="602"/>
                    </a:lnTo>
                    <a:lnTo>
                      <a:pt x="1322" y="570"/>
                    </a:lnTo>
                    <a:lnTo>
                      <a:pt x="1340" y="538"/>
                    </a:lnTo>
                    <a:lnTo>
                      <a:pt x="1320" y="522"/>
                    </a:lnTo>
                    <a:lnTo>
                      <a:pt x="1286" y="546"/>
                    </a:lnTo>
                    <a:lnTo>
                      <a:pt x="1288" y="512"/>
                    </a:lnTo>
                    <a:lnTo>
                      <a:pt x="1400" y="504"/>
                    </a:lnTo>
                    <a:lnTo>
                      <a:pt x="1490" y="480"/>
                    </a:lnTo>
                    <a:lnTo>
                      <a:pt x="1526" y="456"/>
                    </a:lnTo>
                    <a:lnTo>
                      <a:pt x="1484" y="394"/>
                    </a:lnTo>
                    <a:cubicBezTo>
                      <a:pt x="1474" y="370"/>
                      <a:pt x="1479" y="319"/>
                      <a:pt x="1466" y="310"/>
                    </a:cubicBezTo>
                    <a:cubicBezTo>
                      <a:pt x="1456" y="300"/>
                      <a:pt x="1423" y="343"/>
                      <a:pt x="1406" y="342"/>
                    </a:cubicBezTo>
                    <a:lnTo>
                      <a:pt x="1376" y="312"/>
                    </a:lnTo>
                    <a:lnTo>
                      <a:pt x="1376" y="270"/>
                    </a:lnTo>
                    <a:lnTo>
                      <a:pt x="1328" y="264"/>
                    </a:lnTo>
                    <a:lnTo>
                      <a:pt x="1312" y="252"/>
                    </a:lnTo>
                    <a:lnTo>
                      <a:pt x="1256" y="314"/>
                    </a:lnTo>
                    <a:lnTo>
                      <a:pt x="1222" y="364"/>
                    </a:lnTo>
                    <a:lnTo>
                      <a:pt x="1172" y="402"/>
                    </a:lnTo>
                    <a:lnTo>
                      <a:pt x="1136" y="474"/>
                    </a:lnTo>
                    <a:lnTo>
                      <a:pt x="1110" y="444"/>
                    </a:lnTo>
                    <a:lnTo>
                      <a:pt x="1128" y="394"/>
                    </a:lnTo>
                    <a:lnTo>
                      <a:pt x="1038" y="334"/>
                    </a:lnTo>
                    <a:lnTo>
                      <a:pt x="1022" y="304"/>
                    </a:lnTo>
                    <a:lnTo>
                      <a:pt x="1122" y="226"/>
                    </a:lnTo>
                    <a:lnTo>
                      <a:pt x="1184" y="222"/>
                    </a:lnTo>
                    <a:lnTo>
                      <a:pt x="1212" y="240"/>
                    </a:lnTo>
                    <a:lnTo>
                      <a:pt x="1248" y="220"/>
                    </a:lnTo>
                    <a:lnTo>
                      <a:pt x="1300" y="220"/>
                    </a:lnTo>
                    <a:lnTo>
                      <a:pt x="1266" y="198"/>
                    </a:lnTo>
                    <a:lnTo>
                      <a:pt x="1208" y="196"/>
                    </a:lnTo>
                    <a:lnTo>
                      <a:pt x="1250" y="174"/>
                    </a:lnTo>
                    <a:lnTo>
                      <a:pt x="1328" y="172"/>
                    </a:lnTo>
                    <a:lnTo>
                      <a:pt x="1364" y="132"/>
                    </a:lnTo>
                    <a:cubicBezTo>
                      <a:pt x="1346" y="124"/>
                      <a:pt x="1343" y="119"/>
                      <a:pt x="1324" y="122"/>
                    </a:cubicBezTo>
                    <a:cubicBezTo>
                      <a:pt x="1310" y="124"/>
                      <a:pt x="1294" y="132"/>
                      <a:pt x="1286" y="144"/>
                    </a:cubicBezTo>
                    <a:cubicBezTo>
                      <a:pt x="1282" y="149"/>
                      <a:pt x="1274" y="148"/>
                      <a:pt x="1268" y="150"/>
                    </a:cubicBezTo>
                    <a:cubicBezTo>
                      <a:pt x="1266" y="144"/>
                      <a:pt x="1259" y="138"/>
                      <a:pt x="1262" y="132"/>
                    </a:cubicBezTo>
                    <a:cubicBezTo>
                      <a:pt x="1269" y="118"/>
                      <a:pt x="1303" y="134"/>
                      <a:pt x="1262" y="120"/>
                    </a:cubicBezTo>
                    <a:cubicBezTo>
                      <a:pt x="1221" y="134"/>
                      <a:pt x="1252" y="105"/>
                      <a:pt x="1262" y="90"/>
                    </a:cubicBezTo>
                    <a:cubicBezTo>
                      <a:pt x="1260" y="84"/>
                      <a:pt x="1262" y="75"/>
                      <a:pt x="1256" y="72"/>
                    </a:cubicBezTo>
                    <a:cubicBezTo>
                      <a:pt x="1238" y="63"/>
                      <a:pt x="1202" y="102"/>
                      <a:pt x="1202" y="102"/>
                    </a:cubicBezTo>
                    <a:cubicBezTo>
                      <a:pt x="1198" y="108"/>
                      <a:pt x="1186" y="140"/>
                      <a:pt x="1180" y="144"/>
                    </a:cubicBezTo>
                    <a:cubicBezTo>
                      <a:pt x="1169" y="151"/>
                      <a:pt x="1148" y="122"/>
                      <a:pt x="1148" y="122"/>
                    </a:cubicBezTo>
                    <a:cubicBezTo>
                      <a:pt x="1138" y="123"/>
                      <a:pt x="1121" y="137"/>
                      <a:pt x="1106" y="136"/>
                    </a:cubicBezTo>
                    <a:cubicBezTo>
                      <a:pt x="1091" y="135"/>
                      <a:pt x="1074" y="117"/>
                      <a:pt x="1056" y="116"/>
                    </a:cubicBezTo>
                    <a:cubicBezTo>
                      <a:pt x="1038" y="115"/>
                      <a:pt x="1016" y="131"/>
                      <a:pt x="998" y="132"/>
                    </a:cubicBezTo>
                    <a:cubicBezTo>
                      <a:pt x="997" y="132"/>
                      <a:pt x="956" y="125"/>
                      <a:pt x="950" y="120"/>
                    </a:cubicBezTo>
                    <a:cubicBezTo>
                      <a:pt x="918" y="94"/>
                      <a:pt x="960" y="108"/>
                      <a:pt x="920" y="90"/>
                    </a:cubicBezTo>
                    <a:cubicBezTo>
                      <a:pt x="852" y="60"/>
                      <a:pt x="806" y="58"/>
                      <a:pt x="730" y="54"/>
                    </a:cubicBezTo>
                    <a:cubicBezTo>
                      <a:pt x="656" y="39"/>
                      <a:pt x="625" y="15"/>
                      <a:pt x="550" y="0"/>
                    </a:cubicBezTo>
                    <a:cubicBezTo>
                      <a:pt x="510" y="2"/>
                      <a:pt x="486" y="5"/>
                      <a:pt x="446" y="8"/>
                    </a:cubicBezTo>
                    <a:cubicBezTo>
                      <a:pt x="424" y="9"/>
                      <a:pt x="423" y="14"/>
                      <a:pt x="406" y="18"/>
                    </a:cubicBezTo>
                    <a:cubicBezTo>
                      <a:pt x="389" y="22"/>
                      <a:pt x="353" y="24"/>
                      <a:pt x="344" y="32"/>
                    </a:cubicBezTo>
                    <a:cubicBezTo>
                      <a:pt x="346" y="38"/>
                      <a:pt x="354" y="60"/>
                      <a:pt x="350" y="64"/>
                    </a:cubicBezTo>
                    <a:cubicBezTo>
                      <a:pt x="274" y="50"/>
                      <a:pt x="250" y="81"/>
                      <a:pt x="236" y="82"/>
                    </a:cubicBezTo>
                    <a:cubicBezTo>
                      <a:pt x="278" y="110"/>
                      <a:pt x="270" y="72"/>
                      <a:pt x="290" y="102"/>
                    </a:cubicBezTo>
                    <a:cubicBezTo>
                      <a:pt x="234" y="121"/>
                      <a:pt x="178" y="104"/>
                      <a:pt x="128" y="138"/>
                    </a:cubicBezTo>
                    <a:cubicBezTo>
                      <a:pt x="126" y="144"/>
                      <a:pt x="122" y="150"/>
                      <a:pt x="122" y="156"/>
                    </a:cubicBezTo>
                    <a:cubicBezTo>
                      <a:pt x="122" y="162"/>
                      <a:pt x="132" y="170"/>
                      <a:pt x="128" y="174"/>
                    </a:cubicBezTo>
                    <a:cubicBezTo>
                      <a:pt x="126" y="182"/>
                      <a:pt x="109" y="197"/>
                      <a:pt x="112" y="202"/>
                    </a:cubicBezTo>
                    <a:cubicBezTo>
                      <a:pt x="124" y="206"/>
                      <a:pt x="137" y="195"/>
                      <a:pt x="146" y="204"/>
                    </a:cubicBezTo>
                    <a:cubicBezTo>
                      <a:pt x="151" y="209"/>
                      <a:pt x="135" y="213"/>
                      <a:pt x="128" y="216"/>
                    </a:cubicBezTo>
                    <a:cubicBezTo>
                      <a:pt x="116" y="221"/>
                      <a:pt x="104" y="226"/>
                      <a:pt x="92" y="228"/>
                    </a:cubicBezTo>
                    <a:cubicBezTo>
                      <a:pt x="48" y="237"/>
                      <a:pt x="72" y="233"/>
                      <a:pt x="20" y="240"/>
                    </a:cubicBezTo>
                    <a:cubicBezTo>
                      <a:pt x="0" y="247"/>
                      <a:pt x="2" y="240"/>
                      <a:pt x="2" y="25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2" name="Freeform 85"/>
              <p:cNvSpPr>
                <a:spLocks/>
              </p:cNvSpPr>
              <p:nvPr/>
            </p:nvSpPr>
            <p:spPr bwMode="gray">
              <a:xfrm>
                <a:off x="4423" y="2052"/>
                <a:ext cx="35" cy="28"/>
              </a:xfrm>
              <a:custGeom>
                <a:avLst/>
                <a:gdLst>
                  <a:gd name="T0" fmla="*/ 16 w 46"/>
                  <a:gd name="T1" fmla="*/ 4 h 38"/>
                  <a:gd name="T2" fmla="*/ 0 w 46"/>
                  <a:gd name="T3" fmla="*/ 22 h 38"/>
                  <a:gd name="T4" fmla="*/ 22 w 46"/>
                  <a:gd name="T5" fmla="*/ 38 h 38"/>
                  <a:gd name="T6" fmla="*/ 46 w 46"/>
                  <a:gd name="T7" fmla="*/ 26 h 38"/>
                  <a:gd name="T8" fmla="*/ 30 w 46"/>
                  <a:gd name="T9" fmla="*/ 0 h 38"/>
                  <a:gd name="T10" fmla="*/ 16 w 46"/>
                  <a:gd name="T11" fmla="*/ 4 h 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"/>
                  <a:gd name="T19" fmla="*/ 0 h 38"/>
                  <a:gd name="T20" fmla="*/ 46 w 46"/>
                  <a:gd name="T21" fmla="*/ 38 h 3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" h="38">
                    <a:moveTo>
                      <a:pt x="16" y="4"/>
                    </a:moveTo>
                    <a:lnTo>
                      <a:pt x="0" y="22"/>
                    </a:lnTo>
                    <a:lnTo>
                      <a:pt x="22" y="38"/>
                    </a:lnTo>
                    <a:lnTo>
                      <a:pt x="46" y="26"/>
                    </a:lnTo>
                    <a:lnTo>
                      <a:pt x="30" y="0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3" name="Freeform 86"/>
              <p:cNvSpPr>
                <a:spLocks/>
              </p:cNvSpPr>
              <p:nvPr/>
            </p:nvSpPr>
            <p:spPr bwMode="gray">
              <a:xfrm>
                <a:off x="4738" y="2174"/>
                <a:ext cx="40" cy="32"/>
              </a:xfrm>
              <a:custGeom>
                <a:avLst/>
                <a:gdLst>
                  <a:gd name="T0" fmla="*/ 12 w 52"/>
                  <a:gd name="T1" fmla="*/ 0 h 44"/>
                  <a:gd name="T2" fmla="*/ 26 w 52"/>
                  <a:gd name="T3" fmla="*/ 44 h 44"/>
                  <a:gd name="T4" fmla="*/ 42 w 52"/>
                  <a:gd name="T5" fmla="*/ 42 h 44"/>
                  <a:gd name="T6" fmla="*/ 38 w 52"/>
                  <a:gd name="T7" fmla="*/ 16 h 44"/>
                  <a:gd name="T8" fmla="*/ 26 w 52"/>
                  <a:gd name="T9" fmla="*/ 2 h 44"/>
                  <a:gd name="T10" fmla="*/ 12 w 52"/>
                  <a:gd name="T11" fmla="*/ 0 h 4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2"/>
                  <a:gd name="T19" fmla="*/ 0 h 44"/>
                  <a:gd name="T20" fmla="*/ 52 w 52"/>
                  <a:gd name="T21" fmla="*/ 44 h 4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2" h="44">
                    <a:moveTo>
                      <a:pt x="12" y="0"/>
                    </a:moveTo>
                    <a:cubicBezTo>
                      <a:pt x="16" y="14"/>
                      <a:pt x="18" y="32"/>
                      <a:pt x="26" y="44"/>
                    </a:cubicBezTo>
                    <a:cubicBezTo>
                      <a:pt x="31" y="43"/>
                      <a:pt x="37" y="44"/>
                      <a:pt x="42" y="42"/>
                    </a:cubicBezTo>
                    <a:cubicBezTo>
                      <a:pt x="52" y="38"/>
                      <a:pt x="48" y="19"/>
                      <a:pt x="38" y="16"/>
                    </a:cubicBezTo>
                    <a:cubicBezTo>
                      <a:pt x="33" y="9"/>
                      <a:pt x="34" y="5"/>
                      <a:pt x="26" y="2"/>
                    </a:cubicBezTo>
                    <a:cubicBezTo>
                      <a:pt x="4" y="4"/>
                      <a:pt x="0" y="8"/>
                      <a:pt x="12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4" name="Freeform 87"/>
              <p:cNvSpPr>
                <a:spLocks/>
              </p:cNvSpPr>
              <p:nvPr/>
            </p:nvSpPr>
            <p:spPr bwMode="gray">
              <a:xfrm>
                <a:off x="5539" y="2230"/>
                <a:ext cx="101" cy="74"/>
              </a:xfrm>
              <a:custGeom>
                <a:avLst/>
                <a:gdLst>
                  <a:gd name="T0" fmla="*/ 97 w 131"/>
                  <a:gd name="T1" fmla="*/ 0 h 98"/>
                  <a:gd name="T2" fmla="*/ 79 w 131"/>
                  <a:gd name="T3" fmla="*/ 8 h 98"/>
                  <a:gd name="T4" fmla="*/ 53 w 131"/>
                  <a:gd name="T5" fmla="*/ 24 h 98"/>
                  <a:gd name="T6" fmla="*/ 39 w 131"/>
                  <a:gd name="T7" fmla="*/ 40 h 98"/>
                  <a:gd name="T8" fmla="*/ 21 w 131"/>
                  <a:gd name="T9" fmla="*/ 52 h 98"/>
                  <a:gd name="T10" fmla="*/ 63 w 131"/>
                  <a:gd name="T11" fmla="*/ 82 h 98"/>
                  <a:gd name="T12" fmla="*/ 79 w 131"/>
                  <a:gd name="T13" fmla="*/ 94 h 98"/>
                  <a:gd name="T14" fmla="*/ 85 w 131"/>
                  <a:gd name="T15" fmla="*/ 92 h 98"/>
                  <a:gd name="T16" fmla="*/ 89 w 131"/>
                  <a:gd name="T17" fmla="*/ 86 h 98"/>
                  <a:gd name="T18" fmla="*/ 97 w 131"/>
                  <a:gd name="T19" fmla="*/ 98 h 98"/>
                  <a:gd name="T20" fmla="*/ 123 w 131"/>
                  <a:gd name="T21" fmla="*/ 86 h 98"/>
                  <a:gd name="T22" fmla="*/ 129 w 131"/>
                  <a:gd name="T23" fmla="*/ 74 h 98"/>
                  <a:gd name="T24" fmla="*/ 101 w 131"/>
                  <a:gd name="T25" fmla="*/ 40 h 98"/>
                  <a:gd name="T26" fmla="*/ 115 w 131"/>
                  <a:gd name="T27" fmla="*/ 24 h 98"/>
                  <a:gd name="T28" fmla="*/ 111 w 131"/>
                  <a:gd name="T29" fmla="*/ 4 h 98"/>
                  <a:gd name="T30" fmla="*/ 97 w 131"/>
                  <a:gd name="T31" fmla="*/ 0 h 9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31"/>
                  <a:gd name="T49" fmla="*/ 0 h 98"/>
                  <a:gd name="T50" fmla="*/ 131 w 131"/>
                  <a:gd name="T51" fmla="*/ 98 h 9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31" h="98">
                    <a:moveTo>
                      <a:pt x="97" y="0"/>
                    </a:moveTo>
                    <a:cubicBezTo>
                      <a:pt x="83" y="5"/>
                      <a:pt x="89" y="2"/>
                      <a:pt x="79" y="8"/>
                    </a:cubicBezTo>
                    <a:cubicBezTo>
                      <a:pt x="76" y="18"/>
                      <a:pt x="62" y="18"/>
                      <a:pt x="53" y="24"/>
                    </a:cubicBezTo>
                    <a:cubicBezTo>
                      <a:pt x="49" y="29"/>
                      <a:pt x="44" y="36"/>
                      <a:pt x="39" y="40"/>
                    </a:cubicBezTo>
                    <a:cubicBezTo>
                      <a:pt x="34" y="45"/>
                      <a:pt x="21" y="52"/>
                      <a:pt x="21" y="52"/>
                    </a:cubicBezTo>
                    <a:cubicBezTo>
                      <a:pt x="0" y="84"/>
                      <a:pt x="41" y="75"/>
                      <a:pt x="63" y="82"/>
                    </a:cubicBezTo>
                    <a:cubicBezTo>
                      <a:pt x="68" y="89"/>
                      <a:pt x="71" y="91"/>
                      <a:pt x="79" y="94"/>
                    </a:cubicBezTo>
                    <a:cubicBezTo>
                      <a:pt x="81" y="93"/>
                      <a:pt x="83" y="93"/>
                      <a:pt x="85" y="92"/>
                    </a:cubicBezTo>
                    <a:cubicBezTo>
                      <a:pt x="87" y="90"/>
                      <a:pt x="87" y="85"/>
                      <a:pt x="89" y="86"/>
                    </a:cubicBezTo>
                    <a:cubicBezTo>
                      <a:pt x="93" y="88"/>
                      <a:pt x="97" y="98"/>
                      <a:pt x="97" y="98"/>
                    </a:cubicBezTo>
                    <a:cubicBezTo>
                      <a:pt x="112" y="95"/>
                      <a:pt x="111" y="90"/>
                      <a:pt x="123" y="86"/>
                    </a:cubicBezTo>
                    <a:cubicBezTo>
                      <a:pt x="124" y="82"/>
                      <a:pt x="128" y="78"/>
                      <a:pt x="129" y="74"/>
                    </a:cubicBezTo>
                    <a:cubicBezTo>
                      <a:pt x="131" y="61"/>
                      <a:pt x="108" y="47"/>
                      <a:pt x="101" y="40"/>
                    </a:cubicBezTo>
                    <a:cubicBezTo>
                      <a:pt x="103" y="33"/>
                      <a:pt x="115" y="24"/>
                      <a:pt x="115" y="24"/>
                    </a:cubicBezTo>
                    <a:cubicBezTo>
                      <a:pt x="121" y="15"/>
                      <a:pt x="124" y="8"/>
                      <a:pt x="111" y="4"/>
                    </a:cubicBezTo>
                    <a:cubicBezTo>
                      <a:pt x="101" y="7"/>
                      <a:pt x="97" y="13"/>
                      <a:pt x="97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5" name="Freeform 88"/>
              <p:cNvSpPr>
                <a:spLocks/>
              </p:cNvSpPr>
              <p:nvPr/>
            </p:nvSpPr>
            <p:spPr bwMode="gray">
              <a:xfrm>
                <a:off x="5053" y="2613"/>
                <a:ext cx="162" cy="84"/>
              </a:xfrm>
              <a:custGeom>
                <a:avLst/>
                <a:gdLst>
                  <a:gd name="T0" fmla="*/ 47 w 212"/>
                  <a:gd name="T1" fmla="*/ 12 h 112"/>
                  <a:gd name="T2" fmla="*/ 17 w 212"/>
                  <a:gd name="T3" fmla="*/ 12 h 112"/>
                  <a:gd name="T4" fmla="*/ 5 w 212"/>
                  <a:gd name="T5" fmla="*/ 16 h 112"/>
                  <a:gd name="T6" fmla="*/ 25 w 212"/>
                  <a:gd name="T7" fmla="*/ 52 h 112"/>
                  <a:gd name="T8" fmla="*/ 51 w 212"/>
                  <a:gd name="T9" fmla="*/ 44 h 112"/>
                  <a:gd name="T10" fmla="*/ 93 w 212"/>
                  <a:gd name="T11" fmla="*/ 54 h 112"/>
                  <a:gd name="T12" fmla="*/ 111 w 212"/>
                  <a:gd name="T13" fmla="*/ 60 h 112"/>
                  <a:gd name="T14" fmla="*/ 133 w 212"/>
                  <a:gd name="T15" fmla="*/ 88 h 112"/>
                  <a:gd name="T16" fmla="*/ 141 w 212"/>
                  <a:gd name="T17" fmla="*/ 112 h 112"/>
                  <a:gd name="T18" fmla="*/ 157 w 212"/>
                  <a:gd name="T19" fmla="*/ 100 h 112"/>
                  <a:gd name="T20" fmla="*/ 169 w 212"/>
                  <a:gd name="T21" fmla="*/ 96 h 112"/>
                  <a:gd name="T22" fmla="*/ 187 w 212"/>
                  <a:gd name="T23" fmla="*/ 102 h 112"/>
                  <a:gd name="T24" fmla="*/ 195 w 212"/>
                  <a:gd name="T25" fmla="*/ 80 h 112"/>
                  <a:gd name="T26" fmla="*/ 153 w 212"/>
                  <a:gd name="T27" fmla="*/ 54 h 112"/>
                  <a:gd name="T28" fmla="*/ 105 w 212"/>
                  <a:gd name="T29" fmla="*/ 20 h 112"/>
                  <a:gd name="T30" fmla="*/ 53 w 212"/>
                  <a:gd name="T31" fmla="*/ 26 h 112"/>
                  <a:gd name="T32" fmla="*/ 47 w 212"/>
                  <a:gd name="T33" fmla="*/ 12 h 11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12"/>
                  <a:gd name="T52" fmla="*/ 0 h 112"/>
                  <a:gd name="T53" fmla="*/ 212 w 212"/>
                  <a:gd name="T54" fmla="*/ 112 h 11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12" h="112">
                    <a:moveTo>
                      <a:pt x="47" y="12"/>
                    </a:moveTo>
                    <a:cubicBezTo>
                      <a:pt x="39" y="0"/>
                      <a:pt x="28" y="7"/>
                      <a:pt x="17" y="12"/>
                    </a:cubicBezTo>
                    <a:cubicBezTo>
                      <a:pt x="13" y="14"/>
                      <a:pt x="5" y="16"/>
                      <a:pt x="5" y="16"/>
                    </a:cubicBezTo>
                    <a:cubicBezTo>
                      <a:pt x="0" y="31"/>
                      <a:pt x="10" y="48"/>
                      <a:pt x="25" y="52"/>
                    </a:cubicBezTo>
                    <a:cubicBezTo>
                      <a:pt x="37" y="50"/>
                      <a:pt x="41" y="47"/>
                      <a:pt x="51" y="44"/>
                    </a:cubicBezTo>
                    <a:cubicBezTo>
                      <a:pt x="65" y="53"/>
                      <a:pt x="76" y="53"/>
                      <a:pt x="93" y="54"/>
                    </a:cubicBezTo>
                    <a:cubicBezTo>
                      <a:pt x="99" y="56"/>
                      <a:pt x="111" y="60"/>
                      <a:pt x="111" y="60"/>
                    </a:cubicBezTo>
                    <a:cubicBezTo>
                      <a:pt x="120" y="69"/>
                      <a:pt x="129" y="75"/>
                      <a:pt x="133" y="88"/>
                    </a:cubicBezTo>
                    <a:cubicBezTo>
                      <a:pt x="125" y="100"/>
                      <a:pt x="126" y="107"/>
                      <a:pt x="141" y="112"/>
                    </a:cubicBezTo>
                    <a:cubicBezTo>
                      <a:pt x="145" y="106"/>
                      <a:pt x="150" y="103"/>
                      <a:pt x="157" y="100"/>
                    </a:cubicBezTo>
                    <a:cubicBezTo>
                      <a:pt x="161" y="98"/>
                      <a:pt x="169" y="96"/>
                      <a:pt x="169" y="96"/>
                    </a:cubicBezTo>
                    <a:cubicBezTo>
                      <a:pt x="175" y="98"/>
                      <a:pt x="187" y="102"/>
                      <a:pt x="187" y="102"/>
                    </a:cubicBezTo>
                    <a:cubicBezTo>
                      <a:pt x="203" y="100"/>
                      <a:pt x="212" y="94"/>
                      <a:pt x="195" y="80"/>
                    </a:cubicBezTo>
                    <a:cubicBezTo>
                      <a:pt x="183" y="70"/>
                      <a:pt x="165" y="66"/>
                      <a:pt x="153" y="54"/>
                    </a:cubicBezTo>
                    <a:cubicBezTo>
                      <a:pt x="141" y="42"/>
                      <a:pt x="122" y="26"/>
                      <a:pt x="105" y="20"/>
                    </a:cubicBezTo>
                    <a:cubicBezTo>
                      <a:pt x="85" y="21"/>
                      <a:pt x="71" y="20"/>
                      <a:pt x="53" y="26"/>
                    </a:cubicBezTo>
                    <a:cubicBezTo>
                      <a:pt x="47" y="24"/>
                      <a:pt x="33" y="12"/>
                      <a:pt x="47" y="1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6" name="Freeform 89"/>
              <p:cNvSpPr>
                <a:spLocks/>
              </p:cNvSpPr>
              <p:nvPr/>
            </p:nvSpPr>
            <p:spPr bwMode="gray">
              <a:xfrm>
                <a:off x="5187" y="2677"/>
                <a:ext cx="101" cy="40"/>
              </a:xfrm>
              <a:custGeom>
                <a:avLst/>
                <a:gdLst>
                  <a:gd name="T0" fmla="*/ 57 w 133"/>
                  <a:gd name="T1" fmla="*/ 0 h 54"/>
                  <a:gd name="T2" fmla="*/ 43 w 133"/>
                  <a:gd name="T3" fmla="*/ 6 h 54"/>
                  <a:gd name="T4" fmla="*/ 31 w 133"/>
                  <a:gd name="T5" fmla="*/ 30 h 54"/>
                  <a:gd name="T6" fmla="*/ 15 w 133"/>
                  <a:gd name="T7" fmla="*/ 34 h 54"/>
                  <a:gd name="T8" fmla="*/ 3 w 133"/>
                  <a:gd name="T9" fmla="*/ 42 h 54"/>
                  <a:gd name="T10" fmla="*/ 13 w 133"/>
                  <a:gd name="T11" fmla="*/ 54 h 54"/>
                  <a:gd name="T12" fmla="*/ 133 w 133"/>
                  <a:gd name="T13" fmla="*/ 34 h 54"/>
                  <a:gd name="T14" fmla="*/ 123 w 133"/>
                  <a:gd name="T15" fmla="*/ 16 h 54"/>
                  <a:gd name="T16" fmla="*/ 105 w 133"/>
                  <a:gd name="T17" fmla="*/ 8 h 54"/>
                  <a:gd name="T18" fmla="*/ 101 w 133"/>
                  <a:gd name="T19" fmla="*/ 24 h 54"/>
                  <a:gd name="T20" fmla="*/ 89 w 133"/>
                  <a:gd name="T21" fmla="*/ 18 h 54"/>
                  <a:gd name="T22" fmla="*/ 67 w 133"/>
                  <a:gd name="T23" fmla="*/ 14 h 54"/>
                  <a:gd name="T24" fmla="*/ 57 w 133"/>
                  <a:gd name="T25" fmla="*/ 0 h 5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33"/>
                  <a:gd name="T40" fmla="*/ 0 h 54"/>
                  <a:gd name="T41" fmla="*/ 133 w 133"/>
                  <a:gd name="T42" fmla="*/ 54 h 5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33" h="54">
                    <a:moveTo>
                      <a:pt x="57" y="0"/>
                    </a:moveTo>
                    <a:cubicBezTo>
                      <a:pt x="53" y="3"/>
                      <a:pt x="46" y="2"/>
                      <a:pt x="43" y="6"/>
                    </a:cubicBezTo>
                    <a:cubicBezTo>
                      <a:pt x="36" y="14"/>
                      <a:pt x="43" y="26"/>
                      <a:pt x="31" y="30"/>
                    </a:cubicBezTo>
                    <a:cubicBezTo>
                      <a:pt x="26" y="32"/>
                      <a:pt x="20" y="31"/>
                      <a:pt x="15" y="34"/>
                    </a:cubicBezTo>
                    <a:cubicBezTo>
                      <a:pt x="11" y="36"/>
                      <a:pt x="3" y="42"/>
                      <a:pt x="3" y="42"/>
                    </a:cubicBezTo>
                    <a:cubicBezTo>
                      <a:pt x="0" y="51"/>
                      <a:pt x="5" y="51"/>
                      <a:pt x="13" y="54"/>
                    </a:cubicBezTo>
                    <a:cubicBezTo>
                      <a:pt x="51" y="51"/>
                      <a:pt x="97" y="46"/>
                      <a:pt x="133" y="34"/>
                    </a:cubicBezTo>
                    <a:cubicBezTo>
                      <a:pt x="129" y="28"/>
                      <a:pt x="128" y="21"/>
                      <a:pt x="123" y="16"/>
                    </a:cubicBezTo>
                    <a:cubicBezTo>
                      <a:pt x="118" y="11"/>
                      <a:pt x="105" y="8"/>
                      <a:pt x="105" y="8"/>
                    </a:cubicBezTo>
                    <a:cubicBezTo>
                      <a:pt x="84" y="13"/>
                      <a:pt x="106" y="19"/>
                      <a:pt x="101" y="24"/>
                    </a:cubicBezTo>
                    <a:cubicBezTo>
                      <a:pt x="99" y="26"/>
                      <a:pt x="89" y="18"/>
                      <a:pt x="89" y="18"/>
                    </a:cubicBezTo>
                    <a:cubicBezTo>
                      <a:pt x="83" y="15"/>
                      <a:pt x="73" y="15"/>
                      <a:pt x="67" y="14"/>
                    </a:cubicBezTo>
                    <a:cubicBezTo>
                      <a:pt x="58" y="8"/>
                      <a:pt x="62" y="12"/>
                      <a:pt x="57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7" name="Freeform 90"/>
              <p:cNvSpPr>
                <a:spLocks/>
              </p:cNvSpPr>
              <p:nvPr/>
            </p:nvSpPr>
            <p:spPr bwMode="gray">
              <a:xfrm>
                <a:off x="5294" y="2702"/>
                <a:ext cx="39" cy="18"/>
              </a:xfrm>
              <a:custGeom>
                <a:avLst/>
                <a:gdLst>
                  <a:gd name="T0" fmla="*/ 13 w 51"/>
                  <a:gd name="T1" fmla="*/ 0 h 24"/>
                  <a:gd name="T2" fmla="*/ 7 w 51"/>
                  <a:gd name="T3" fmla="*/ 18 h 24"/>
                  <a:gd name="T4" fmla="*/ 27 w 51"/>
                  <a:gd name="T5" fmla="*/ 24 h 24"/>
                  <a:gd name="T6" fmla="*/ 33 w 51"/>
                  <a:gd name="T7" fmla="*/ 4 h 24"/>
                  <a:gd name="T8" fmla="*/ 13 w 51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4"/>
                  <a:gd name="T17" fmla="*/ 51 w 51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8" name="Freeform 91"/>
              <p:cNvSpPr>
                <a:spLocks/>
              </p:cNvSpPr>
              <p:nvPr/>
            </p:nvSpPr>
            <p:spPr bwMode="gray">
              <a:xfrm>
                <a:off x="5352" y="2705"/>
                <a:ext cx="12" cy="25"/>
              </a:xfrm>
              <a:custGeom>
                <a:avLst/>
                <a:gdLst>
                  <a:gd name="T0" fmla="*/ 14 w 16"/>
                  <a:gd name="T1" fmla="*/ 0 h 34"/>
                  <a:gd name="T2" fmla="*/ 0 w 16"/>
                  <a:gd name="T3" fmla="*/ 14 h 34"/>
                  <a:gd name="T4" fmla="*/ 16 w 16"/>
                  <a:gd name="T5" fmla="*/ 34 h 34"/>
                  <a:gd name="T6" fmla="*/ 12 w 16"/>
                  <a:gd name="T7" fmla="*/ 18 h 34"/>
                  <a:gd name="T8" fmla="*/ 16 w 16"/>
                  <a:gd name="T9" fmla="*/ 6 h 34"/>
                  <a:gd name="T10" fmla="*/ 14 w 16"/>
                  <a:gd name="T11" fmla="*/ 0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34"/>
                  <a:gd name="T20" fmla="*/ 16 w 16"/>
                  <a:gd name="T21" fmla="*/ 34 h 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34">
                    <a:moveTo>
                      <a:pt x="14" y="0"/>
                    </a:moveTo>
                    <a:cubicBezTo>
                      <a:pt x="5" y="3"/>
                      <a:pt x="2" y="4"/>
                      <a:pt x="0" y="14"/>
                    </a:cubicBezTo>
                    <a:cubicBezTo>
                      <a:pt x="3" y="26"/>
                      <a:pt x="4" y="30"/>
                      <a:pt x="16" y="34"/>
                    </a:cubicBezTo>
                    <a:cubicBezTo>
                      <a:pt x="15" y="29"/>
                      <a:pt x="11" y="23"/>
                      <a:pt x="12" y="18"/>
                    </a:cubicBezTo>
                    <a:cubicBezTo>
                      <a:pt x="12" y="14"/>
                      <a:pt x="16" y="6"/>
                      <a:pt x="16" y="6"/>
                    </a:cubicBezTo>
                    <a:cubicBezTo>
                      <a:pt x="9" y="1"/>
                      <a:pt x="8" y="3"/>
                      <a:pt x="14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9" name="Freeform 92"/>
              <p:cNvSpPr>
                <a:spLocks/>
              </p:cNvSpPr>
              <p:nvPr/>
            </p:nvSpPr>
            <p:spPr bwMode="gray">
              <a:xfrm>
                <a:off x="5164" y="1863"/>
                <a:ext cx="185" cy="87"/>
              </a:xfrm>
              <a:custGeom>
                <a:avLst/>
                <a:gdLst>
                  <a:gd name="T0" fmla="*/ 64 w 240"/>
                  <a:gd name="T1" fmla="*/ 1 h 117"/>
                  <a:gd name="T2" fmla="*/ 24 w 240"/>
                  <a:gd name="T3" fmla="*/ 31 h 117"/>
                  <a:gd name="T4" fmla="*/ 6 w 240"/>
                  <a:gd name="T5" fmla="*/ 37 h 117"/>
                  <a:gd name="T6" fmla="*/ 0 w 240"/>
                  <a:gd name="T7" fmla="*/ 39 h 117"/>
                  <a:gd name="T8" fmla="*/ 26 w 240"/>
                  <a:gd name="T9" fmla="*/ 59 h 117"/>
                  <a:gd name="T10" fmla="*/ 38 w 240"/>
                  <a:gd name="T11" fmla="*/ 63 h 117"/>
                  <a:gd name="T12" fmla="*/ 68 w 240"/>
                  <a:gd name="T13" fmla="*/ 47 h 117"/>
                  <a:gd name="T14" fmla="*/ 80 w 240"/>
                  <a:gd name="T15" fmla="*/ 43 h 117"/>
                  <a:gd name="T16" fmla="*/ 82 w 240"/>
                  <a:gd name="T17" fmla="*/ 55 h 117"/>
                  <a:gd name="T18" fmla="*/ 64 w 240"/>
                  <a:gd name="T19" fmla="*/ 61 h 117"/>
                  <a:gd name="T20" fmla="*/ 72 w 240"/>
                  <a:gd name="T21" fmla="*/ 73 h 117"/>
                  <a:gd name="T22" fmla="*/ 40 w 240"/>
                  <a:gd name="T23" fmla="*/ 87 h 117"/>
                  <a:gd name="T24" fmla="*/ 70 w 240"/>
                  <a:gd name="T25" fmla="*/ 109 h 117"/>
                  <a:gd name="T26" fmla="*/ 82 w 240"/>
                  <a:gd name="T27" fmla="*/ 113 h 117"/>
                  <a:gd name="T28" fmla="*/ 118 w 240"/>
                  <a:gd name="T29" fmla="*/ 103 h 117"/>
                  <a:gd name="T30" fmla="*/ 150 w 240"/>
                  <a:gd name="T31" fmla="*/ 105 h 117"/>
                  <a:gd name="T32" fmla="*/ 168 w 240"/>
                  <a:gd name="T33" fmla="*/ 117 h 117"/>
                  <a:gd name="T34" fmla="*/ 204 w 240"/>
                  <a:gd name="T35" fmla="*/ 109 h 117"/>
                  <a:gd name="T36" fmla="*/ 224 w 240"/>
                  <a:gd name="T37" fmla="*/ 103 h 117"/>
                  <a:gd name="T38" fmla="*/ 222 w 240"/>
                  <a:gd name="T39" fmla="*/ 77 h 117"/>
                  <a:gd name="T40" fmla="*/ 234 w 240"/>
                  <a:gd name="T41" fmla="*/ 69 h 117"/>
                  <a:gd name="T42" fmla="*/ 238 w 240"/>
                  <a:gd name="T43" fmla="*/ 47 h 117"/>
                  <a:gd name="T44" fmla="*/ 210 w 240"/>
                  <a:gd name="T45" fmla="*/ 57 h 117"/>
                  <a:gd name="T46" fmla="*/ 200 w 240"/>
                  <a:gd name="T47" fmla="*/ 43 h 117"/>
                  <a:gd name="T48" fmla="*/ 172 w 240"/>
                  <a:gd name="T49" fmla="*/ 45 h 117"/>
                  <a:gd name="T50" fmla="*/ 134 w 240"/>
                  <a:gd name="T51" fmla="*/ 9 h 117"/>
                  <a:gd name="T52" fmla="*/ 94 w 240"/>
                  <a:gd name="T53" fmla="*/ 11 h 117"/>
                  <a:gd name="T54" fmla="*/ 82 w 240"/>
                  <a:gd name="T55" fmla="*/ 1 h 117"/>
                  <a:gd name="T56" fmla="*/ 64 w 240"/>
                  <a:gd name="T57" fmla="*/ 1 h 11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40"/>
                  <a:gd name="T88" fmla="*/ 0 h 117"/>
                  <a:gd name="T89" fmla="*/ 240 w 240"/>
                  <a:gd name="T90" fmla="*/ 117 h 11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40" h="117">
                    <a:moveTo>
                      <a:pt x="64" y="1"/>
                    </a:moveTo>
                    <a:cubicBezTo>
                      <a:pt x="57" y="21"/>
                      <a:pt x="44" y="24"/>
                      <a:pt x="24" y="31"/>
                    </a:cubicBezTo>
                    <a:cubicBezTo>
                      <a:pt x="18" y="33"/>
                      <a:pt x="12" y="35"/>
                      <a:pt x="6" y="37"/>
                    </a:cubicBezTo>
                    <a:cubicBezTo>
                      <a:pt x="4" y="38"/>
                      <a:pt x="0" y="39"/>
                      <a:pt x="0" y="39"/>
                    </a:cubicBezTo>
                    <a:cubicBezTo>
                      <a:pt x="3" y="55"/>
                      <a:pt x="12" y="54"/>
                      <a:pt x="26" y="59"/>
                    </a:cubicBezTo>
                    <a:cubicBezTo>
                      <a:pt x="30" y="60"/>
                      <a:pt x="38" y="63"/>
                      <a:pt x="38" y="63"/>
                    </a:cubicBezTo>
                    <a:cubicBezTo>
                      <a:pt x="50" y="59"/>
                      <a:pt x="57" y="54"/>
                      <a:pt x="68" y="47"/>
                    </a:cubicBezTo>
                    <a:cubicBezTo>
                      <a:pt x="72" y="45"/>
                      <a:pt x="80" y="43"/>
                      <a:pt x="80" y="43"/>
                    </a:cubicBezTo>
                    <a:cubicBezTo>
                      <a:pt x="82" y="46"/>
                      <a:pt x="88" y="51"/>
                      <a:pt x="82" y="55"/>
                    </a:cubicBezTo>
                    <a:cubicBezTo>
                      <a:pt x="77" y="59"/>
                      <a:pt x="64" y="61"/>
                      <a:pt x="64" y="61"/>
                    </a:cubicBezTo>
                    <a:cubicBezTo>
                      <a:pt x="58" y="70"/>
                      <a:pt x="63" y="70"/>
                      <a:pt x="72" y="73"/>
                    </a:cubicBezTo>
                    <a:cubicBezTo>
                      <a:pt x="77" y="88"/>
                      <a:pt x="50" y="86"/>
                      <a:pt x="40" y="87"/>
                    </a:cubicBezTo>
                    <a:cubicBezTo>
                      <a:pt x="47" y="94"/>
                      <a:pt x="60" y="106"/>
                      <a:pt x="70" y="109"/>
                    </a:cubicBezTo>
                    <a:cubicBezTo>
                      <a:pt x="74" y="110"/>
                      <a:pt x="82" y="113"/>
                      <a:pt x="82" y="113"/>
                    </a:cubicBezTo>
                    <a:cubicBezTo>
                      <a:pt x="99" y="111"/>
                      <a:pt x="104" y="108"/>
                      <a:pt x="118" y="103"/>
                    </a:cubicBezTo>
                    <a:cubicBezTo>
                      <a:pt x="129" y="104"/>
                      <a:pt x="140" y="103"/>
                      <a:pt x="150" y="105"/>
                    </a:cubicBezTo>
                    <a:cubicBezTo>
                      <a:pt x="157" y="107"/>
                      <a:pt x="168" y="117"/>
                      <a:pt x="168" y="117"/>
                    </a:cubicBezTo>
                    <a:cubicBezTo>
                      <a:pt x="193" y="115"/>
                      <a:pt x="188" y="116"/>
                      <a:pt x="204" y="109"/>
                    </a:cubicBezTo>
                    <a:cubicBezTo>
                      <a:pt x="210" y="106"/>
                      <a:pt x="224" y="103"/>
                      <a:pt x="224" y="103"/>
                    </a:cubicBezTo>
                    <a:cubicBezTo>
                      <a:pt x="223" y="98"/>
                      <a:pt x="217" y="82"/>
                      <a:pt x="222" y="77"/>
                    </a:cubicBezTo>
                    <a:cubicBezTo>
                      <a:pt x="225" y="73"/>
                      <a:pt x="234" y="69"/>
                      <a:pt x="234" y="69"/>
                    </a:cubicBezTo>
                    <a:cubicBezTo>
                      <a:pt x="237" y="59"/>
                      <a:pt x="240" y="59"/>
                      <a:pt x="238" y="47"/>
                    </a:cubicBezTo>
                    <a:cubicBezTo>
                      <a:pt x="228" y="49"/>
                      <a:pt x="219" y="51"/>
                      <a:pt x="210" y="57"/>
                    </a:cubicBezTo>
                    <a:cubicBezTo>
                      <a:pt x="201" y="71"/>
                      <a:pt x="201" y="50"/>
                      <a:pt x="200" y="43"/>
                    </a:cubicBezTo>
                    <a:cubicBezTo>
                      <a:pt x="189" y="45"/>
                      <a:pt x="182" y="48"/>
                      <a:pt x="172" y="45"/>
                    </a:cubicBezTo>
                    <a:cubicBezTo>
                      <a:pt x="161" y="34"/>
                      <a:pt x="148" y="14"/>
                      <a:pt x="134" y="9"/>
                    </a:cubicBezTo>
                    <a:cubicBezTo>
                      <a:pt x="119" y="11"/>
                      <a:pt x="108" y="13"/>
                      <a:pt x="94" y="11"/>
                    </a:cubicBezTo>
                    <a:cubicBezTo>
                      <a:pt x="92" y="9"/>
                      <a:pt x="85" y="2"/>
                      <a:pt x="82" y="1"/>
                    </a:cubicBezTo>
                    <a:cubicBezTo>
                      <a:pt x="74" y="0"/>
                      <a:pt x="72" y="9"/>
                      <a:pt x="64" y="1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0" name="Freeform 93"/>
              <p:cNvSpPr>
                <a:spLocks/>
              </p:cNvSpPr>
              <p:nvPr/>
            </p:nvSpPr>
            <p:spPr bwMode="gray">
              <a:xfrm>
                <a:off x="5246" y="1822"/>
                <a:ext cx="150" cy="60"/>
              </a:xfrm>
              <a:custGeom>
                <a:avLst/>
                <a:gdLst>
                  <a:gd name="T0" fmla="*/ 97 w 194"/>
                  <a:gd name="T1" fmla="*/ 10 h 80"/>
                  <a:gd name="T2" fmla="*/ 13 w 194"/>
                  <a:gd name="T3" fmla="*/ 24 h 80"/>
                  <a:gd name="T4" fmla="*/ 9 w 194"/>
                  <a:gd name="T5" fmla="*/ 34 h 80"/>
                  <a:gd name="T6" fmla="*/ 57 w 194"/>
                  <a:gd name="T7" fmla="*/ 52 h 80"/>
                  <a:gd name="T8" fmla="*/ 135 w 194"/>
                  <a:gd name="T9" fmla="*/ 74 h 80"/>
                  <a:gd name="T10" fmla="*/ 175 w 194"/>
                  <a:gd name="T11" fmla="*/ 68 h 80"/>
                  <a:gd name="T12" fmla="*/ 187 w 194"/>
                  <a:gd name="T13" fmla="*/ 64 h 80"/>
                  <a:gd name="T14" fmla="*/ 175 w 194"/>
                  <a:gd name="T15" fmla="*/ 44 h 80"/>
                  <a:gd name="T16" fmla="*/ 163 w 194"/>
                  <a:gd name="T17" fmla="*/ 36 h 80"/>
                  <a:gd name="T18" fmla="*/ 129 w 194"/>
                  <a:gd name="T19" fmla="*/ 26 h 80"/>
                  <a:gd name="T20" fmla="*/ 97 w 194"/>
                  <a:gd name="T21" fmla="*/ 10 h 8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4"/>
                  <a:gd name="T34" fmla="*/ 0 h 80"/>
                  <a:gd name="T35" fmla="*/ 194 w 194"/>
                  <a:gd name="T36" fmla="*/ 80 h 8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4" h="80">
                    <a:moveTo>
                      <a:pt x="97" y="10"/>
                    </a:moveTo>
                    <a:cubicBezTo>
                      <a:pt x="70" y="19"/>
                      <a:pt x="42" y="22"/>
                      <a:pt x="13" y="24"/>
                    </a:cubicBezTo>
                    <a:cubicBezTo>
                      <a:pt x="9" y="25"/>
                      <a:pt x="0" y="26"/>
                      <a:pt x="9" y="34"/>
                    </a:cubicBezTo>
                    <a:cubicBezTo>
                      <a:pt x="21" y="44"/>
                      <a:pt x="43" y="43"/>
                      <a:pt x="57" y="52"/>
                    </a:cubicBezTo>
                    <a:cubicBezTo>
                      <a:pt x="75" y="80"/>
                      <a:pt x="104" y="73"/>
                      <a:pt x="135" y="74"/>
                    </a:cubicBezTo>
                    <a:cubicBezTo>
                      <a:pt x="153" y="73"/>
                      <a:pt x="159" y="73"/>
                      <a:pt x="175" y="68"/>
                    </a:cubicBezTo>
                    <a:cubicBezTo>
                      <a:pt x="179" y="67"/>
                      <a:pt x="187" y="64"/>
                      <a:pt x="187" y="64"/>
                    </a:cubicBezTo>
                    <a:cubicBezTo>
                      <a:pt x="194" y="53"/>
                      <a:pt x="184" y="49"/>
                      <a:pt x="175" y="44"/>
                    </a:cubicBezTo>
                    <a:cubicBezTo>
                      <a:pt x="171" y="42"/>
                      <a:pt x="163" y="36"/>
                      <a:pt x="163" y="36"/>
                    </a:cubicBezTo>
                    <a:cubicBezTo>
                      <a:pt x="140" y="41"/>
                      <a:pt x="147" y="38"/>
                      <a:pt x="129" y="26"/>
                    </a:cubicBezTo>
                    <a:cubicBezTo>
                      <a:pt x="123" y="17"/>
                      <a:pt x="107" y="0"/>
                      <a:pt x="97" y="1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1" name="Freeform 94"/>
              <p:cNvSpPr>
                <a:spLocks/>
              </p:cNvSpPr>
              <p:nvPr/>
            </p:nvSpPr>
            <p:spPr bwMode="gray">
              <a:xfrm>
                <a:off x="5456" y="1892"/>
                <a:ext cx="239" cy="189"/>
              </a:xfrm>
              <a:custGeom>
                <a:avLst/>
                <a:gdLst>
                  <a:gd name="T0" fmla="*/ 67 w 310"/>
                  <a:gd name="T1" fmla="*/ 9 h 254"/>
                  <a:gd name="T2" fmla="*/ 51 w 310"/>
                  <a:gd name="T3" fmla="*/ 23 h 254"/>
                  <a:gd name="T4" fmla="*/ 21 w 310"/>
                  <a:gd name="T5" fmla="*/ 39 h 254"/>
                  <a:gd name="T6" fmla="*/ 53 w 310"/>
                  <a:gd name="T7" fmla="*/ 77 h 254"/>
                  <a:gd name="T8" fmla="*/ 79 w 310"/>
                  <a:gd name="T9" fmla="*/ 85 h 254"/>
                  <a:gd name="T10" fmla="*/ 103 w 310"/>
                  <a:gd name="T11" fmla="*/ 99 h 254"/>
                  <a:gd name="T12" fmla="*/ 127 w 310"/>
                  <a:gd name="T13" fmla="*/ 85 h 254"/>
                  <a:gd name="T14" fmla="*/ 143 w 310"/>
                  <a:gd name="T15" fmla="*/ 101 h 254"/>
                  <a:gd name="T16" fmla="*/ 149 w 310"/>
                  <a:gd name="T17" fmla="*/ 127 h 254"/>
                  <a:gd name="T18" fmla="*/ 115 w 310"/>
                  <a:gd name="T19" fmla="*/ 151 h 254"/>
                  <a:gd name="T20" fmla="*/ 89 w 310"/>
                  <a:gd name="T21" fmla="*/ 173 h 254"/>
                  <a:gd name="T22" fmla="*/ 69 w 310"/>
                  <a:gd name="T23" fmla="*/ 169 h 254"/>
                  <a:gd name="T24" fmla="*/ 57 w 310"/>
                  <a:gd name="T25" fmla="*/ 165 h 254"/>
                  <a:gd name="T26" fmla="*/ 43 w 310"/>
                  <a:gd name="T27" fmla="*/ 187 h 254"/>
                  <a:gd name="T28" fmla="*/ 39 w 310"/>
                  <a:gd name="T29" fmla="*/ 199 h 254"/>
                  <a:gd name="T30" fmla="*/ 73 w 310"/>
                  <a:gd name="T31" fmla="*/ 205 h 254"/>
                  <a:gd name="T32" fmla="*/ 95 w 310"/>
                  <a:gd name="T33" fmla="*/ 203 h 254"/>
                  <a:gd name="T34" fmla="*/ 115 w 310"/>
                  <a:gd name="T35" fmla="*/ 231 h 254"/>
                  <a:gd name="T36" fmla="*/ 127 w 310"/>
                  <a:gd name="T37" fmla="*/ 235 h 254"/>
                  <a:gd name="T38" fmla="*/ 139 w 310"/>
                  <a:gd name="T39" fmla="*/ 239 h 254"/>
                  <a:gd name="T40" fmla="*/ 155 w 310"/>
                  <a:gd name="T41" fmla="*/ 251 h 254"/>
                  <a:gd name="T42" fmla="*/ 181 w 310"/>
                  <a:gd name="T43" fmla="*/ 237 h 254"/>
                  <a:gd name="T44" fmla="*/ 203 w 310"/>
                  <a:gd name="T45" fmla="*/ 235 h 254"/>
                  <a:gd name="T46" fmla="*/ 229 w 310"/>
                  <a:gd name="T47" fmla="*/ 213 h 254"/>
                  <a:gd name="T48" fmla="*/ 225 w 310"/>
                  <a:gd name="T49" fmla="*/ 185 h 254"/>
                  <a:gd name="T50" fmla="*/ 217 w 310"/>
                  <a:gd name="T51" fmla="*/ 173 h 254"/>
                  <a:gd name="T52" fmla="*/ 233 w 310"/>
                  <a:gd name="T53" fmla="*/ 167 h 254"/>
                  <a:gd name="T54" fmla="*/ 245 w 310"/>
                  <a:gd name="T55" fmla="*/ 183 h 254"/>
                  <a:gd name="T56" fmla="*/ 247 w 310"/>
                  <a:gd name="T57" fmla="*/ 197 h 254"/>
                  <a:gd name="T58" fmla="*/ 261 w 310"/>
                  <a:gd name="T59" fmla="*/ 193 h 254"/>
                  <a:gd name="T60" fmla="*/ 303 w 310"/>
                  <a:gd name="T61" fmla="*/ 169 h 254"/>
                  <a:gd name="T62" fmla="*/ 293 w 310"/>
                  <a:gd name="T63" fmla="*/ 147 h 254"/>
                  <a:gd name="T64" fmla="*/ 259 w 310"/>
                  <a:gd name="T65" fmla="*/ 123 h 254"/>
                  <a:gd name="T66" fmla="*/ 265 w 310"/>
                  <a:gd name="T67" fmla="*/ 107 h 254"/>
                  <a:gd name="T68" fmla="*/ 277 w 310"/>
                  <a:gd name="T69" fmla="*/ 103 h 254"/>
                  <a:gd name="T70" fmla="*/ 253 w 310"/>
                  <a:gd name="T71" fmla="*/ 63 h 254"/>
                  <a:gd name="T72" fmla="*/ 233 w 310"/>
                  <a:gd name="T73" fmla="*/ 59 h 254"/>
                  <a:gd name="T74" fmla="*/ 221 w 310"/>
                  <a:gd name="T75" fmla="*/ 55 h 254"/>
                  <a:gd name="T76" fmla="*/ 201 w 310"/>
                  <a:gd name="T77" fmla="*/ 33 h 254"/>
                  <a:gd name="T78" fmla="*/ 155 w 310"/>
                  <a:gd name="T79" fmla="*/ 45 h 254"/>
                  <a:gd name="T80" fmla="*/ 167 w 310"/>
                  <a:gd name="T81" fmla="*/ 25 h 254"/>
                  <a:gd name="T82" fmla="*/ 139 w 310"/>
                  <a:gd name="T83" fmla="*/ 17 h 254"/>
                  <a:gd name="T84" fmla="*/ 119 w 310"/>
                  <a:gd name="T85" fmla="*/ 19 h 254"/>
                  <a:gd name="T86" fmla="*/ 67 w 310"/>
                  <a:gd name="T87" fmla="*/ 9 h 254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10"/>
                  <a:gd name="T133" fmla="*/ 0 h 254"/>
                  <a:gd name="T134" fmla="*/ 310 w 310"/>
                  <a:gd name="T135" fmla="*/ 254 h 254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10" h="254">
                    <a:moveTo>
                      <a:pt x="67" y="9"/>
                    </a:moveTo>
                    <a:cubicBezTo>
                      <a:pt x="63" y="15"/>
                      <a:pt x="51" y="23"/>
                      <a:pt x="51" y="23"/>
                    </a:cubicBezTo>
                    <a:cubicBezTo>
                      <a:pt x="43" y="34"/>
                      <a:pt x="33" y="35"/>
                      <a:pt x="21" y="39"/>
                    </a:cubicBezTo>
                    <a:cubicBezTo>
                      <a:pt x="0" y="71"/>
                      <a:pt x="30" y="74"/>
                      <a:pt x="53" y="77"/>
                    </a:cubicBezTo>
                    <a:cubicBezTo>
                      <a:pt x="61" y="89"/>
                      <a:pt x="63" y="87"/>
                      <a:pt x="79" y="85"/>
                    </a:cubicBezTo>
                    <a:cubicBezTo>
                      <a:pt x="88" y="88"/>
                      <a:pt x="93" y="96"/>
                      <a:pt x="103" y="99"/>
                    </a:cubicBezTo>
                    <a:cubicBezTo>
                      <a:pt x="117" y="96"/>
                      <a:pt x="116" y="89"/>
                      <a:pt x="127" y="85"/>
                    </a:cubicBezTo>
                    <a:cubicBezTo>
                      <a:pt x="134" y="90"/>
                      <a:pt x="138" y="94"/>
                      <a:pt x="143" y="101"/>
                    </a:cubicBezTo>
                    <a:cubicBezTo>
                      <a:pt x="140" y="116"/>
                      <a:pt x="134" y="117"/>
                      <a:pt x="149" y="127"/>
                    </a:cubicBezTo>
                    <a:cubicBezTo>
                      <a:pt x="161" y="144"/>
                      <a:pt x="126" y="147"/>
                      <a:pt x="115" y="151"/>
                    </a:cubicBezTo>
                    <a:cubicBezTo>
                      <a:pt x="109" y="160"/>
                      <a:pt x="100" y="169"/>
                      <a:pt x="89" y="173"/>
                    </a:cubicBezTo>
                    <a:cubicBezTo>
                      <a:pt x="81" y="172"/>
                      <a:pt x="76" y="171"/>
                      <a:pt x="69" y="169"/>
                    </a:cubicBezTo>
                    <a:cubicBezTo>
                      <a:pt x="65" y="168"/>
                      <a:pt x="57" y="165"/>
                      <a:pt x="57" y="165"/>
                    </a:cubicBezTo>
                    <a:cubicBezTo>
                      <a:pt x="46" y="169"/>
                      <a:pt x="46" y="177"/>
                      <a:pt x="43" y="187"/>
                    </a:cubicBezTo>
                    <a:cubicBezTo>
                      <a:pt x="42" y="191"/>
                      <a:pt x="39" y="199"/>
                      <a:pt x="39" y="199"/>
                    </a:cubicBezTo>
                    <a:cubicBezTo>
                      <a:pt x="50" y="203"/>
                      <a:pt x="61" y="204"/>
                      <a:pt x="73" y="205"/>
                    </a:cubicBezTo>
                    <a:cubicBezTo>
                      <a:pt x="82" y="203"/>
                      <a:pt x="86" y="201"/>
                      <a:pt x="95" y="203"/>
                    </a:cubicBezTo>
                    <a:cubicBezTo>
                      <a:pt x="107" y="211"/>
                      <a:pt x="111" y="218"/>
                      <a:pt x="115" y="231"/>
                    </a:cubicBezTo>
                    <a:cubicBezTo>
                      <a:pt x="116" y="235"/>
                      <a:pt x="123" y="234"/>
                      <a:pt x="127" y="235"/>
                    </a:cubicBezTo>
                    <a:cubicBezTo>
                      <a:pt x="131" y="236"/>
                      <a:pt x="139" y="239"/>
                      <a:pt x="139" y="239"/>
                    </a:cubicBezTo>
                    <a:cubicBezTo>
                      <a:pt x="144" y="246"/>
                      <a:pt x="147" y="248"/>
                      <a:pt x="155" y="251"/>
                    </a:cubicBezTo>
                    <a:cubicBezTo>
                      <a:pt x="169" y="250"/>
                      <a:pt x="187" y="254"/>
                      <a:pt x="181" y="237"/>
                    </a:cubicBezTo>
                    <a:cubicBezTo>
                      <a:pt x="184" y="220"/>
                      <a:pt x="192" y="228"/>
                      <a:pt x="203" y="235"/>
                    </a:cubicBezTo>
                    <a:cubicBezTo>
                      <a:pt x="224" y="233"/>
                      <a:pt x="224" y="232"/>
                      <a:pt x="229" y="213"/>
                    </a:cubicBezTo>
                    <a:cubicBezTo>
                      <a:pt x="229" y="211"/>
                      <a:pt x="229" y="192"/>
                      <a:pt x="225" y="185"/>
                    </a:cubicBezTo>
                    <a:cubicBezTo>
                      <a:pt x="223" y="181"/>
                      <a:pt x="217" y="173"/>
                      <a:pt x="217" y="173"/>
                    </a:cubicBezTo>
                    <a:cubicBezTo>
                      <a:pt x="220" y="163"/>
                      <a:pt x="224" y="165"/>
                      <a:pt x="233" y="167"/>
                    </a:cubicBezTo>
                    <a:cubicBezTo>
                      <a:pt x="240" y="172"/>
                      <a:pt x="242" y="175"/>
                      <a:pt x="245" y="183"/>
                    </a:cubicBezTo>
                    <a:cubicBezTo>
                      <a:pt x="246" y="188"/>
                      <a:pt x="244" y="193"/>
                      <a:pt x="247" y="197"/>
                    </a:cubicBezTo>
                    <a:cubicBezTo>
                      <a:pt x="250" y="201"/>
                      <a:pt x="256" y="194"/>
                      <a:pt x="261" y="193"/>
                    </a:cubicBezTo>
                    <a:cubicBezTo>
                      <a:pt x="276" y="188"/>
                      <a:pt x="290" y="178"/>
                      <a:pt x="303" y="169"/>
                    </a:cubicBezTo>
                    <a:cubicBezTo>
                      <a:pt x="310" y="158"/>
                      <a:pt x="302" y="153"/>
                      <a:pt x="293" y="147"/>
                    </a:cubicBezTo>
                    <a:cubicBezTo>
                      <a:pt x="281" y="129"/>
                      <a:pt x="283" y="126"/>
                      <a:pt x="259" y="123"/>
                    </a:cubicBezTo>
                    <a:cubicBezTo>
                      <a:pt x="256" y="115"/>
                      <a:pt x="257" y="111"/>
                      <a:pt x="265" y="107"/>
                    </a:cubicBezTo>
                    <a:cubicBezTo>
                      <a:pt x="269" y="105"/>
                      <a:pt x="277" y="103"/>
                      <a:pt x="277" y="103"/>
                    </a:cubicBezTo>
                    <a:cubicBezTo>
                      <a:pt x="287" y="88"/>
                      <a:pt x="269" y="66"/>
                      <a:pt x="253" y="63"/>
                    </a:cubicBezTo>
                    <a:cubicBezTo>
                      <a:pt x="239" y="60"/>
                      <a:pt x="244" y="62"/>
                      <a:pt x="233" y="59"/>
                    </a:cubicBezTo>
                    <a:cubicBezTo>
                      <a:pt x="229" y="58"/>
                      <a:pt x="221" y="55"/>
                      <a:pt x="221" y="55"/>
                    </a:cubicBezTo>
                    <a:cubicBezTo>
                      <a:pt x="200" y="60"/>
                      <a:pt x="217" y="38"/>
                      <a:pt x="201" y="33"/>
                    </a:cubicBezTo>
                    <a:cubicBezTo>
                      <a:pt x="185" y="35"/>
                      <a:pt x="169" y="36"/>
                      <a:pt x="155" y="45"/>
                    </a:cubicBezTo>
                    <a:cubicBezTo>
                      <a:pt x="145" y="30"/>
                      <a:pt x="152" y="30"/>
                      <a:pt x="167" y="25"/>
                    </a:cubicBezTo>
                    <a:cubicBezTo>
                      <a:pt x="163" y="10"/>
                      <a:pt x="155" y="15"/>
                      <a:pt x="139" y="17"/>
                    </a:cubicBezTo>
                    <a:cubicBezTo>
                      <a:pt x="131" y="20"/>
                      <a:pt x="127" y="22"/>
                      <a:pt x="119" y="19"/>
                    </a:cubicBezTo>
                    <a:cubicBezTo>
                      <a:pt x="106" y="0"/>
                      <a:pt x="74" y="29"/>
                      <a:pt x="67" y="9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2" name="Freeform 95"/>
              <p:cNvSpPr>
                <a:spLocks/>
              </p:cNvSpPr>
              <p:nvPr/>
            </p:nvSpPr>
            <p:spPr bwMode="gray">
              <a:xfrm>
                <a:off x="5454" y="1810"/>
                <a:ext cx="45" cy="37"/>
              </a:xfrm>
              <a:custGeom>
                <a:avLst/>
                <a:gdLst>
                  <a:gd name="T0" fmla="*/ 26 w 59"/>
                  <a:gd name="T1" fmla="*/ 0 h 50"/>
                  <a:gd name="T2" fmla="*/ 0 w 59"/>
                  <a:gd name="T3" fmla="*/ 10 h 50"/>
                  <a:gd name="T4" fmla="*/ 30 w 59"/>
                  <a:gd name="T5" fmla="*/ 40 h 50"/>
                  <a:gd name="T6" fmla="*/ 48 w 59"/>
                  <a:gd name="T7" fmla="*/ 50 h 50"/>
                  <a:gd name="T8" fmla="*/ 58 w 59"/>
                  <a:gd name="T9" fmla="*/ 28 h 50"/>
                  <a:gd name="T10" fmla="*/ 44 w 59"/>
                  <a:gd name="T11" fmla="*/ 8 h 50"/>
                  <a:gd name="T12" fmla="*/ 26 w 59"/>
                  <a:gd name="T13" fmla="*/ 0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9"/>
                  <a:gd name="T22" fmla="*/ 0 h 50"/>
                  <a:gd name="T23" fmla="*/ 59 w 59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9" h="50">
                    <a:moveTo>
                      <a:pt x="26" y="0"/>
                    </a:moveTo>
                    <a:cubicBezTo>
                      <a:pt x="13" y="2"/>
                      <a:pt x="7" y="0"/>
                      <a:pt x="0" y="10"/>
                    </a:cubicBezTo>
                    <a:cubicBezTo>
                      <a:pt x="4" y="22"/>
                      <a:pt x="18" y="36"/>
                      <a:pt x="30" y="40"/>
                    </a:cubicBezTo>
                    <a:cubicBezTo>
                      <a:pt x="37" y="42"/>
                      <a:pt x="48" y="50"/>
                      <a:pt x="48" y="50"/>
                    </a:cubicBezTo>
                    <a:cubicBezTo>
                      <a:pt x="57" y="44"/>
                      <a:pt x="55" y="37"/>
                      <a:pt x="58" y="28"/>
                    </a:cubicBezTo>
                    <a:cubicBezTo>
                      <a:pt x="55" y="11"/>
                      <a:pt x="59" y="18"/>
                      <a:pt x="44" y="8"/>
                    </a:cubicBezTo>
                    <a:cubicBezTo>
                      <a:pt x="42" y="6"/>
                      <a:pt x="26" y="5"/>
                      <a:pt x="26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3" name="Freeform 96"/>
              <p:cNvSpPr>
                <a:spLocks/>
              </p:cNvSpPr>
              <p:nvPr/>
            </p:nvSpPr>
            <p:spPr bwMode="gray">
              <a:xfrm>
                <a:off x="5368" y="1880"/>
                <a:ext cx="67" cy="41"/>
              </a:xfrm>
              <a:custGeom>
                <a:avLst/>
                <a:gdLst>
                  <a:gd name="T0" fmla="*/ 44 w 86"/>
                  <a:gd name="T1" fmla="*/ 7 h 57"/>
                  <a:gd name="T2" fmla="*/ 24 w 86"/>
                  <a:gd name="T3" fmla="*/ 25 h 57"/>
                  <a:gd name="T4" fmla="*/ 4 w 86"/>
                  <a:gd name="T5" fmla="*/ 27 h 57"/>
                  <a:gd name="T6" fmla="*/ 16 w 86"/>
                  <a:gd name="T7" fmla="*/ 57 h 57"/>
                  <a:gd name="T8" fmla="*/ 74 w 86"/>
                  <a:gd name="T9" fmla="*/ 35 h 57"/>
                  <a:gd name="T10" fmla="*/ 86 w 86"/>
                  <a:gd name="T11" fmla="*/ 17 h 57"/>
                  <a:gd name="T12" fmla="*/ 56 w 86"/>
                  <a:gd name="T13" fmla="*/ 7 h 57"/>
                  <a:gd name="T14" fmla="*/ 44 w 86"/>
                  <a:gd name="T15" fmla="*/ 7 h 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6"/>
                  <a:gd name="T25" fmla="*/ 0 h 57"/>
                  <a:gd name="T26" fmla="*/ 86 w 86"/>
                  <a:gd name="T27" fmla="*/ 57 h 5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6" h="57">
                    <a:moveTo>
                      <a:pt x="44" y="7"/>
                    </a:moveTo>
                    <a:cubicBezTo>
                      <a:pt x="39" y="14"/>
                      <a:pt x="31" y="20"/>
                      <a:pt x="24" y="25"/>
                    </a:cubicBezTo>
                    <a:cubicBezTo>
                      <a:pt x="16" y="19"/>
                      <a:pt x="12" y="22"/>
                      <a:pt x="4" y="27"/>
                    </a:cubicBezTo>
                    <a:cubicBezTo>
                      <a:pt x="0" y="38"/>
                      <a:pt x="4" y="53"/>
                      <a:pt x="16" y="57"/>
                    </a:cubicBezTo>
                    <a:cubicBezTo>
                      <a:pt x="33" y="51"/>
                      <a:pt x="60" y="45"/>
                      <a:pt x="74" y="35"/>
                    </a:cubicBezTo>
                    <a:cubicBezTo>
                      <a:pt x="78" y="29"/>
                      <a:pt x="86" y="17"/>
                      <a:pt x="86" y="17"/>
                    </a:cubicBezTo>
                    <a:cubicBezTo>
                      <a:pt x="80" y="0"/>
                      <a:pt x="74" y="5"/>
                      <a:pt x="56" y="7"/>
                    </a:cubicBezTo>
                    <a:cubicBezTo>
                      <a:pt x="43" y="11"/>
                      <a:pt x="44" y="15"/>
                      <a:pt x="44" y="7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4" name="Freeform 97"/>
              <p:cNvSpPr>
                <a:spLocks/>
              </p:cNvSpPr>
              <p:nvPr/>
            </p:nvSpPr>
            <p:spPr bwMode="gray">
              <a:xfrm>
                <a:off x="5438" y="1888"/>
                <a:ext cx="55" cy="24"/>
              </a:xfrm>
              <a:custGeom>
                <a:avLst/>
                <a:gdLst>
                  <a:gd name="T0" fmla="*/ 40 w 73"/>
                  <a:gd name="T1" fmla="*/ 0 h 34"/>
                  <a:gd name="T2" fmla="*/ 10 w 73"/>
                  <a:gd name="T3" fmla="*/ 16 h 34"/>
                  <a:gd name="T4" fmla="*/ 24 w 73"/>
                  <a:gd name="T5" fmla="*/ 34 h 34"/>
                  <a:gd name="T6" fmla="*/ 52 w 73"/>
                  <a:gd name="T7" fmla="*/ 28 h 34"/>
                  <a:gd name="T8" fmla="*/ 64 w 73"/>
                  <a:gd name="T9" fmla="*/ 20 h 34"/>
                  <a:gd name="T10" fmla="*/ 40 w 73"/>
                  <a:gd name="T11" fmla="*/ 0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3"/>
                  <a:gd name="T19" fmla="*/ 0 h 34"/>
                  <a:gd name="T20" fmla="*/ 73 w 73"/>
                  <a:gd name="T21" fmla="*/ 34 h 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3" h="34">
                    <a:moveTo>
                      <a:pt x="40" y="0"/>
                    </a:moveTo>
                    <a:cubicBezTo>
                      <a:pt x="30" y="6"/>
                      <a:pt x="20" y="10"/>
                      <a:pt x="10" y="16"/>
                    </a:cubicBezTo>
                    <a:cubicBezTo>
                      <a:pt x="0" y="31"/>
                      <a:pt x="13" y="30"/>
                      <a:pt x="24" y="34"/>
                    </a:cubicBezTo>
                    <a:cubicBezTo>
                      <a:pt x="44" y="31"/>
                      <a:pt x="35" y="34"/>
                      <a:pt x="52" y="28"/>
                    </a:cubicBezTo>
                    <a:cubicBezTo>
                      <a:pt x="57" y="26"/>
                      <a:pt x="64" y="20"/>
                      <a:pt x="64" y="20"/>
                    </a:cubicBezTo>
                    <a:cubicBezTo>
                      <a:pt x="73" y="7"/>
                      <a:pt x="48" y="8"/>
                      <a:pt x="40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5" name="Freeform 98"/>
              <p:cNvSpPr>
                <a:spLocks/>
              </p:cNvSpPr>
              <p:nvPr/>
            </p:nvSpPr>
            <p:spPr bwMode="gray">
              <a:xfrm>
                <a:off x="5408" y="1852"/>
                <a:ext cx="66" cy="34"/>
              </a:xfrm>
              <a:custGeom>
                <a:avLst/>
                <a:gdLst>
                  <a:gd name="T0" fmla="*/ 58 w 85"/>
                  <a:gd name="T1" fmla="*/ 10 h 45"/>
                  <a:gd name="T2" fmla="*/ 28 w 85"/>
                  <a:gd name="T3" fmla="*/ 4 h 45"/>
                  <a:gd name="T4" fmla="*/ 0 w 85"/>
                  <a:gd name="T5" fmla="*/ 18 h 45"/>
                  <a:gd name="T6" fmla="*/ 40 w 85"/>
                  <a:gd name="T7" fmla="*/ 32 h 45"/>
                  <a:gd name="T8" fmla="*/ 64 w 85"/>
                  <a:gd name="T9" fmla="*/ 40 h 45"/>
                  <a:gd name="T10" fmla="*/ 84 w 85"/>
                  <a:gd name="T11" fmla="*/ 18 h 45"/>
                  <a:gd name="T12" fmla="*/ 82 w 85"/>
                  <a:gd name="T13" fmla="*/ 6 h 45"/>
                  <a:gd name="T14" fmla="*/ 64 w 85"/>
                  <a:gd name="T15" fmla="*/ 0 h 45"/>
                  <a:gd name="T16" fmla="*/ 58 w 85"/>
                  <a:gd name="T17" fmla="*/ 10 h 4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5"/>
                  <a:gd name="T28" fmla="*/ 0 h 45"/>
                  <a:gd name="T29" fmla="*/ 85 w 85"/>
                  <a:gd name="T30" fmla="*/ 45 h 4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5" h="45">
                    <a:moveTo>
                      <a:pt x="58" y="10"/>
                    </a:moveTo>
                    <a:cubicBezTo>
                      <a:pt x="39" y="16"/>
                      <a:pt x="45" y="10"/>
                      <a:pt x="28" y="4"/>
                    </a:cubicBezTo>
                    <a:cubicBezTo>
                      <a:pt x="7" y="6"/>
                      <a:pt x="5" y="2"/>
                      <a:pt x="0" y="18"/>
                    </a:cubicBezTo>
                    <a:cubicBezTo>
                      <a:pt x="5" y="34"/>
                      <a:pt x="26" y="31"/>
                      <a:pt x="40" y="32"/>
                    </a:cubicBezTo>
                    <a:cubicBezTo>
                      <a:pt x="50" y="42"/>
                      <a:pt x="49" y="45"/>
                      <a:pt x="64" y="40"/>
                    </a:cubicBezTo>
                    <a:cubicBezTo>
                      <a:pt x="69" y="32"/>
                      <a:pt x="77" y="25"/>
                      <a:pt x="84" y="18"/>
                    </a:cubicBezTo>
                    <a:cubicBezTo>
                      <a:pt x="83" y="14"/>
                      <a:pt x="85" y="9"/>
                      <a:pt x="82" y="6"/>
                    </a:cubicBezTo>
                    <a:cubicBezTo>
                      <a:pt x="78" y="1"/>
                      <a:pt x="64" y="0"/>
                      <a:pt x="64" y="0"/>
                    </a:cubicBezTo>
                    <a:cubicBezTo>
                      <a:pt x="56" y="3"/>
                      <a:pt x="47" y="21"/>
                      <a:pt x="58" y="1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6" name="Freeform 99"/>
              <p:cNvSpPr>
                <a:spLocks/>
              </p:cNvSpPr>
              <p:nvPr/>
            </p:nvSpPr>
            <p:spPr bwMode="gray">
              <a:xfrm>
                <a:off x="5380" y="1820"/>
                <a:ext cx="45" cy="24"/>
              </a:xfrm>
              <a:custGeom>
                <a:avLst/>
                <a:gdLst>
                  <a:gd name="T0" fmla="*/ 16 w 58"/>
                  <a:gd name="T1" fmla="*/ 4 h 31"/>
                  <a:gd name="T2" fmla="*/ 0 w 58"/>
                  <a:gd name="T3" fmla="*/ 18 h 31"/>
                  <a:gd name="T4" fmla="*/ 20 w 58"/>
                  <a:gd name="T5" fmla="*/ 28 h 31"/>
                  <a:gd name="T6" fmla="*/ 28 w 58"/>
                  <a:gd name="T7" fmla="*/ 20 h 31"/>
                  <a:gd name="T8" fmla="*/ 52 w 58"/>
                  <a:gd name="T9" fmla="*/ 12 h 31"/>
                  <a:gd name="T10" fmla="*/ 44 w 58"/>
                  <a:gd name="T11" fmla="*/ 0 h 31"/>
                  <a:gd name="T12" fmla="*/ 16 w 58"/>
                  <a:gd name="T13" fmla="*/ 4 h 3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8"/>
                  <a:gd name="T22" fmla="*/ 0 h 31"/>
                  <a:gd name="T23" fmla="*/ 58 w 58"/>
                  <a:gd name="T24" fmla="*/ 31 h 3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8" h="31">
                    <a:moveTo>
                      <a:pt x="16" y="4"/>
                    </a:moveTo>
                    <a:cubicBezTo>
                      <a:pt x="2" y="13"/>
                      <a:pt x="7" y="8"/>
                      <a:pt x="0" y="18"/>
                    </a:cubicBezTo>
                    <a:cubicBezTo>
                      <a:pt x="5" y="26"/>
                      <a:pt x="11" y="25"/>
                      <a:pt x="20" y="28"/>
                    </a:cubicBezTo>
                    <a:cubicBezTo>
                      <a:pt x="36" y="23"/>
                      <a:pt x="17" y="31"/>
                      <a:pt x="28" y="20"/>
                    </a:cubicBezTo>
                    <a:cubicBezTo>
                      <a:pt x="33" y="15"/>
                      <a:pt x="46" y="13"/>
                      <a:pt x="52" y="12"/>
                    </a:cubicBezTo>
                    <a:cubicBezTo>
                      <a:pt x="58" y="3"/>
                      <a:pt x="53" y="3"/>
                      <a:pt x="44" y="0"/>
                    </a:cubicBezTo>
                    <a:cubicBezTo>
                      <a:pt x="38" y="1"/>
                      <a:pt x="20" y="8"/>
                      <a:pt x="16" y="4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7" name="Freeform 100"/>
              <p:cNvSpPr>
                <a:spLocks/>
              </p:cNvSpPr>
              <p:nvPr/>
            </p:nvSpPr>
            <p:spPr bwMode="gray">
              <a:xfrm>
                <a:off x="5497" y="1823"/>
                <a:ext cx="117" cy="77"/>
              </a:xfrm>
              <a:custGeom>
                <a:avLst/>
                <a:gdLst>
                  <a:gd name="T0" fmla="*/ 38 w 152"/>
                  <a:gd name="T1" fmla="*/ 0 h 102"/>
                  <a:gd name="T2" fmla="*/ 14 w 152"/>
                  <a:gd name="T3" fmla="*/ 6 h 102"/>
                  <a:gd name="T4" fmla="*/ 4 w 152"/>
                  <a:gd name="T5" fmla="*/ 38 h 102"/>
                  <a:gd name="T6" fmla="*/ 12 w 152"/>
                  <a:gd name="T7" fmla="*/ 56 h 102"/>
                  <a:gd name="T8" fmla="*/ 0 w 152"/>
                  <a:gd name="T9" fmla="*/ 72 h 102"/>
                  <a:gd name="T10" fmla="*/ 56 w 152"/>
                  <a:gd name="T11" fmla="*/ 86 h 102"/>
                  <a:gd name="T12" fmla="*/ 82 w 152"/>
                  <a:gd name="T13" fmla="*/ 92 h 102"/>
                  <a:gd name="T14" fmla="*/ 152 w 152"/>
                  <a:gd name="T15" fmla="*/ 86 h 102"/>
                  <a:gd name="T16" fmla="*/ 76 w 152"/>
                  <a:gd name="T17" fmla="*/ 70 h 102"/>
                  <a:gd name="T18" fmla="*/ 54 w 152"/>
                  <a:gd name="T19" fmla="*/ 62 h 102"/>
                  <a:gd name="T20" fmla="*/ 44 w 152"/>
                  <a:gd name="T21" fmla="*/ 52 h 102"/>
                  <a:gd name="T22" fmla="*/ 50 w 152"/>
                  <a:gd name="T23" fmla="*/ 34 h 102"/>
                  <a:gd name="T24" fmla="*/ 38 w 152"/>
                  <a:gd name="T25" fmla="*/ 0 h 10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52"/>
                  <a:gd name="T40" fmla="*/ 0 h 102"/>
                  <a:gd name="T41" fmla="*/ 152 w 152"/>
                  <a:gd name="T42" fmla="*/ 102 h 10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52" h="102">
                    <a:moveTo>
                      <a:pt x="38" y="0"/>
                    </a:moveTo>
                    <a:cubicBezTo>
                      <a:pt x="22" y="5"/>
                      <a:pt x="30" y="3"/>
                      <a:pt x="14" y="6"/>
                    </a:cubicBezTo>
                    <a:cubicBezTo>
                      <a:pt x="18" y="22"/>
                      <a:pt x="22" y="32"/>
                      <a:pt x="4" y="38"/>
                    </a:cubicBezTo>
                    <a:cubicBezTo>
                      <a:pt x="1" y="47"/>
                      <a:pt x="7" y="49"/>
                      <a:pt x="12" y="56"/>
                    </a:cubicBezTo>
                    <a:cubicBezTo>
                      <a:pt x="10" y="65"/>
                      <a:pt x="9" y="69"/>
                      <a:pt x="0" y="72"/>
                    </a:cubicBezTo>
                    <a:cubicBezTo>
                      <a:pt x="5" y="88"/>
                      <a:pt x="45" y="85"/>
                      <a:pt x="56" y="86"/>
                    </a:cubicBezTo>
                    <a:cubicBezTo>
                      <a:pt x="72" y="97"/>
                      <a:pt x="63" y="95"/>
                      <a:pt x="82" y="92"/>
                    </a:cubicBezTo>
                    <a:cubicBezTo>
                      <a:pt x="86" y="92"/>
                      <a:pt x="147" y="102"/>
                      <a:pt x="152" y="86"/>
                    </a:cubicBezTo>
                    <a:cubicBezTo>
                      <a:pt x="123" y="66"/>
                      <a:pt x="128" y="72"/>
                      <a:pt x="76" y="70"/>
                    </a:cubicBezTo>
                    <a:cubicBezTo>
                      <a:pt x="62" y="56"/>
                      <a:pt x="81" y="73"/>
                      <a:pt x="54" y="62"/>
                    </a:cubicBezTo>
                    <a:cubicBezTo>
                      <a:pt x="50" y="60"/>
                      <a:pt x="48" y="55"/>
                      <a:pt x="44" y="52"/>
                    </a:cubicBezTo>
                    <a:cubicBezTo>
                      <a:pt x="41" y="43"/>
                      <a:pt x="42" y="39"/>
                      <a:pt x="50" y="34"/>
                    </a:cubicBezTo>
                    <a:cubicBezTo>
                      <a:pt x="52" y="27"/>
                      <a:pt x="42" y="9"/>
                      <a:pt x="38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8" name="Freeform 101"/>
              <p:cNvSpPr>
                <a:spLocks/>
              </p:cNvSpPr>
              <p:nvPr/>
            </p:nvSpPr>
            <p:spPr bwMode="gray">
              <a:xfrm>
                <a:off x="4383" y="2067"/>
                <a:ext cx="26" cy="15"/>
              </a:xfrm>
              <a:custGeom>
                <a:avLst/>
                <a:gdLst>
                  <a:gd name="T0" fmla="*/ 34 w 34"/>
                  <a:gd name="T1" fmla="*/ 0 h 20"/>
                  <a:gd name="T2" fmla="*/ 24 w 34"/>
                  <a:gd name="T3" fmla="*/ 20 h 20"/>
                  <a:gd name="T4" fmla="*/ 4 w 34"/>
                  <a:gd name="T5" fmla="*/ 18 h 20"/>
                  <a:gd name="T6" fmla="*/ 4 w 34"/>
                  <a:gd name="T7" fmla="*/ 6 h 20"/>
                  <a:gd name="T8" fmla="*/ 34 w 34"/>
                  <a:gd name="T9" fmla="*/ 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20"/>
                  <a:gd name="T17" fmla="*/ 34 w 34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20">
                    <a:moveTo>
                      <a:pt x="34" y="0"/>
                    </a:moveTo>
                    <a:cubicBezTo>
                      <a:pt x="32" y="10"/>
                      <a:pt x="34" y="17"/>
                      <a:pt x="24" y="20"/>
                    </a:cubicBezTo>
                    <a:cubicBezTo>
                      <a:pt x="17" y="19"/>
                      <a:pt x="10" y="20"/>
                      <a:pt x="4" y="18"/>
                    </a:cubicBezTo>
                    <a:cubicBezTo>
                      <a:pt x="0" y="17"/>
                      <a:pt x="2" y="7"/>
                      <a:pt x="4" y="6"/>
                    </a:cubicBezTo>
                    <a:cubicBezTo>
                      <a:pt x="12" y="0"/>
                      <a:pt x="24" y="0"/>
                      <a:pt x="34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9" name="Freeform 102"/>
              <p:cNvSpPr>
                <a:spLocks/>
              </p:cNvSpPr>
              <p:nvPr/>
            </p:nvSpPr>
            <p:spPr bwMode="gray">
              <a:xfrm>
                <a:off x="5159" y="2576"/>
                <a:ext cx="16" cy="12"/>
              </a:xfrm>
              <a:custGeom>
                <a:avLst/>
                <a:gdLst>
                  <a:gd name="T0" fmla="*/ 3 w 21"/>
                  <a:gd name="T1" fmla="*/ 0 h 16"/>
                  <a:gd name="T2" fmla="*/ 13 w 21"/>
                  <a:gd name="T3" fmla="*/ 16 h 16"/>
                  <a:gd name="T4" fmla="*/ 3 w 21"/>
                  <a:gd name="T5" fmla="*/ 0 h 16"/>
                  <a:gd name="T6" fmla="*/ 0 60000 65536"/>
                  <a:gd name="T7" fmla="*/ 0 60000 65536"/>
                  <a:gd name="T8" fmla="*/ 0 60000 65536"/>
                  <a:gd name="T9" fmla="*/ 0 w 21"/>
                  <a:gd name="T10" fmla="*/ 0 h 16"/>
                  <a:gd name="T11" fmla="*/ 21 w 21"/>
                  <a:gd name="T12" fmla="*/ 16 h 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" h="16">
                    <a:moveTo>
                      <a:pt x="3" y="0"/>
                    </a:moveTo>
                    <a:cubicBezTo>
                      <a:pt x="0" y="9"/>
                      <a:pt x="6" y="11"/>
                      <a:pt x="13" y="16"/>
                    </a:cubicBezTo>
                    <a:cubicBezTo>
                      <a:pt x="21" y="4"/>
                      <a:pt x="16" y="2"/>
                      <a:pt x="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0" name="Freeform 103"/>
              <p:cNvSpPr>
                <a:spLocks/>
              </p:cNvSpPr>
              <p:nvPr/>
            </p:nvSpPr>
            <p:spPr bwMode="gray">
              <a:xfrm>
                <a:off x="5162" y="2601"/>
                <a:ext cx="16" cy="12"/>
              </a:xfrm>
              <a:custGeom>
                <a:avLst/>
                <a:gdLst>
                  <a:gd name="T0" fmla="*/ 3 w 21"/>
                  <a:gd name="T1" fmla="*/ 0 h 16"/>
                  <a:gd name="T2" fmla="*/ 13 w 21"/>
                  <a:gd name="T3" fmla="*/ 16 h 16"/>
                  <a:gd name="T4" fmla="*/ 3 w 21"/>
                  <a:gd name="T5" fmla="*/ 0 h 16"/>
                  <a:gd name="T6" fmla="*/ 0 60000 65536"/>
                  <a:gd name="T7" fmla="*/ 0 60000 65536"/>
                  <a:gd name="T8" fmla="*/ 0 60000 65536"/>
                  <a:gd name="T9" fmla="*/ 0 w 21"/>
                  <a:gd name="T10" fmla="*/ 0 h 16"/>
                  <a:gd name="T11" fmla="*/ 21 w 21"/>
                  <a:gd name="T12" fmla="*/ 16 h 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" h="16">
                    <a:moveTo>
                      <a:pt x="3" y="0"/>
                    </a:moveTo>
                    <a:cubicBezTo>
                      <a:pt x="0" y="9"/>
                      <a:pt x="6" y="11"/>
                      <a:pt x="13" y="16"/>
                    </a:cubicBezTo>
                    <a:cubicBezTo>
                      <a:pt x="21" y="4"/>
                      <a:pt x="16" y="2"/>
                      <a:pt x="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1" name="Freeform 104"/>
              <p:cNvSpPr>
                <a:spLocks/>
              </p:cNvSpPr>
              <p:nvPr/>
            </p:nvSpPr>
            <p:spPr bwMode="gray">
              <a:xfrm>
                <a:off x="5371" y="2732"/>
                <a:ext cx="16" cy="12"/>
              </a:xfrm>
              <a:custGeom>
                <a:avLst/>
                <a:gdLst>
                  <a:gd name="T0" fmla="*/ 3 w 21"/>
                  <a:gd name="T1" fmla="*/ 0 h 16"/>
                  <a:gd name="T2" fmla="*/ 13 w 21"/>
                  <a:gd name="T3" fmla="*/ 16 h 16"/>
                  <a:gd name="T4" fmla="*/ 3 w 21"/>
                  <a:gd name="T5" fmla="*/ 0 h 16"/>
                  <a:gd name="T6" fmla="*/ 0 60000 65536"/>
                  <a:gd name="T7" fmla="*/ 0 60000 65536"/>
                  <a:gd name="T8" fmla="*/ 0 60000 65536"/>
                  <a:gd name="T9" fmla="*/ 0 w 21"/>
                  <a:gd name="T10" fmla="*/ 0 h 16"/>
                  <a:gd name="T11" fmla="*/ 21 w 21"/>
                  <a:gd name="T12" fmla="*/ 16 h 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" h="16">
                    <a:moveTo>
                      <a:pt x="3" y="0"/>
                    </a:moveTo>
                    <a:cubicBezTo>
                      <a:pt x="0" y="9"/>
                      <a:pt x="6" y="11"/>
                      <a:pt x="13" y="16"/>
                    </a:cubicBezTo>
                    <a:cubicBezTo>
                      <a:pt x="21" y="4"/>
                      <a:pt x="16" y="2"/>
                      <a:pt x="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2" name="Freeform 105"/>
              <p:cNvSpPr>
                <a:spLocks/>
              </p:cNvSpPr>
              <p:nvPr/>
            </p:nvSpPr>
            <p:spPr bwMode="gray">
              <a:xfrm>
                <a:off x="5498" y="2250"/>
                <a:ext cx="39" cy="18"/>
              </a:xfrm>
              <a:custGeom>
                <a:avLst/>
                <a:gdLst>
                  <a:gd name="T0" fmla="*/ 13 w 51"/>
                  <a:gd name="T1" fmla="*/ 0 h 24"/>
                  <a:gd name="T2" fmla="*/ 7 w 51"/>
                  <a:gd name="T3" fmla="*/ 18 h 24"/>
                  <a:gd name="T4" fmla="*/ 27 w 51"/>
                  <a:gd name="T5" fmla="*/ 24 h 24"/>
                  <a:gd name="T6" fmla="*/ 33 w 51"/>
                  <a:gd name="T7" fmla="*/ 4 h 24"/>
                  <a:gd name="T8" fmla="*/ 13 w 51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4"/>
                  <a:gd name="T17" fmla="*/ 51 w 51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3" name="Freeform 106"/>
              <p:cNvSpPr>
                <a:spLocks/>
              </p:cNvSpPr>
              <p:nvPr/>
            </p:nvSpPr>
            <p:spPr bwMode="gray">
              <a:xfrm>
                <a:off x="5396" y="2046"/>
                <a:ext cx="39" cy="18"/>
              </a:xfrm>
              <a:custGeom>
                <a:avLst/>
                <a:gdLst>
                  <a:gd name="T0" fmla="*/ 13 w 51"/>
                  <a:gd name="T1" fmla="*/ 0 h 24"/>
                  <a:gd name="T2" fmla="*/ 7 w 51"/>
                  <a:gd name="T3" fmla="*/ 18 h 24"/>
                  <a:gd name="T4" fmla="*/ 27 w 51"/>
                  <a:gd name="T5" fmla="*/ 24 h 24"/>
                  <a:gd name="T6" fmla="*/ 33 w 51"/>
                  <a:gd name="T7" fmla="*/ 4 h 24"/>
                  <a:gd name="T8" fmla="*/ 13 w 51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4"/>
                  <a:gd name="T17" fmla="*/ 51 w 51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4" name="Freeform 107"/>
              <p:cNvSpPr>
                <a:spLocks/>
              </p:cNvSpPr>
              <p:nvPr/>
            </p:nvSpPr>
            <p:spPr bwMode="gray">
              <a:xfrm>
                <a:off x="5462" y="1868"/>
                <a:ext cx="40" cy="18"/>
              </a:xfrm>
              <a:custGeom>
                <a:avLst/>
                <a:gdLst>
                  <a:gd name="T0" fmla="*/ 13 w 51"/>
                  <a:gd name="T1" fmla="*/ 0 h 24"/>
                  <a:gd name="T2" fmla="*/ 7 w 51"/>
                  <a:gd name="T3" fmla="*/ 18 h 24"/>
                  <a:gd name="T4" fmla="*/ 27 w 51"/>
                  <a:gd name="T5" fmla="*/ 24 h 24"/>
                  <a:gd name="T6" fmla="*/ 33 w 51"/>
                  <a:gd name="T7" fmla="*/ 4 h 24"/>
                  <a:gd name="T8" fmla="*/ 13 w 51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4"/>
                  <a:gd name="T17" fmla="*/ 51 w 51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5" name="Freeform 108"/>
              <p:cNvSpPr>
                <a:spLocks/>
              </p:cNvSpPr>
              <p:nvPr/>
            </p:nvSpPr>
            <p:spPr bwMode="gray">
              <a:xfrm>
                <a:off x="5527" y="1975"/>
                <a:ext cx="39" cy="18"/>
              </a:xfrm>
              <a:custGeom>
                <a:avLst/>
                <a:gdLst>
                  <a:gd name="T0" fmla="*/ 13 w 51"/>
                  <a:gd name="T1" fmla="*/ 0 h 24"/>
                  <a:gd name="T2" fmla="*/ 7 w 51"/>
                  <a:gd name="T3" fmla="*/ 18 h 24"/>
                  <a:gd name="T4" fmla="*/ 27 w 51"/>
                  <a:gd name="T5" fmla="*/ 24 h 24"/>
                  <a:gd name="T6" fmla="*/ 33 w 51"/>
                  <a:gd name="T7" fmla="*/ 4 h 24"/>
                  <a:gd name="T8" fmla="*/ 13 w 51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4"/>
                  <a:gd name="T17" fmla="*/ 51 w 51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6" name="Freeform 109"/>
              <p:cNvSpPr>
                <a:spLocks/>
              </p:cNvSpPr>
              <p:nvPr/>
            </p:nvSpPr>
            <p:spPr bwMode="gray">
              <a:xfrm>
                <a:off x="5543" y="1774"/>
                <a:ext cx="714" cy="345"/>
              </a:xfrm>
              <a:custGeom>
                <a:avLst/>
                <a:gdLst>
                  <a:gd name="T0" fmla="*/ 28 w 929"/>
                  <a:gd name="T1" fmla="*/ 56 h 462"/>
                  <a:gd name="T2" fmla="*/ 6 w 929"/>
                  <a:gd name="T3" fmla="*/ 92 h 462"/>
                  <a:gd name="T4" fmla="*/ 36 w 929"/>
                  <a:gd name="T5" fmla="*/ 100 h 462"/>
                  <a:gd name="T6" fmla="*/ 16 w 929"/>
                  <a:gd name="T7" fmla="*/ 116 h 462"/>
                  <a:gd name="T8" fmla="*/ 104 w 929"/>
                  <a:gd name="T9" fmla="*/ 136 h 462"/>
                  <a:gd name="T10" fmla="*/ 142 w 929"/>
                  <a:gd name="T11" fmla="*/ 130 h 462"/>
                  <a:gd name="T12" fmla="*/ 250 w 929"/>
                  <a:gd name="T13" fmla="*/ 78 h 462"/>
                  <a:gd name="T14" fmla="*/ 300 w 929"/>
                  <a:gd name="T15" fmla="*/ 66 h 462"/>
                  <a:gd name="T16" fmla="*/ 324 w 929"/>
                  <a:gd name="T17" fmla="*/ 80 h 462"/>
                  <a:gd name="T18" fmla="*/ 272 w 929"/>
                  <a:gd name="T19" fmla="*/ 88 h 462"/>
                  <a:gd name="T20" fmla="*/ 242 w 929"/>
                  <a:gd name="T21" fmla="*/ 112 h 462"/>
                  <a:gd name="T22" fmla="*/ 254 w 929"/>
                  <a:gd name="T23" fmla="*/ 120 h 462"/>
                  <a:gd name="T24" fmla="*/ 260 w 929"/>
                  <a:gd name="T25" fmla="*/ 158 h 462"/>
                  <a:gd name="T26" fmla="*/ 350 w 929"/>
                  <a:gd name="T27" fmla="*/ 192 h 462"/>
                  <a:gd name="T28" fmla="*/ 336 w 929"/>
                  <a:gd name="T29" fmla="*/ 210 h 462"/>
                  <a:gd name="T30" fmla="*/ 368 w 929"/>
                  <a:gd name="T31" fmla="*/ 246 h 462"/>
                  <a:gd name="T32" fmla="*/ 348 w 929"/>
                  <a:gd name="T33" fmla="*/ 266 h 462"/>
                  <a:gd name="T34" fmla="*/ 324 w 929"/>
                  <a:gd name="T35" fmla="*/ 294 h 462"/>
                  <a:gd name="T36" fmla="*/ 294 w 929"/>
                  <a:gd name="T37" fmla="*/ 324 h 462"/>
                  <a:gd name="T38" fmla="*/ 292 w 929"/>
                  <a:gd name="T39" fmla="*/ 420 h 462"/>
                  <a:gd name="T40" fmla="*/ 332 w 929"/>
                  <a:gd name="T41" fmla="*/ 446 h 462"/>
                  <a:gd name="T42" fmla="*/ 388 w 929"/>
                  <a:gd name="T43" fmla="*/ 448 h 462"/>
                  <a:gd name="T44" fmla="*/ 412 w 929"/>
                  <a:gd name="T45" fmla="*/ 422 h 462"/>
                  <a:gd name="T46" fmla="*/ 506 w 929"/>
                  <a:gd name="T47" fmla="*/ 356 h 462"/>
                  <a:gd name="T48" fmla="*/ 572 w 929"/>
                  <a:gd name="T49" fmla="*/ 334 h 462"/>
                  <a:gd name="T50" fmla="*/ 646 w 929"/>
                  <a:gd name="T51" fmla="*/ 308 h 462"/>
                  <a:gd name="T52" fmla="*/ 720 w 929"/>
                  <a:gd name="T53" fmla="*/ 290 h 462"/>
                  <a:gd name="T54" fmla="*/ 762 w 929"/>
                  <a:gd name="T55" fmla="*/ 260 h 462"/>
                  <a:gd name="T56" fmla="*/ 800 w 929"/>
                  <a:gd name="T57" fmla="*/ 200 h 462"/>
                  <a:gd name="T58" fmla="*/ 802 w 929"/>
                  <a:gd name="T59" fmla="*/ 154 h 462"/>
                  <a:gd name="T60" fmla="*/ 802 w 929"/>
                  <a:gd name="T61" fmla="*/ 124 h 462"/>
                  <a:gd name="T62" fmla="*/ 832 w 929"/>
                  <a:gd name="T63" fmla="*/ 90 h 462"/>
                  <a:gd name="T64" fmla="*/ 876 w 929"/>
                  <a:gd name="T65" fmla="*/ 94 h 462"/>
                  <a:gd name="T66" fmla="*/ 922 w 929"/>
                  <a:gd name="T67" fmla="*/ 52 h 462"/>
                  <a:gd name="T68" fmla="*/ 888 w 929"/>
                  <a:gd name="T69" fmla="*/ 56 h 462"/>
                  <a:gd name="T70" fmla="*/ 848 w 929"/>
                  <a:gd name="T71" fmla="*/ 46 h 462"/>
                  <a:gd name="T72" fmla="*/ 794 w 929"/>
                  <a:gd name="T73" fmla="*/ 22 h 462"/>
                  <a:gd name="T74" fmla="*/ 642 w 929"/>
                  <a:gd name="T75" fmla="*/ 26 h 462"/>
                  <a:gd name="T76" fmla="*/ 584 w 929"/>
                  <a:gd name="T77" fmla="*/ 38 h 462"/>
                  <a:gd name="T78" fmla="*/ 556 w 929"/>
                  <a:gd name="T79" fmla="*/ 38 h 462"/>
                  <a:gd name="T80" fmla="*/ 516 w 929"/>
                  <a:gd name="T81" fmla="*/ 54 h 462"/>
                  <a:gd name="T82" fmla="*/ 478 w 929"/>
                  <a:gd name="T83" fmla="*/ 30 h 462"/>
                  <a:gd name="T84" fmla="*/ 432 w 929"/>
                  <a:gd name="T85" fmla="*/ 40 h 462"/>
                  <a:gd name="T86" fmla="*/ 366 w 929"/>
                  <a:gd name="T87" fmla="*/ 52 h 462"/>
                  <a:gd name="T88" fmla="*/ 410 w 929"/>
                  <a:gd name="T89" fmla="*/ 38 h 462"/>
                  <a:gd name="T90" fmla="*/ 352 w 929"/>
                  <a:gd name="T91" fmla="*/ 8 h 462"/>
                  <a:gd name="T92" fmla="*/ 334 w 929"/>
                  <a:gd name="T93" fmla="*/ 2 h 462"/>
                  <a:gd name="T94" fmla="*/ 314 w 929"/>
                  <a:gd name="T95" fmla="*/ 8 h 462"/>
                  <a:gd name="T96" fmla="*/ 240 w 929"/>
                  <a:gd name="T97" fmla="*/ 16 h 462"/>
                  <a:gd name="T98" fmla="*/ 160 w 929"/>
                  <a:gd name="T99" fmla="*/ 28 h 462"/>
                  <a:gd name="T100" fmla="*/ 108 w 929"/>
                  <a:gd name="T101" fmla="*/ 26 h 462"/>
                  <a:gd name="T102" fmla="*/ 114 w 929"/>
                  <a:gd name="T103" fmla="*/ 68 h 462"/>
                  <a:gd name="T104" fmla="*/ 104 w 929"/>
                  <a:gd name="T105" fmla="*/ 52 h 462"/>
                  <a:gd name="T106" fmla="*/ 60 w 929"/>
                  <a:gd name="T107" fmla="*/ 42 h 46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29"/>
                  <a:gd name="T163" fmla="*/ 0 h 462"/>
                  <a:gd name="T164" fmla="*/ 929 w 929"/>
                  <a:gd name="T165" fmla="*/ 462 h 46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29" h="462">
                    <a:moveTo>
                      <a:pt x="60" y="42"/>
                    </a:moveTo>
                    <a:cubicBezTo>
                      <a:pt x="40" y="45"/>
                      <a:pt x="42" y="46"/>
                      <a:pt x="28" y="56"/>
                    </a:cubicBezTo>
                    <a:cubicBezTo>
                      <a:pt x="26" y="74"/>
                      <a:pt x="27" y="75"/>
                      <a:pt x="10" y="78"/>
                    </a:cubicBezTo>
                    <a:cubicBezTo>
                      <a:pt x="4" y="82"/>
                      <a:pt x="0" y="82"/>
                      <a:pt x="6" y="92"/>
                    </a:cubicBezTo>
                    <a:cubicBezTo>
                      <a:pt x="10" y="98"/>
                      <a:pt x="21" y="96"/>
                      <a:pt x="28" y="98"/>
                    </a:cubicBezTo>
                    <a:cubicBezTo>
                      <a:pt x="31" y="99"/>
                      <a:pt x="36" y="100"/>
                      <a:pt x="36" y="100"/>
                    </a:cubicBezTo>
                    <a:cubicBezTo>
                      <a:pt x="47" y="99"/>
                      <a:pt x="69" y="97"/>
                      <a:pt x="50" y="110"/>
                    </a:cubicBezTo>
                    <a:cubicBezTo>
                      <a:pt x="37" y="108"/>
                      <a:pt x="24" y="104"/>
                      <a:pt x="16" y="116"/>
                    </a:cubicBezTo>
                    <a:cubicBezTo>
                      <a:pt x="24" y="141"/>
                      <a:pt x="68" y="125"/>
                      <a:pt x="94" y="126"/>
                    </a:cubicBezTo>
                    <a:cubicBezTo>
                      <a:pt x="98" y="129"/>
                      <a:pt x="100" y="134"/>
                      <a:pt x="104" y="136"/>
                    </a:cubicBezTo>
                    <a:cubicBezTo>
                      <a:pt x="108" y="138"/>
                      <a:pt x="116" y="140"/>
                      <a:pt x="116" y="140"/>
                    </a:cubicBezTo>
                    <a:cubicBezTo>
                      <a:pt x="129" y="138"/>
                      <a:pt x="133" y="139"/>
                      <a:pt x="142" y="130"/>
                    </a:cubicBezTo>
                    <a:cubicBezTo>
                      <a:pt x="151" y="104"/>
                      <a:pt x="179" y="110"/>
                      <a:pt x="202" y="102"/>
                    </a:cubicBezTo>
                    <a:cubicBezTo>
                      <a:pt x="219" y="96"/>
                      <a:pt x="233" y="84"/>
                      <a:pt x="250" y="78"/>
                    </a:cubicBezTo>
                    <a:cubicBezTo>
                      <a:pt x="260" y="75"/>
                      <a:pt x="269" y="74"/>
                      <a:pt x="280" y="72"/>
                    </a:cubicBezTo>
                    <a:cubicBezTo>
                      <a:pt x="287" y="71"/>
                      <a:pt x="300" y="66"/>
                      <a:pt x="300" y="66"/>
                    </a:cubicBezTo>
                    <a:cubicBezTo>
                      <a:pt x="311" y="49"/>
                      <a:pt x="336" y="54"/>
                      <a:pt x="354" y="60"/>
                    </a:cubicBezTo>
                    <a:cubicBezTo>
                      <a:pt x="367" y="79"/>
                      <a:pt x="335" y="79"/>
                      <a:pt x="324" y="80"/>
                    </a:cubicBezTo>
                    <a:cubicBezTo>
                      <a:pt x="312" y="83"/>
                      <a:pt x="306" y="93"/>
                      <a:pt x="292" y="96"/>
                    </a:cubicBezTo>
                    <a:cubicBezTo>
                      <a:pt x="284" y="94"/>
                      <a:pt x="279" y="90"/>
                      <a:pt x="272" y="88"/>
                    </a:cubicBezTo>
                    <a:cubicBezTo>
                      <a:pt x="253" y="91"/>
                      <a:pt x="232" y="96"/>
                      <a:pt x="214" y="102"/>
                    </a:cubicBezTo>
                    <a:cubicBezTo>
                      <a:pt x="223" y="108"/>
                      <a:pt x="231" y="109"/>
                      <a:pt x="242" y="112"/>
                    </a:cubicBezTo>
                    <a:cubicBezTo>
                      <a:pt x="245" y="113"/>
                      <a:pt x="250" y="114"/>
                      <a:pt x="250" y="114"/>
                    </a:cubicBezTo>
                    <a:cubicBezTo>
                      <a:pt x="251" y="116"/>
                      <a:pt x="255" y="118"/>
                      <a:pt x="254" y="120"/>
                    </a:cubicBezTo>
                    <a:cubicBezTo>
                      <a:pt x="252" y="124"/>
                      <a:pt x="242" y="128"/>
                      <a:pt x="242" y="128"/>
                    </a:cubicBezTo>
                    <a:cubicBezTo>
                      <a:pt x="233" y="141"/>
                      <a:pt x="247" y="154"/>
                      <a:pt x="260" y="158"/>
                    </a:cubicBezTo>
                    <a:cubicBezTo>
                      <a:pt x="282" y="155"/>
                      <a:pt x="295" y="151"/>
                      <a:pt x="318" y="150"/>
                    </a:cubicBezTo>
                    <a:cubicBezTo>
                      <a:pt x="334" y="155"/>
                      <a:pt x="345" y="176"/>
                      <a:pt x="350" y="192"/>
                    </a:cubicBezTo>
                    <a:cubicBezTo>
                      <a:pt x="349" y="195"/>
                      <a:pt x="350" y="199"/>
                      <a:pt x="348" y="202"/>
                    </a:cubicBezTo>
                    <a:cubicBezTo>
                      <a:pt x="345" y="206"/>
                      <a:pt x="336" y="210"/>
                      <a:pt x="336" y="210"/>
                    </a:cubicBezTo>
                    <a:cubicBezTo>
                      <a:pt x="327" y="224"/>
                      <a:pt x="332" y="235"/>
                      <a:pt x="348" y="240"/>
                    </a:cubicBezTo>
                    <a:cubicBezTo>
                      <a:pt x="358" y="237"/>
                      <a:pt x="362" y="237"/>
                      <a:pt x="368" y="246"/>
                    </a:cubicBezTo>
                    <a:cubicBezTo>
                      <a:pt x="360" y="252"/>
                      <a:pt x="346" y="246"/>
                      <a:pt x="338" y="252"/>
                    </a:cubicBezTo>
                    <a:cubicBezTo>
                      <a:pt x="326" y="260"/>
                      <a:pt x="346" y="265"/>
                      <a:pt x="348" y="266"/>
                    </a:cubicBezTo>
                    <a:cubicBezTo>
                      <a:pt x="352" y="278"/>
                      <a:pt x="347" y="279"/>
                      <a:pt x="336" y="286"/>
                    </a:cubicBezTo>
                    <a:cubicBezTo>
                      <a:pt x="332" y="289"/>
                      <a:pt x="324" y="294"/>
                      <a:pt x="324" y="294"/>
                    </a:cubicBezTo>
                    <a:cubicBezTo>
                      <a:pt x="315" y="308"/>
                      <a:pt x="320" y="303"/>
                      <a:pt x="310" y="310"/>
                    </a:cubicBezTo>
                    <a:cubicBezTo>
                      <a:pt x="306" y="316"/>
                      <a:pt x="294" y="324"/>
                      <a:pt x="294" y="324"/>
                    </a:cubicBezTo>
                    <a:cubicBezTo>
                      <a:pt x="285" y="338"/>
                      <a:pt x="288" y="331"/>
                      <a:pt x="284" y="342"/>
                    </a:cubicBezTo>
                    <a:cubicBezTo>
                      <a:pt x="285" y="374"/>
                      <a:pt x="283" y="393"/>
                      <a:pt x="292" y="420"/>
                    </a:cubicBezTo>
                    <a:cubicBezTo>
                      <a:pt x="295" y="429"/>
                      <a:pt x="307" y="435"/>
                      <a:pt x="314" y="440"/>
                    </a:cubicBezTo>
                    <a:cubicBezTo>
                      <a:pt x="319" y="444"/>
                      <a:pt x="332" y="446"/>
                      <a:pt x="332" y="446"/>
                    </a:cubicBezTo>
                    <a:cubicBezTo>
                      <a:pt x="340" y="457"/>
                      <a:pt x="345" y="459"/>
                      <a:pt x="358" y="462"/>
                    </a:cubicBezTo>
                    <a:cubicBezTo>
                      <a:pt x="376" y="459"/>
                      <a:pt x="375" y="457"/>
                      <a:pt x="388" y="448"/>
                    </a:cubicBezTo>
                    <a:cubicBezTo>
                      <a:pt x="390" y="441"/>
                      <a:pt x="394" y="435"/>
                      <a:pt x="400" y="430"/>
                    </a:cubicBezTo>
                    <a:cubicBezTo>
                      <a:pt x="404" y="427"/>
                      <a:pt x="412" y="422"/>
                      <a:pt x="412" y="422"/>
                    </a:cubicBezTo>
                    <a:cubicBezTo>
                      <a:pt x="417" y="415"/>
                      <a:pt x="451" y="367"/>
                      <a:pt x="458" y="364"/>
                    </a:cubicBezTo>
                    <a:cubicBezTo>
                      <a:pt x="475" y="356"/>
                      <a:pt x="486" y="357"/>
                      <a:pt x="506" y="356"/>
                    </a:cubicBezTo>
                    <a:cubicBezTo>
                      <a:pt x="525" y="350"/>
                      <a:pt x="533" y="342"/>
                      <a:pt x="554" y="340"/>
                    </a:cubicBezTo>
                    <a:cubicBezTo>
                      <a:pt x="560" y="338"/>
                      <a:pt x="566" y="336"/>
                      <a:pt x="572" y="334"/>
                    </a:cubicBezTo>
                    <a:cubicBezTo>
                      <a:pt x="576" y="333"/>
                      <a:pt x="584" y="330"/>
                      <a:pt x="584" y="330"/>
                    </a:cubicBezTo>
                    <a:cubicBezTo>
                      <a:pt x="603" y="311"/>
                      <a:pt x="618" y="310"/>
                      <a:pt x="646" y="308"/>
                    </a:cubicBezTo>
                    <a:cubicBezTo>
                      <a:pt x="665" y="304"/>
                      <a:pt x="684" y="303"/>
                      <a:pt x="704" y="302"/>
                    </a:cubicBezTo>
                    <a:cubicBezTo>
                      <a:pt x="712" y="299"/>
                      <a:pt x="712" y="293"/>
                      <a:pt x="720" y="290"/>
                    </a:cubicBezTo>
                    <a:cubicBezTo>
                      <a:pt x="732" y="285"/>
                      <a:pt x="743" y="285"/>
                      <a:pt x="754" y="278"/>
                    </a:cubicBezTo>
                    <a:cubicBezTo>
                      <a:pt x="756" y="271"/>
                      <a:pt x="760" y="267"/>
                      <a:pt x="762" y="260"/>
                    </a:cubicBezTo>
                    <a:cubicBezTo>
                      <a:pt x="763" y="247"/>
                      <a:pt x="762" y="233"/>
                      <a:pt x="764" y="220"/>
                    </a:cubicBezTo>
                    <a:cubicBezTo>
                      <a:pt x="764" y="219"/>
                      <a:pt x="794" y="204"/>
                      <a:pt x="800" y="200"/>
                    </a:cubicBezTo>
                    <a:cubicBezTo>
                      <a:pt x="807" y="189"/>
                      <a:pt x="808" y="186"/>
                      <a:pt x="820" y="182"/>
                    </a:cubicBezTo>
                    <a:cubicBezTo>
                      <a:pt x="825" y="166"/>
                      <a:pt x="814" y="162"/>
                      <a:pt x="802" y="154"/>
                    </a:cubicBezTo>
                    <a:cubicBezTo>
                      <a:pt x="797" y="151"/>
                      <a:pt x="790" y="142"/>
                      <a:pt x="790" y="142"/>
                    </a:cubicBezTo>
                    <a:cubicBezTo>
                      <a:pt x="786" y="131"/>
                      <a:pt x="792" y="127"/>
                      <a:pt x="802" y="124"/>
                    </a:cubicBezTo>
                    <a:cubicBezTo>
                      <a:pt x="810" y="116"/>
                      <a:pt x="813" y="98"/>
                      <a:pt x="820" y="94"/>
                    </a:cubicBezTo>
                    <a:cubicBezTo>
                      <a:pt x="824" y="92"/>
                      <a:pt x="832" y="90"/>
                      <a:pt x="832" y="90"/>
                    </a:cubicBezTo>
                    <a:cubicBezTo>
                      <a:pt x="844" y="92"/>
                      <a:pt x="848" y="92"/>
                      <a:pt x="856" y="100"/>
                    </a:cubicBezTo>
                    <a:cubicBezTo>
                      <a:pt x="863" y="98"/>
                      <a:pt x="876" y="94"/>
                      <a:pt x="876" y="94"/>
                    </a:cubicBezTo>
                    <a:cubicBezTo>
                      <a:pt x="889" y="81"/>
                      <a:pt x="906" y="77"/>
                      <a:pt x="924" y="74"/>
                    </a:cubicBezTo>
                    <a:cubicBezTo>
                      <a:pt x="929" y="67"/>
                      <a:pt x="929" y="58"/>
                      <a:pt x="922" y="52"/>
                    </a:cubicBezTo>
                    <a:cubicBezTo>
                      <a:pt x="918" y="49"/>
                      <a:pt x="910" y="44"/>
                      <a:pt x="910" y="44"/>
                    </a:cubicBezTo>
                    <a:cubicBezTo>
                      <a:pt x="894" y="47"/>
                      <a:pt x="899" y="49"/>
                      <a:pt x="888" y="56"/>
                    </a:cubicBezTo>
                    <a:cubicBezTo>
                      <a:pt x="884" y="58"/>
                      <a:pt x="876" y="60"/>
                      <a:pt x="876" y="60"/>
                    </a:cubicBezTo>
                    <a:cubicBezTo>
                      <a:pt x="853" y="59"/>
                      <a:pt x="810" y="59"/>
                      <a:pt x="848" y="46"/>
                    </a:cubicBezTo>
                    <a:cubicBezTo>
                      <a:pt x="844" y="33"/>
                      <a:pt x="831" y="37"/>
                      <a:pt x="818" y="36"/>
                    </a:cubicBezTo>
                    <a:cubicBezTo>
                      <a:pt x="809" y="33"/>
                      <a:pt x="802" y="27"/>
                      <a:pt x="794" y="22"/>
                    </a:cubicBezTo>
                    <a:cubicBezTo>
                      <a:pt x="790" y="20"/>
                      <a:pt x="782" y="18"/>
                      <a:pt x="782" y="18"/>
                    </a:cubicBezTo>
                    <a:cubicBezTo>
                      <a:pt x="727" y="19"/>
                      <a:pt x="688" y="11"/>
                      <a:pt x="642" y="26"/>
                    </a:cubicBezTo>
                    <a:cubicBezTo>
                      <a:pt x="635" y="16"/>
                      <a:pt x="632" y="18"/>
                      <a:pt x="620" y="20"/>
                    </a:cubicBezTo>
                    <a:cubicBezTo>
                      <a:pt x="611" y="34"/>
                      <a:pt x="600" y="36"/>
                      <a:pt x="584" y="38"/>
                    </a:cubicBezTo>
                    <a:cubicBezTo>
                      <a:pt x="575" y="44"/>
                      <a:pt x="581" y="46"/>
                      <a:pt x="578" y="56"/>
                    </a:cubicBezTo>
                    <a:cubicBezTo>
                      <a:pt x="572" y="47"/>
                      <a:pt x="566" y="41"/>
                      <a:pt x="556" y="38"/>
                    </a:cubicBezTo>
                    <a:cubicBezTo>
                      <a:pt x="553" y="38"/>
                      <a:pt x="539" y="39"/>
                      <a:pt x="534" y="42"/>
                    </a:cubicBezTo>
                    <a:cubicBezTo>
                      <a:pt x="528" y="46"/>
                      <a:pt x="516" y="54"/>
                      <a:pt x="516" y="54"/>
                    </a:cubicBezTo>
                    <a:cubicBezTo>
                      <a:pt x="507" y="52"/>
                      <a:pt x="503" y="51"/>
                      <a:pt x="500" y="42"/>
                    </a:cubicBezTo>
                    <a:cubicBezTo>
                      <a:pt x="505" y="28"/>
                      <a:pt x="488" y="31"/>
                      <a:pt x="478" y="30"/>
                    </a:cubicBezTo>
                    <a:cubicBezTo>
                      <a:pt x="469" y="33"/>
                      <a:pt x="473" y="37"/>
                      <a:pt x="464" y="40"/>
                    </a:cubicBezTo>
                    <a:cubicBezTo>
                      <a:pt x="447" y="34"/>
                      <a:pt x="451" y="27"/>
                      <a:pt x="432" y="40"/>
                    </a:cubicBezTo>
                    <a:cubicBezTo>
                      <a:pt x="427" y="54"/>
                      <a:pt x="427" y="52"/>
                      <a:pt x="410" y="50"/>
                    </a:cubicBezTo>
                    <a:cubicBezTo>
                      <a:pt x="391" y="52"/>
                      <a:pt x="385" y="54"/>
                      <a:pt x="366" y="52"/>
                    </a:cubicBezTo>
                    <a:cubicBezTo>
                      <a:pt x="357" y="49"/>
                      <a:pt x="356" y="46"/>
                      <a:pt x="364" y="40"/>
                    </a:cubicBezTo>
                    <a:cubicBezTo>
                      <a:pt x="380" y="42"/>
                      <a:pt x="395" y="43"/>
                      <a:pt x="410" y="38"/>
                    </a:cubicBezTo>
                    <a:cubicBezTo>
                      <a:pt x="426" y="15"/>
                      <a:pt x="386" y="21"/>
                      <a:pt x="370" y="20"/>
                    </a:cubicBezTo>
                    <a:cubicBezTo>
                      <a:pt x="364" y="16"/>
                      <a:pt x="358" y="12"/>
                      <a:pt x="352" y="8"/>
                    </a:cubicBezTo>
                    <a:cubicBezTo>
                      <a:pt x="348" y="5"/>
                      <a:pt x="340" y="0"/>
                      <a:pt x="340" y="0"/>
                    </a:cubicBezTo>
                    <a:cubicBezTo>
                      <a:pt x="338" y="1"/>
                      <a:pt x="336" y="1"/>
                      <a:pt x="334" y="2"/>
                    </a:cubicBezTo>
                    <a:cubicBezTo>
                      <a:pt x="331" y="3"/>
                      <a:pt x="329" y="3"/>
                      <a:pt x="326" y="4"/>
                    </a:cubicBezTo>
                    <a:cubicBezTo>
                      <a:pt x="322" y="5"/>
                      <a:pt x="314" y="8"/>
                      <a:pt x="314" y="8"/>
                    </a:cubicBezTo>
                    <a:cubicBezTo>
                      <a:pt x="305" y="22"/>
                      <a:pt x="288" y="6"/>
                      <a:pt x="276" y="2"/>
                    </a:cubicBezTo>
                    <a:cubicBezTo>
                      <a:pt x="270" y="3"/>
                      <a:pt x="241" y="16"/>
                      <a:pt x="240" y="16"/>
                    </a:cubicBezTo>
                    <a:cubicBezTo>
                      <a:pt x="226" y="17"/>
                      <a:pt x="212" y="17"/>
                      <a:pt x="198" y="18"/>
                    </a:cubicBezTo>
                    <a:cubicBezTo>
                      <a:pt x="183" y="19"/>
                      <a:pt x="172" y="20"/>
                      <a:pt x="160" y="28"/>
                    </a:cubicBezTo>
                    <a:cubicBezTo>
                      <a:pt x="146" y="26"/>
                      <a:pt x="141" y="27"/>
                      <a:pt x="130" y="20"/>
                    </a:cubicBezTo>
                    <a:cubicBezTo>
                      <a:pt x="123" y="22"/>
                      <a:pt x="115" y="24"/>
                      <a:pt x="108" y="26"/>
                    </a:cubicBezTo>
                    <a:cubicBezTo>
                      <a:pt x="102" y="35"/>
                      <a:pt x="113" y="41"/>
                      <a:pt x="122" y="44"/>
                    </a:cubicBezTo>
                    <a:cubicBezTo>
                      <a:pt x="125" y="52"/>
                      <a:pt x="114" y="68"/>
                      <a:pt x="114" y="68"/>
                    </a:cubicBezTo>
                    <a:cubicBezTo>
                      <a:pt x="112" y="79"/>
                      <a:pt x="111" y="82"/>
                      <a:pt x="100" y="78"/>
                    </a:cubicBezTo>
                    <a:cubicBezTo>
                      <a:pt x="93" y="67"/>
                      <a:pt x="100" y="63"/>
                      <a:pt x="104" y="52"/>
                    </a:cubicBezTo>
                    <a:cubicBezTo>
                      <a:pt x="96" y="44"/>
                      <a:pt x="91" y="36"/>
                      <a:pt x="80" y="32"/>
                    </a:cubicBezTo>
                    <a:cubicBezTo>
                      <a:pt x="73" y="34"/>
                      <a:pt x="67" y="39"/>
                      <a:pt x="60" y="4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7" name="Freeform 110"/>
              <p:cNvSpPr>
                <a:spLocks/>
              </p:cNvSpPr>
              <p:nvPr/>
            </p:nvSpPr>
            <p:spPr bwMode="gray">
              <a:xfrm>
                <a:off x="5762" y="1957"/>
                <a:ext cx="40" cy="24"/>
              </a:xfrm>
              <a:custGeom>
                <a:avLst/>
                <a:gdLst>
                  <a:gd name="T0" fmla="*/ 34 w 52"/>
                  <a:gd name="T1" fmla="*/ 0 h 32"/>
                  <a:gd name="T2" fmla="*/ 8 w 52"/>
                  <a:gd name="T3" fmla="*/ 20 h 32"/>
                  <a:gd name="T4" fmla="*/ 24 w 52"/>
                  <a:gd name="T5" fmla="*/ 32 h 32"/>
                  <a:gd name="T6" fmla="*/ 42 w 52"/>
                  <a:gd name="T7" fmla="*/ 30 h 32"/>
                  <a:gd name="T8" fmla="*/ 34 w 52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32"/>
                  <a:gd name="T17" fmla="*/ 52 w 52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32">
                    <a:moveTo>
                      <a:pt x="34" y="0"/>
                    </a:moveTo>
                    <a:cubicBezTo>
                      <a:pt x="30" y="12"/>
                      <a:pt x="19" y="16"/>
                      <a:pt x="8" y="20"/>
                    </a:cubicBezTo>
                    <a:cubicBezTo>
                      <a:pt x="0" y="32"/>
                      <a:pt x="14" y="31"/>
                      <a:pt x="24" y="32"/>
                    </a:cubicBezTo>
                    <a:cubicBezTo>
                      <a:pt x="30" y="31"/>
                      <a:pt x="36" y="32"/>
                      <a:pt x="42" y="30"/>
                    </a:cubicBezTo>
                    <a:cubicBezTo>
                      <a:pt x="52" y="26"/>
                      <a:pt x="34" y="3"/>
                      <a:pt x="34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8" name="Freeform 111"/>
              <p:cNvSpPr>
                <a:spLocks/>
              </p:cNvSpPr>
              <p:nvPr/>
            </p:nvSpPr>
            <p:spPr bwMode="gray">
              <a:xfrm>
                <a:off x="6052" y="2023"/>
                <a:ext cx="131" cy="54"/>
              </a:xfrm>
              <a:custGeom>
                <a:avLst/>
                <a:gdLst>
                  <a:gd name="T0" fmla="*/ 102 w 172"/>
                  <a:gd name="T1" fmla="*/ 8 h 72"/>
                  <a:gd name="T2" fmla="*/ 66 w 172"/>
                  <a:gd name="T3" fmla="*/ 4 h 72"/>
                  <a:gd name="T4" fmla="*/ 54 w 172"/>
                  <a:gd name="T5" fmla="*/ 0 h 72"/>
                  <a:gd name="T6" fmla="*/ 0 w 172"/>
                  <a:gd name="T7" fmla="*/ 28 h 72"/>
                  <a:gd name="T8" fmla="*/ 28 w 172"/>
                  <a:gd name="T9" fmla="*/ 40 h 72"/>
                  <a:gd name="T10" fmla="*/ 42 w 172"/>
                  <a:gd name="T11" fmla="*/ 60 h 72"/>
                  <a:gd name="T12" fmla="*/ 66 w 172"/>
                  <a:gd name="T13" fmla="*/ 68 h 72"/>
                  <a:gd name="T14" fmla="*/ 78 w 172"/>
                  <a:gd name="T15" fmla="*/ 72 h 72"/>
                  <a:gd name="T16" fmla="*/ 130 w 172"/>
                  <a:gd name="T17" fmla="*/ 60 h 72"/>
                  <a:gd name="T18" fmla="*/ 172 w 172"/>
                  <a:gd name="T19" fmla="*/ 44 h 72"/>
                  <a:gd name="T20" fmla="*/ 148 w 172"/>
                  <a:gd name="T21" fmla="*/ 18 h 72"/>
                  <a:gd name="T22" fmla="*/ 136 w 172"/>
                  <a:gd name="T23" fmla="*/ 4 h 72"/>
                  <a:gd name="T24" fmla="*/ 102 w 172"/>
                  <a:gd name="T25" fmla="*/ 8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72"/>
                  <a:gd name="T40" fmla="*/ 0 h 72"/>
                  <a:gd name="T41" fmla="*/ 172 w 172"/>
                  <a:gd name="T42" fmla="*/ 72 h 7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72" h="72">
                    <a:moveTo>
                      <a:pt x="102" y="8"/>
                    </a:moveTo>
                    <a:cubicBezTo>
                      <a:pt x="89" y="12"/>
                      <a:pt x="78" y="8"/>
                      <a:pt x="66" y="4"/>
                    </a:cubicBezTo>
                    <a:cubicBezTo>
                      <a:pt x="62" y="3"/>
                      <a:pt x="54" y="0"/>
                      <a:pt x="54" y="0"/>
                    </a:cubicBezTo>
                    <a:cubicBezTo>
                      <a:pt x="38" y="5"/>
                      <a:pt x="12" y="16"/>
                      <a:pt x="0" y="28"/>
                    </a:cubicBezTo>
                    <a:cubicBezTo>
                      <a:pt x="4" y="39"/>
                      <a:pt x="18" y="39"/>
                      <a:pt x="28" y="40"/>
                    </a:cubicBezTo>
                    <a:cubicBezTo>
                      <a:pt x="39" y="44"/>
                      <a:pt x="41" y="60"/>
                      <a:pt x="42" y="60"/>
                    </a:cubicBezTo>
                    <a:cubicBezTo>
                      <a:pt x="50" y="63"/>
                      <a:pt x="58" y="65"/>
                      <a:pt x="66" y="68"/>
                    </a:cubicBezTo>
                    <a:cubicBezTo>
                      <a:pt x="70" y="69"/>
                      <a:pt x="78" y="72"/>
                      <a:pt x="78" y="72"/>
                    </a:cubicBezTo>
                    <a:cubicBezTo>
                      <a:pt x="92" y="71"/>
                      <a:pt x="117" y="69"/>
                      <a:pt x="130" y="60"/>
                    </a:cubicBezTo>
                    <a:cubicBezTo>
                      <a:pt x="148" y="48"/>
                      <a:pt x="150" y="46"/>
                      <a:pt x="172" y="44"/>
                    </a:cubicBezTo>
                    <a:cubicBezTo>
                      <a:pt x="169" y="29"/>
                      <a:pt x="162" y="23"/>
                      <a:pt x="148" y="18"/>
                    </a:cubicBezTo>
                    <a:cubicBezTo>
                      <a:pt x="145" y="10"/>
                      <a:pt x="144" y="7"/>
                      <a:pt x="136" y="4"/>
                    </a:cubicBezTo>
                    <a:cubicBezTo>
                      <a:pt x="134" y="4"/>
                      <a:pt x="105" y="11"/>
                      <a:pt x="102" y="8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9" name="Freeform 112"/>
              <p:cNvSpPr>
                <a:spLocks/>
              </p:cNvSpPr>
              <p:nvPr/>
            </p:nvSpPr>
            <p:spPr bwMode="gray">
              <a:xfrm>
                <a:off x="6155" y="1861"/>
                <a:ext cx="40" cy="24"/>
              </a:xfrm>
              <a:custGeom>
                <a:avLst/>
                <a:gdLst>
                  <a:gd name="T0" fmla="*/ 34 w 52"/>
                  <a:gd name="T1" fmla="*/ 0 h 32"/>
                  <a:gd name="T2" fmla="*/ 8 w 52"/>
                  <a:gd name="T3" fmla="*/ 20 h 32"/>
                  <a:gd name="T4" fmla="*/ 24 w 52"/>
                  <a:gd name="T5" fmla="*/ 32 h 32"/>
                  <a:gd name="T6" fmla="*/ 42 w 52"/>
                  <a:gd name="T7" fmla="*/ 30 h 32"/>
                  <a:gd name="T8" fmla="*/ 34 w 52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32"/>
                  <a:gd name="T17" fmla="*/ 52 w 52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32">
                    <a:moveTo>
                      <a:pt x="34" y="0"/>
                    </a:moveTo>
                    <a:cubicBezTo>
                      <a:pt x="30" y="12"/>
                      <a:pt x="19" y="16"/>
                      <a:pt x="8" y="20"/>
                    </a:cubicBezTo>
                    <a:cubicBezTo>
                      <a:pt x="0" y="32"/>
                      <a:pt x="14" y="31"/>
                      <a:pt x="24" y="32"/>
                    </a:cubicBezTo>
                    <a:cubicBezTo>
                      <a:pt x="30" y="31"/>
                      <a:pt x="36" y="32"/>
                      <a:pt x="42" y="30"/>
                    </a:cubicBezTo>
                    <a:cubicBezTo>
                      <a:pt x="52" y="26"/>
                      <a:pt x="34" y="3"/>
                      <a:pt x="34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0" name="Freeform 113"/>
              <p:cNvSpPr>
                <a:spLocks/>
              </p:cNvSpPr>
              <p:nvPr/>
            </p:nvSpPr>
            <p:spPr bwMode="gray">
              <a:xfrm>
                <a:off x="6240" y="2081"/>
                <a:ext cx="11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204" name="组合 203"/>
          <p:cNvGrpSpPr/>
          <p:nvPr/>
        </p:nvGrpSpPr>
        <p:grpSpPr>
          <a:xfrm>
            <a:off x="2127414" y="1491385"/>
            <a:ext cx="987911" cy="987911"/>
            <a:chOff x="1873052" y="1325761"/>
            <a:chExt cx="1061409" cy="1061406"/>
          </a:xfrm>
        </p:grpSpPr>
        <p:grpSp>
          <p:nvGrpSpPr>
            <p:cNvPr id="205" name="组合 204"/>
            <p:cNvGrpSpPr/>
            <p:nvPr/>
          </p:nvGrpSpPr>
          <p:grpSpPr>
            <a:xfrm>
              <a:off x="1873052" y="1325761"/>
              <a:ext cx="1061409" cy="1061406"/>
              <a:chOff x="617113" y="2325212"/>
              <a:chExt cx="1285766" cy="1285766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07" name="饼形 206"/>
              <p:cNvSpPr/>
              <p:nvPr/>
            </p:nvSpPr>
            <p:spPr>
              <a:xfrm>
                <a:off x="617113" y="2325212"/>
                <a:ext cx="1285766" cy="1285766"/>
              </a:xfrm>
              <a:prstGeom prst="pie">
                <a:avLst>
                  <a:gd name="adj1" fmla="val 18407784"/>
                  <a:gd name="adj2" fmla="val 11250968"/>
                </a:avLst>
              </a:prstGeom>
              <a:solidFill>
                <a:srgbClr val="E62695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FFFFFF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8" name="饼形 207"/>
              <p:cNvSpPr/>
              <p:nvPr/>
            </p:nvSpPr>
            <p:spPr>
              <a:xfrm>
                <a:off x="617113" y="2325212"/>
                <a:ext cx="1285766" cy="1285766"/>
              </a:xfrm>
              <a:prstGeom prst="pie">
                <a:avLst>
                  <a:gd name="adj1" fmla="val 9809825"/>
                  <a:gd name="adj2" fmla="val 18491688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09" name="椭圆 208"/>
              <p:cNvSpPr/>
              <p:nvPr/>
            </p:nvSpPr>
            <p:spPr>
              <a:xfrm>
                <a:off x="1004871" y="2712970"/>
                <a:ext cx="510249" cy="510249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  <a:effectLst>
                <a:innerShdw blurRad="508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6" name="矩形 205"/>
            <p:cNvSpPr/>
            <p:nvPr/>
          </p:nvSpPr>
          <p:spPr>
            <a:xfrm>
              <a:off x="1936350" y="1403900"/>
              <a:ext cx="580747" cy="3306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400" kern="0" dirty="0" smtClean="0">
                  <a:solidFill>
                    <a:srgbClr val="E62695"/>
                  </a:solidFill>
                  <a:latin typeface="Century Gothic" panose="020B0502020202020204" pitchFamily="34" charset="0"/>
                  <a:ea typeface="幼圆" panose="02010509060101010101" pitchFamily="49" charset="-122"/>
                </a:rPr>
                <a:t>40%</a:t>
              </a:r>
              <a:endParaRPr lang="en-US" altLang="zh-CN" sz="1400" kern="0" dirty="0">
                <a:solidFill>
                  <a:srgbClr val="E62695"/>
                </a:solidFill>
                <a:latin typeface="Century Gothic" panose="020B0502020202020204" pitchFamily="34" charset="0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10" name="组合 209"/>
          <p:cNvGrpSpPr/>
          <p:nvPr/>
        </p:nvGrpSpPr>
        <p:grpSpPr>
          <a:xfrm>
            <a:off x="3666515" y="3032388"/>
            <a:ext cx="987911" cy="987911"/>
            <a:chOff x="1873051" y="1325763"/>
            <a:chExt cx="1061408" cy="1061408"/>
          </a:xfrm>
        </p:grpSpPr>
        <p:grpSp>
          <p:nvGrpSpPr>
            <p:cNvPr id="211" name="组合 210"/>
            <p:cNvGrpSpPr/>
            <p:nvPr/>
          </p:nvGrpSpPr>
          <p:grpSpPr>
            <a:xfrm>
              <a:off x="1873051" y="1325763"/>
              <a:ext cx="1061408" cy="1061408"/>
              <a:chOff x="617113" y="2325212"/>
              <a:chExt cx="1285766" cy="1285766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13" name="饼形 212"/>
              <p:cNvSpPr/>
              <p:nvPr/>
            </p:nvSpPr>
            <p:spPr>
              <a:xfrm>
                <a:off x="617113" y="2325212"/>
                <a:ext cx="1285766" cy="1285766"/>
              </a:xfrm>
              <a:prstGeom prst="pie">
                <a:avLst>
                  <a:gd name="adj1" fmla="val 18407784"/>
                  <a:gd name="adj2" fmla="val 11250968"/>
                </a:avLst>
              </a:prstGeom>
              <a:solidFill>
                <a:srgbClr val="E62695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FFFFFF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14" name="饼形 213"/>
              <p:cNvSpPr/>
              <p:nvPr/>
            </p:nvSpPr>
            <p:spPr>
              <a:xfrm>
                <a:off x="617113" y="2325212"/>
                <a:ext cx="1285766" cy="1285766"/>
              </a:xfrm>
              <a:prstGeom prst="pie">
                <a:avLst>
                  <a:gd name="adj1" fmla="val 400711"/>
                  <a:gd name="adj2" fmla="val 18491688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15" name="椭圆 214"/>
              <p:cNvSpPr/>
              <p:nvPr/>
            </p:nvSpPr>
            <p:spPr>
              <a:xfrm>
                <a:off x="1004871" y="2712970"/>
                <a:ext cx="510249" cy="510249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  <a:effectLst>
                <a:innerShdw blurRad="508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2" name="矩形 211"/>
            <p:cNvSpPr/>
            <p:nvPr/>
          </p:nvSpPr>
          <p:spPr>
            <a:xfrm>
              <a:off x="2037692" y="2035864"/>
              <a:ext cx="580747" cy="3306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400" kern="0" dirty="0" smtClean="0">
                  <a:solidFill>
                    <a:srgbClr val="E62695"/>
                  </a:solidFill>
                  <a:latin typeface="Century Gothic" panose="020B0502020202020204" pitchFamily="34" charset="0"/>
                  <a:ea typeface="幼圆" panose="02010509060101010101" pitchFamily="49" charset="-122"/>
                </a:rPr>
                <a:t>80%</a:t>
              </a:r>
              <a:endParaRPr lang="en-US" altLang="zh-CN" sz="1400" kern="0" dirty="0">
                <a:solidFill>
                  <a:srgbClr val="E62695"/>
                </a:solidFill>
                <a:latin typeface="Century Gothic" panose="020B0502020202020204" pitchFamily="34" charset="0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16" name="组合 215"/>
          <p:cNvGrpSpPr/>
          <p:nvPr/>
        </p:nvGrpSpPr>
        <p:grpSpPr>
          <a:xfrm>
            <a:off x="5394250" y="2350346"/>
            <a:ext cx="987911" cy="987911"/>
            <a:chOff x="1873051" y="1325763"/>
            <a:chExt cx="1061408" cy="1061408"/>
          </a:xfrm>
        </p:grpSpPr>
        <p:grpSp>
          <p:nvGrpSpPr>
            <p:cNvPr id="217" name="组合 216"/>
            <p:cNvGrpSpPr/>
            <p:nvPr/>
          </p:nvGrpSpPr>
          <p:grpSpPr>
            <a:xfrm>
              <a:off x="1873051" y="1325763"/>
              <a:ext cx="1061408" cy="1061408"/>
              <a:chOff x="617113" y="2325212"/>
              <a:chExt cx="1285766" cy="1285766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19" name="饼形 218"/>
              <p:cNvSpPr/>
              <p:nvPr/>
            </p:nvSpPr>
            <p:spPr>
              <a:xfrm>
                <a:off x="617113" y="2325212"/>
                <a:ext cx="1285766" cy="1285766"/>
              </a:xfrm>
              <a:prstGeom prst="pie">
                <a:avLst>
                  <a:gd name="adj1" fmla="val 14712444"/>
                  <a:gd name="adj2" fmla="val 13195886"/>
                </a:avLst>
              </a:prstGeom>
              <a:solidFill>
                <a:srgbClr val="E62695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FFFFFF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0" name="饼形 219"/>
              <p:cNvSpPr/>
              <p:nvPr/>
            </p:nvSpPr>
            <p:spPr>
              <a:xfrm>
                <a:off x="617113" y="2325212"/>
                <a:ext cx="1285766" cy="1285766"/>
              </a:xfrm>
              <a:prstGeom prst="pie">
                <a:avLst>
                  <a:gd name="adj1" fmla="val 8951900"/>
                  <a:gd name="adj2" fmla="val 18402894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21" name="椭圆 220"/>
              <p:cNvSpPr/>
              <p:nvPr/>
            </p:nvSpPr>
            <p:spPr>
              <a:xfrm>
                <a:off x="1004871" y="2712970"/>
                <a:ext cx="510249" cy="510249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  <a:effectLst>
                <a:innerShdw blurRad="508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8" name="矩形 217"/>
            <p:cNvSpPr/>
            <p:nvPr/>
          </p:nvSpPr>
          <p:spPr>
            <a:xfrm>
              <a:off x="2003174" y="1386278"/>
              <a:ext cx="580747" cy="3306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400" kern="0" dirty="0" smtClean="0">
                  <a:solidFill>
                    <a:srgbClr val="E62695"/>
                  </a:solidFill>
                  <a:latin typeface="Century Gothic" panose="020B0502020202020204" pitchFamily="34" charset="0"/>
                  <a:ea typeface="幼圆" panose="02010509060101010101" pitchFamily="49" charset="-122"/>
                </a:rPr>
                <a:t>45%</a:t>
              </a:r>
              <a:endParaRPr lang="en-US" altLang="zh-CN" sz="1400" kern="0" dirty="0">
                <a:solidFill>
                  <a:srgbClr val="E62695"/>
                </a:solidFill>
                <a:latin typeface="Century Gothic" panose="020B0502020202020204" pitchFamily="34" charset="0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36" name="组合 235"/>
          <p:cNvGrpSpPr/>
          <p:nvPr/>
        </p:nvGrpSpPr>
        <p:grpSpPr>
          <a:xfrm>
            <a:off x="6397832" y="2363091"/>
            <a:ext cx="2321387" cy="656294"/>
            <a:chOff x="503238" y="2770637"/>
            <a:chExt cx="2321387" cy="656294"/>
          </a:xfrm>
        </p:grpSpPr>
        <p:sp>
          <p:nvSpPr>
            <p:cNvPr id="237" name="矩形 236"/>
            <p:cNvSpPr/>
            <p:nvPr/>
          </p:nvSpPr>
          <p:spPr>
            <a:xfrm>
              <a:off x="503238" y="3053880"/>
              <a:ext cx="2321387" cy="3730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思想为客户服务”是嗨设计的神圣使命。嗨设计相信“思想力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</a:t>
              </a:r>
              <a:r>
                <a:rPr lang="zh-CN" altLang="en-US" sz="800" dirty="0" smtClean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alpha val="9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38" name="矩形 237"/>
            <p:cNvSpPr/>
            <p:nvPr/>
          </p:nvSpPr>
          <p:spPr>
            <a:xfrm>
              <a:off x="503238" y="2770637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239" name="组合 238"/>
          <p:cNvGrpSpPr/>
          <p:nvPr/>
        </p:nvGrpSpPr>
        <p:grpSpPr>
          <a:xfrm>
            <a:off x="416208" y="838997"/>
            <a:ext cx="2321387" cy="656294"/>
            <a:chOff x="503238" y="2770637"/>
            <a:chExt cx="2321387" cy="656294"/>
          </a:xfrm>
        </p:grpSpPr>
        <p:sp>
          <p:nvSpPr>
            <p:cNvPr id="240" name="矩形 239"/>
            <p:cNvSpPr/>
            <p:nvPr/>
          </p:nvSpPr>
          <p:spPr>
            <a:xfrm>
              <a:off x="503238" y="3053880"/>
              <a:ext cx="2321387" cy="3730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思想为客户服务”是嗨设计的神圣使命。嗨设计相信“思想力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</a:t>
              </a:r>
              <a:r>
                <a:rPr lang="zh-CN" altLang="en-US" sz="800" dirty="0" smtClean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alpha val="9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1" name="矩形 240"/>
            <p:cNvSpPr/>
            <p:nvPr/>
          </p:nvSpPr>
          <p:spPr>
            <a:xfrm>
              <a:off x="503238" y="2770637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242" name="组合 241"/>
          <p:cNvGrpSpPr/>
          <p:nvPr/>
        </p:nvGrpSpPr>
        <p:grpSpPr>
          <a:xfrm>
            <a:off x="2009707" y="4144509"/>
            <a:ext cx="2321387" cy="656294"/>
            <a:chOff x="503238" y="2770637"/>
            <a:chExt cx="2321387" cy="656294"/>
          </a:xfrm>
        </p:grpSpPr>
        <p:sp>
          <p:nvSpPr>
            <p:cNvPr id="243" name="矩形 242"/>
            <p:cNvSpPr/>
            <p:nvPr/>
          </p:nvSpPr>
          <p:spPr>
            <a:xfrm>
              <a:off x="503238" y="3053880"/>
              <a:ext cx="2321387" cy="3730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思想为客户服务”是嗨设计的神圣使命。嗨设计相信“思想力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</a:t>
              </a:r>
              <a:r>
                <a:rPr lang="zh-CN" altLang="en-US" sz="800" dirty="0" smtClean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alpha val="9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4" name="矩形 243"/>
            <p:cNvSpPr/>
            <p:nvPr/>
          </p:nvSpPr>
          <p:spPr>
            <a:xfrm>
              <a:off x="503238" y="2770637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268" name="矩形 267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18492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6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27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" presetClass="entr" presetSubtype="8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38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2" presetClass="entr" presetSubtype="2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437059" y="1262335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2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43" name="矩形 142"/>
          <p:cNvSpPr/>
          <p:nvPr/>
        </p:nvSpPr>
        <p:spPr>
          <a:xfrm>
            <a:off x="437058" y="1571246"/>
            <a:ext cx="3392426" cy="420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有思想为客户服务”是嗨设计的神圣使命。嗨设计相信“思想力</a:t>
            </a:r>
            <a:r>
              <a: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+</a:t>
            </a:r>
            <a:r>
              <a: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执行力</a:t>
            </a:r>
            <a:r>
              <a: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+</a:t>
            </a:r>
            <a:r>
              <a: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持续力</a:t>
            </a:r>
            <a:r>
              <a: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=</a:t>
            </a:r>
            <a:r>
              <a: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品牌力”。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437059" y="2347129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2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45" name="矩形 144"/>
          <p:cNvSpPr/>
          <p:nvPr/>
        </p:nvSpPr>
        <p:spPr>
          <a:xfrm>
            <a:off x="437058" y="2654912"/>
            <a:ext cx="3392426" cy="420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有思想为客户服务”是嗨设计的神圣使命。嗨设计相信“思想力</a:t>
            </a:r>
            <a:r>
              <a: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+</a:t>
            </a:r>
            <a:r>
              <a: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执行力</a:t>
            </a:r>
            <a:r>
              <a: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+</a:t>
            </a:r>
            <a:r>
              <a: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持续力</a:t>
            </a:r>
            <a:r>
              <a: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=</a:t>
            </a:r>
            <a:r>
              <a: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品牌力”。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437059" y="3430513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2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437058" y="3750828"/>
            <a:ext cx="3392426" cy="420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有思想为客户服务”是嗨设计的神圣使命。嗨设计相信“思想力</a:t>
            </a:r>
            <a:r>
              <a: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+</a:t>
            </a:r>
            <a:r>
              <a: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执行力</a:t>
            </a:r>
            <a:r>
              <a: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+</a:t>
            </a:r>
            <a:r>
              <a: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持续力</a:t>
            </a:r>
            <a:r>
              <a: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=</a:t>
            </a:r>
            <a:r>
              <a: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品牌力”。</a:t>
            </a:r>
          </a:p>
        </p:txBody>
      </p:sp>
      <p:sp>
        <p:nvSpPr>
          <p:cNvPr id="148" name="矩形 147"/>
          <p:cNvSpPr/>
          <p:nvPr/>
        </p:nvSpPr>
        <p:spPr>
          <a:xfrm>
            <a:off x="4971976" y="1731070"/>
            <a:ext cx="2219186" cy="234495"/>
          </a:xfrm>
          <a:prstGeom prst="rect">
            <a:avLst/>
          </a:prstGeom>
          <a:solidFill>
            <a:srgbClr val="E626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9" name="矩形 148"/>
          <p:cNvSpPr/>
          <p:nvPr/>
        </p:nvSpPr>
        <p:spPr>
          <a:xfrm>
            <a:off x="4971976" y="1498120"/>
            <a:ext cx="1800200" cy="232949"/>
          </a:xfrm>
          <a:prstGeom prst="rect">
            <a:avLst/>
          </a:prstGeom>
          <a:solidFill>
            <a:srgbClr val="2261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0" name="组合 149"/>
          <p:cNvGrpSpPr/>
          <p:nvPr/>
        </p:nvGrpSpPr>
        <p:grpSpPr>
          <a:xfrm>
            <a:off x="4971976" y="2301643"/>
            <a:ext cx="3375018" cy="476696"/>
            <a:chOff x="4797383" y="2230681"/>
            <a:chExt cx="3375018" cy="476696"/>
          </a:xfrm>
        </p:grpSpPr>
        <p:sp>
          <p:nvSpPr>
            <p:cNvPr id="151" name="矩形 150"/>
            <p:cNvSpPr/>
            <p:nvPr/>
          </p:nvSpPr>
          <p:spPr>
            <a:xfrm>
              <a:off x="4797383" y="2230681"/>
              <a:ext cx="3375018" cy="234536"/>
            </a:xfrm>
            <a:prstGeom prst="rect">
              <a:avLst/>
            </a:prstGeom>
            <a:solidFill>
              <a:srgbClr val="2261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</p:txBody>
        </p:sp>
        <p:sp>
          <p:nvSpPr>
            <p:cNvPr id="152" name="矩形 151"/>
            <p:cNvSpPr/>
            <p:nvPr/>
          </p:nvSpPr>
          <p:spPr>
            <a:xfrm>
              <a:off x="4797383" y="2465218"/>
              <a:ext cx="1910929" cy="242159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</p:txBody>
        </p:sp>
      </p:grpSp>
      <p:grpSp>
        <p:nvGrpSpPr>
          <p:cNvPr id="153" name="组合 152"/>
          <p:cNvGrpSpPr/>
          <p:nvPr/>
        </p:nvGrpSpPr>
        <p:grpSpPr>
          <a:xfrm>
            <a:off x="4971976" y="3106753"/>
            <a:ext cx="3662405" cy="493840"/>
            <a:chOff x="4644983" y="3314398"/>
            <a:chExt cx="3662405" cy="493840"/>
          </a:xfrm>
        </p:grpSpPr>
        <p:sp>
          <p:nvSpPr>
            <p:cNvPr id="154" name="矩形 153"/>
            <p:cNvSpPr/>
            <p:nvPr/>
          </p:nvSpPr>
          <p:spPr>
            <a:xfrm>
              <a:off x="4644983" y="3556598"/>
              <a:ext cx="3662405" cy="251640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4644983" y="3314398"/>
              <a:ext cx="2290203" cy="242199"/>
            </a:xfrm>
            <a:prstGeom prst="rect">
              <a:avLst/>
            </a:prstGeom>
            <a:solidFill>
              <a:srgbClr val="2261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</p:txBody>
        </p:sp>
      </p:grpSp>
      <p:cxnSp>
        <p:nvCxnSpPr>
          <p:cNvPr id="222" name="直接连接符 221"/>
          <p:cNvCxnSpPr/>
          <p:nvPr/>
        </p:nvCxnSpPr>
        <p:spPr>
          <a:xfrm>
            <a:off x="4971976" y="1347788"/>
            <a:ext cx="0" cy="2602117"/>
          </a:xfrm>
          <a:prstGeom prst="line">
            <a:avLst/>
          </a:prstGeom>
          <a:ln w="3175">
            <a:solidFill>
              <a:schemeClr val="bg1">
                <a:alpha val="4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接连接符 222"/>
          <p:cNvCxnSpPr/>
          <p:nvPr/>
        </p:nvCxnSpPr>
        <p:spPr>
          <a:xfrm>
            <a:off x="4899968" y="3825422"/>
            <a:ext cx="3744416" cy="0"/>
          </a:xfrm>
          <a:prstGeom prst="line">
            <a:avLst/>
          </a:prstGeom>
          <a:ln w="3175">
            <a:solidFill>
              <a:schemeClr val="bg1">
                <a:alpha val="4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TextBox 223"/>
          <p:cNvSpPr txBox="1"/>
          <p:nvPr/>
        </p:nvSpPr>
        <p:spPr>
          <a:xfrm>
            <a:off x="4364116" y="1586707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第一项</a:t>
            </a:r>
          </a:p>
        </p:txBody>
      </p:sp>
      <p:sp>
        <p:nvSpPr>
          <p:cNvPr id="225" name="TextBox 224"/>
          <p:cNvSpPr txBox="1"/>
          <p:nvPr/>
        </p:nvSpPr>
        <p:spPr>
          <a:xfrm>
            <a:off x="4383352" y="2432704"/>
            <a:ext cx="58862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第二项</a:t>
            </a:r>
            <a:endParaRPr lang="zh-CN" altLang="en-US" sz="105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4383352" y="3271006"/>
            <a:ext cx="58862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第三项</a:t>
            </a:r>
            <a:endParaRPr lang="zh-CN" altLang="en-US" sz="105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4827960" y="3935835"/>
            <a:ext cx="38407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0       0.5      1        1.5     2       2.5      3       3.5      4     4.5      5</a:t>
            </a:r>
            <a:endParaRPr lang="zh-CN" altLang="en-US" sz="1200" spc="-6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8" name="组合 227"/>
          <p:cNvGrpSpPr/>
          <p:nvPr/>
        </p:nvGrpSpPr>
        <p:grpSpPr>
          <a:xfrm>
            <a:off x="5332016" y="3825422"/>
            <a:ext cx="3168352" cy="124483"/>
            <a:chOff x="5076056" y="3960155"/>
            <a:chExt cx="3168352" cy="124483"/>
          </a:xfrm>
        </p:grpSpPr>
        <p:cxnSp>
          <p:nvCxnSpPr>
            <p:cNvPr id="229" name="直接连接符 228"/>
            <p:cNvCxnSpPr/>
            <p:nvPr/>
          </p:nvCxnSpPr>
          <p:spPr>
            <a:xfrm flipV="1">
              <a:off x="507605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直接连接符 229"/>
            <p:cNvCxnSpPr/>
            <p:nvPr/>
          </p:nvCxnSpPr>
          <p:spPr>
            <a:xfrm flipV="1">
              <a:off x="543609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直接连接符 230"/>
            <p:cNvCxnSpPr/>
            <p:nvPr/>
          </p:nvCxnSpPr>
          <p:spPr>
            <a:xfrm flipV="1">
              <a:off x="579613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直接连接符 231"/>
            <p:cNvCxnSpPr/>
            <p:nvPr/>
          </p:nvCxnSpPr>
          <p:spPr>
            <a:xfrm flipV="1">
              <a:off x="615617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直接连接符 232"/>
            <p:cNvCxnSpPr/>
            <p:nvPr/>
          </p:nvCxnSpPr>
          <p:spPr>
            <a:xfrm flipV="1">
              <a:off x="651621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直接连接符 233"/>
            <p:cNvCxnSpPr/>
            <p:nvPr/>
          </p:nvCxnSpPr>
          <p:spPr>
            <a:xfrm flipV="1">
              <a:off x="687625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直接连接符 234"/>
            <p:cNvCxnSpPr/>
            <p:nvPr/>
          </p:nvCxnSpPr>
          <p:spPr>
            <a:xfrm flipV="1">
              <a:off x="723629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直接连接符 244"/>
            <p:cNvCxnSpPr/>
            <p:nvPr/>
          </p:nvCxnSpPr>
          <p:spPr>
            <a:xfrm flipV="1">
              <a:off x="759633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直接连接符 245"/>
            <p:cNvCxnSpPr/>
            <p:nvPr/>
          </p:nvCxnSpPr>
          <p:spPr>
            <a:xfrm flipV="1">
              <a:off x="7884368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直接连接符 246"/>
            <p:cNvCxnSpPr/>
            <p:nvPr/>
          </p:nvCxnSpPr>
          <p:spPr>
            <a:xfrm flipV="1">
              <a:off x="8244408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8" name="矩形 247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72786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6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6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6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6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/>
      <p:bldP spid="143" grpId="0"/>
      <p:bldP spid="144" grpId="0"/>
      <p:bldP spid="145" grpId="0"/>
      <p:bldP spid="146" grpId="0"/>
      <p:bldP spid="147" grpId="0"/>
      <p:bldP spid="148" grpId="0" animBg="1"/>
      <p:bldP spid="149" grpId="0" animBg="1"/>
      <p:bldP spid="224" grpId="0"/>
      <p:bldP spid="225" grpId="0"/>
      <p:bldP spid="226" grpId="0"/>
      <p:bldP spid="2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095136" y="886507"/>
            <a:ext cx="2734798" cy="3391340"/>
            <a:chOff x="3095136" y="886507"/>
            <a:chExt cx="2734798" cy="3391340"/>
          </a:xfrm>
        </p:grpSpPr>
        <p:sp>
          <p:nvSpPr>
            <p:cNvPr id="34" name="矩形 33"/>
            <p:cNvSpPr/>
            <p:nvPr/>
          </p:nvSpPr>
          <p:spPr>
            <a:xfrm>
              <a:off x="3941058" y="886507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3095136" y="1543051"/>
              <a:ext cx="2734798" cy="2734796"/>
              <a:chOff x="3331155" y="1275176"/>
              <a:chExt cx="2734798" cy="2734796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3331155" y="1275176"/>
                <a:ext cx="2734798" cy="2734796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3349178" y="1293198"/>
                <a:ext cx="2698750" cy="2698750"/>
                <a:chOff x="3258344" y="1687512"/>
                <a:chExt cx="2698750" cy="2698750"/>
              </a:xfrm>
            </p:grpSpPr>
            <p:sp>
              <p:nvSpPr>
                <p:cNvPr id="45" name="饼形 39"/>
                <p:cNvSpPr>
                  <a:spLocks noChangeAspect="1"/>
                </p:cNvSpPr>
                <p:nvPr/>
              </p:nvSpPr>
              <p:spPr bwMode="auto">
                <a:xfrm>
                  <a:off x="3258344" y="1687512"/>
                  <a:ext cx="2698750" cy="2698750"/>
                </a:xfrm>
                <a:custGeom>
                  <a:avLst/>
                  <a:gdLst>
                    <a:gd name="T0" fmla="*/ 2527784 w 2699044"/>
                    <a:gd name="T1" fmla="*/ 691564 h 2699044"/>
                    <a:gd name="T2" fmla="*/ 2527783 w 2699044"/>
                    <a:gd name="T3" fmla="*/ 691564 h 2699044"/>
                    <a:gd name="T4" fmla="*/ 2699041 w 2699044"/>
                    <a:gd name="T5" fmla="*/ 1346855 h 2699044"/>
                    <a:gd name="T6" fmla="*/ 1349522 w 2699044"/>
                    <a:gd name="T7" fmla="*/ 1349522 h 269904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95266 w 2699044"/>
                    <a:gd name="T13" fmla="*/ 395266 h 2699044"/>
                    <a:gd name="T14" fmla="*/ 2303778 w 2699044"/>
                    <a:gd name="T15" fmla="*/ 2303778 h 269904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699044" h="2699044">
                      <a:moveTo>
                        <a:pt x="2527784" y="691564"/>
                      </a:moveTo>
                      <a:lnTo>
                        <a:pt x="2527783" y="691564"/>
                      </a:lnTo>
                      <a:cubicBezTo>
                        <a:pt x="2639645" y="891885"/>
                        <a:pt x="2698588" y="1117418"/>
                        <a:pt x="2699041" y="1346855"/>
                      </a:cubicBezTo>
                      <a:lnTo>
                        <a:pt x="1349522" y="1349522"/>
                      </a:lnTo>
                      <a:lnTo>
                        <a:pt x="2527784" y="691564"/>
                      </a:lnTo>
                      <a:close/>
                    </a:path>
                  </a:pathLst>
                </a:custGeom>
                <a:solidFill>
                  <a:srgbClr val="A7D9F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46" name="饼形 41"/>
                <p:cNvSpPr>
                  <a:spLocks noChangeAspect="1"/>
                </p:cNvSpPr>
                <p:nvPr/>
              </p:nvSpPr>
              <p:spPr bwMode="auto">
                <a:xfrm>
                  <a:off x="3258344" y="1687512"/>
                  <a:ext cx="2698750" cy="2698750"/>
                </a:xfrm>
                <a:custGeom>
                  <a:avLst/>
                  <a:gdLst>
                    <a:gd name="T0" fmla="*/ 2379824 w 2699044"/>
                    <a:gd name="T1" fmla="*/ 2221123 h 2699044"/>
                    <a:gd name="T2" fmla="*/ 2379823 w 2699044"/>
                    <a:gd name="T3" fmla="*/ 2221122 h 2699044"/>
                    <a:gd name="T4" fmla="*/ 1349522 w 2699044"/>
                    <a:gd name="T5" fmla="*/ 2699044 h 2699044"/>
                    <a:gd name="T6" fmla="*/ 1340171 w 2699044"/>
                    <a:gd name="T7" fmla="*/ 2699011 h 2699044"/>
                    <a:gd name="T8" fmla="*/ 1349522 w 2699044"/>
                    <a:gd name="T9" fmla="*/ 1349522 h 26990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395266 w 2699044"/>
                    <a:gd name="T16" fmla="*/ 395266 h 2699044"/>
                    <a:gd name="T17" fmla="*/ 2303778 w 2699044"/>
                    <a:gd name="T18" fmla="*/ 2303778 h 26990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99044" h="2699044">
                      <a:moveTo>
                        <a:pt x="2379824" y="2221123"/>
                      </a:moveTo>
                      <a:lnTo>
                        <a:pt x="2379823" y="2221122"/>
                      </a:lnTo>
                      <a:cubicBezTo>
                        <a:pt x="2123408" y="2524225"/>
                        <a:pt x="1746536" y="2699043"/>
                        <a:pt x="1349522" y="2699044"/>
                      </a:cubicBezTo>
                      <a:cubicBezTo>
                        <a:pt x="1346404" y="2699044"/>
                        <a:pt x="1343287" y="2699033"/>
                        <a:pt x="1340171" y="2699011"/>
                      </a:cubicBezTo>
                      <a:lnTo>
                        <a:pt x="1349522" y="1349522"/>
                      </a:lnTo>
                      <a:lnTo>
                        <a:pt x="2379824" y="2221123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12700" cmpd="sng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8" name="饼形 42"/>
                <p:cNvSpPr>
                  <a:spLocks noChangeAspect="1"/>
                </p:cNvSpPr>
                <p:nvPr/>
              </p:nvSpPr>
              <p:spPr bwMode="auto">
                <a:xfrm>
                  <a:off x="3258344" y="1687512"/>
                  <a:ext cx="2698750" cy="2698750"/>
                </a:xfrm>
                <a:custGeom>
                  <a:avLst/>
                  <a:gdLst>
                    <a:gd name="T0" fmla="*/ 1343308 w 2699044"/>
                    <a:gd name="T1" fmla="*/ 2699030 h 2699044"/>
                    <a:gd name="T2" fmla="*/ 1343308 w 2699044"/>
                    <a:gd name="T3" fmla="*/ 2699029 h 2699044"/>
                    <a:gd name="T4" fmla="*/ 265268 w 2699044"/>
                    <a:gd name="T5" fmla="*/ 2153017 h 2699044"/>
                    <a:gd name="T6" fmla="*/ 1349522 w 2699044"/>
                    <a:gd name="T7" fmla="*/ 1349522 h 269904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95266 w 2699044"/>
                    <a:gd name="T13" fmla="*/ 395266 h 2699044"/>
                    <a:gd name="T14" fmla="*/ 2303778 w 2699044"/>
                    <a:gd name="T15" fmla="*/ 2303778 h 269904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699044" h="2699044">
                      <a:moveTo>
                        <a:pt x="1343308" y="2699030"/>
                      </a:moveTo>
                      <a:lnTo>
                        <a:pt x="1343308" y="2699029"/>
                      </a:lnTo>
                      <a:cubicBezTo>
                        <a:pt x="917997" y="2697071"/>
                        <a:pt x="518497" y="2494729"/>
                        <a:pt x="265268" y="2153017"/>
                      </a:cubicBezTo>
                      <a:lnTo>
                        <a:pt x="1349522" y="1349522"/>
                      </a:lnTo>
                      <a:lnTo>
                        <a:pt x="1343308" y="269903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12700" cmpd="sng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9" name="饼形 43"/>
                <p:cNvSpPr>
                  <a:spLocks noChangeAspect="1"/>
                </p:cNvSpPr>
                <p:nvPr/>
              </p:nvSpPr>
              <p:spPr bwMode="auto">
                <a:xfrm>
                  <a:off x="3258344" y="1687512"/>
                  <a:ext cx="2698750" cy="2698750"/>
                </a:xfrm>
                <a:custGeom>
                  <a:avLst/>
                  <a:gdLst>
                    <a:gd name="T0" fmla="*/ 268984 w 2699044"/>
                    <a:gd name="T1" fmla="*/ 2158007 h 2699044"/>
                    <a:gd name="T2" fmla="*/ 268984 w 2699044"/>
                    <a:gd name="T3" fmla="*/ 2158006 h 2699044"/>
                    <a:gd name="T4" fmla="*/ 0 w 2699044"/>
                    <a:gd name="T5" fmla="*/ 1349522 h 2699044"/>
                    <a:gd name="T6" fmla="*/ 58395 w 2699044"/>
                    <a:gd name="T7" fmla="*/ 956836 h 2699044"/>
                    <a:gd name="T8" fmla="*/ 1349522 w 2699044"/>
                    <a:gd name="T9" fmla="*/ 1349522 h 26990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395266 w 2699044"/>
                    <a:gd name="T16" fmla="*/ 395266 h 2699044"/>
                    <a:gd name="T17" fmla="*/ 2303778 w 2699044"/>
                    <a:gd name="T18" fmla="*/ 2303778 h 26990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99044" h="2699044">
                      <a:moveTo>
                        <a:pt x="268984" y="2158007"/>
                      </a:moveTo>
                      <a:lnTo>
                        <a:pt x="268984" y="2158006"/>
                      </a:lnTo>
                      <a:cubicBezTo>
                        <a:pt x="94366" y="1924631"/>
                        <a:pt x="0" y="1640993"/>
                        <a:pt x="0" y="1349522"/>
                      </a:cubicBezTo>
                      <a:cubicBezTo>
                        <a:pt x="-1" y="1216463"/>
                        <a:pt x="19678" y="1084136"/>
                        <a:pt x="58395" y="956836"/>
                      </a:cubicBezTo>
                      <a:lnTo>
                        <a:pt x="1349522" y="1349522"/>
                      </a:lnTo>
                      <a:lnTo>
                        <a:pt x="268984" y="2158007"/>
                      </a:lnTo>
                      <a:close/>
                    </a:path>
                  </a:pathLst>
                </a:custGeom>
                <a:solidFill>
                  <a:srgbClr val="E62695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1400" b="1" kern="0">
                    <a:solidFill>
                      <a:srgbClr val="FFFFFF"/>
                    </a:solidFill>
                    <a:latin typeface="微软雅黑"/>
                    <a:ea typeface="微软雅黑"/>
                  </a:endParaRPr>
                </a:p>
              </p:txBody>
            </p:sp>
            <p:sp>
              <p:nvSpPr>
                <p:cNvPr id="50" name="饼形 44"/>
                <p:cNvSpPr>
                  <a:spLocks noChangeAspect="1"/>
                </p:cNvSpPr>
                <p:nvPr/>
              </p:nvSpPr>
              <p:spPr bwMode="auto">
                <a:xfrm>
                  <a:off x="3258344" y="1687512"/>
                  <a:ext cx="2698750" cy="2698750"/>
                </a:xfrm>
                <a:custGeom>
                  <a:avLst/>
                  <a:gdLst>
                    <a:gd name="T0" fmla="*/ 60010 w 2699044"/>
                    <a:gd name="T1" fmla="*/ 951566 h 2699044"/>
                    <a:gd name="T2" fmla="*/ 60010 w 2699044"/>
                    <a:gd name="T3" fmla="*/ 951566 h 2699044"/>
                    <a:gd name="T4" fmla="*/ 1349522 w 2699044"/>
                    <a:gd name="T5" fmla="*/ 0 h 2699044"/>
                    <a:gd name="T6" fmla="*/ 1349522 w 2699044"/>
                    <a:gd name="T7" fmla="*/ 0 h 2699044"/>
                    <a:gd name="T8" fmla="*/ 1349522 w 2699044"/>
                    <a:gd name="T9" fmla="*/ 1349522 h 26990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395266 w 2699044"/>
                    <a:gd name="T16" fmla="*/ 395266 h 2699044"/>
                    <a:gd name="T17" fmla="*/ 2303778 w 2699044"/>
                    <a:gd name="T18" fmla="*/ 2303778 h 26990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99044" h="2699044">
                      <a:moveTo>
                        <a:pt x="60010" y="951566"/>
                      </a:moveTo>
                      <a:lnTo>
                        <a:pt x="60010" y="951566"/>
                      </a:lnTo>
                      <a:cubicBezTo>
                        <a:pt x="234591" y="385863"/>
                        <a:pt x="757493" y="-1"/>
                        <a:pt x="1349522" y="0"/>
                      </a:cubicBezTo>
                      <a:cubicBezTo>
                        <a:pt x="1349522" y="0"/>
                        <a:pt x="1349522" y="0"/>
                        <a:pt x="1349522" y="0"/>
                      </a:cubicBezTo>
                      <a:lnTo>
                        <a:pt x="1349522" y="1349522"/>
                      </a:lnTo>
                      <a:lnTo>
                        <a:pt x="60010" y="951566"/>
                      </a:lnTo>
                      <a:close/>
                    </a:path>
                  </a:pathLst>
                </a:custGeom>
                <a:solidFill>
                  <a:srgbClr val="232E4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1400" b="1" kern="0">
                    <a:solidFill>
                      <a:srgbClr val="FFFFFF"/>
                    </a:solidFill>
                    <a:latin typeface="微软雅黑"/>
                    <a:ea typeface="微软雅黑"/>
                  </a:endParaRPr>
                </a:p>
              </p:txBody>
            </p:sp>
            <p:sp>
              <p:nvSpPr>
                <p:cNvPr id="51" name="饼形 45"/>
                <p:cNvSpPr>
                  <a:spLocks noChangeAspect="1"/>
                </p:cNvSpPr>
                <p:nvPr/>
              </p:nvSpPr>
              <p:spPr bwMode="auto">
                <a:xfrm>
                  <a:off x="3258344" y="1687512"/>
                  <a:ext cx="2698750" cy="2698750"/>
                </a:xfrm>
                <a:custGeom>
                  <a:avLst/>
                  <a:gdLst>
                    <a:gd name="T0" fmla="*/ 1348283 w 2699044"/>
                    <a:gd name="T1" fmla="*/ 1 h 2699044"/>
                    <a:gd name="T2" fmla="*/ 1348282 w 2699044"/>
                    <a:gd name="T3" fmla="*/ 0 h 2699044"/>
                    <a:gd name="T4" fmla="*/ 1349522 w 2699044"/>
                    <a:gd name="T5" fmla="*/ 0 h 2699044"/>
                    <a:gd name="T6" fmla="*/ 2529699 w 2699044"/>
                    <a:gd name="T7" fmla="*/ 695005 h 2699044"/>
                    <a:gd name="T8" fmla="*/ 1349522 w 2699044"/>
                    <a:gd name="T9" fmla="*/ 1349522 h 26990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395266 w 2699044"/>
                    <a:gd name="T16" fmla="*/ 395266 h 2699044"/>
                    <a:gd name="T17" fmla="*/ 2303778 w 2699044"/>
                    <a:gd name="T18" fmla="*/ 2303778 h 26990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99044" h="2699044">
                      <a:moveTo>
                        <a:pt x="1348283" y="1"/>
                      </a:moveTo>
                      <a:lnTo>
                        <a:pt x="1348282" y="0"/>
                      </a:lnTo>
                      <a:cubicBezTo>
                        <a:pt x="1348695" y="0"/>
                        <a:pt x="1349108" y="-1"/>
                        <a:pt x="1349522" y="0"/>
                      </a:cubicBezTo>
                      <a:cubicBezTo>
                        <a:pt x="1839980" y="0"/>
                        <a:pt x="2291827" y="266092"/>
                        <a:pt x="2529699" y="695005"/>
                      </a:cubicBezTo>
                      <a:lnTo>
                        <a:pt x="1349522" y="1349522"/>
                      </a:lnTo>
                      <a:lnTo>
                        <a:pt x="1348283" y="1"/>
                      </a:lnTo>
                      <a:close/>
                    </a:path>
                  </a:pathLst>
                </a:custGeom>
                <a:solidFill>
                  <a:srgbClr val="22618C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52" name="饼形 40"/>
                <p:cNvSpPr>
                  <a:spLocks noChangeAspect="1"/>
                </p:cNvSpPr>
                <p:nvPr/>
              </p:nvSpPr>
              <p:spPr bwMode="auto">
                <a:xfrm>
                  <a:off x="3258344" y="1687512"/>
                  <a:ext cx="2698750" cy="2698750"/>
                </a:xfrm>
                <a:custGeom>
                  <a:avLst/>
                  <a:gdLst>
                    <a:gd name="T0" fmla="*/ 2699042 w 2699044"/>
                    <a:gd name="T1" fmla="*/ 1347120 h 2699044"/>
                    <a:gd name="T2" fmla="*/ 2699041 w 2699044"/>
                    <a:gd name="T3" fmla="*/ 1347120 h 2699044"/>
                    <a:gd name="T4" fmla="*/ 2699044 w 2699044"/>
                    <a:gd name="T5" fmla="*/ 1349522 h 2699044"/>
                    <a:gd name="T6" fmla="*/ 2379771 w 2699044"/>
                    <a:gd name="T7" fmla="*/ 2221185 h 2699044"/>
                    <a:gd name="T8" fmla="*/ 1349522 w 2699044"/>
                    <a:gd name="T9" fmla="*/ 1349522 h 26990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395266 w 2699044"/>
                    <a:gd name="T16" fmla="*/ 395266 h 2699044"/>
                    <a:gd name="T17" fmla="*/ 2303778 w 2699044"/>
                    <a:gd name="T18" fmla="*/ 2303778 h 26990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99044" h="2699044">
                      <a:moveTo>
                        <a:pt x="2699042" y="1347120"/>
                      </a:moveTo>
                      <a:lnTo>
                        <a:pt x="2699041" y="1347120"/>
                      </a:lnTo>
                      <a:cubicBezTo>
                        <a:pt x="2699043" y="1347920"/>
                        <a:pt x="2699044" y="1348721"/>
                        <a:pt x="2699044" y="1349522"/>
                      </a:cubicBezTo>
                      <a:cubicBezTo>
                        <a:pt x="2699044" y="1668689"/>
                        <a:pt x="2585922" y="1977527"/>
                        <a:pt x="2379771" y="2221185"/>
                      </a:cubicBezTo>
                      <a:lnTo>
                        <a:pt x="1349522" y="1349522"/>
                      </a:lnTo>
                      <a:lnTo>
                        <a:pt x="2699042" y="134712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2700" cmpd="sng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38" name="矩形 37"/>
              <p:cNvSpPr/>
              <p:nvPr/>
            </p:nvSpPr>
            <p:spPr>
              <a:xfrm>
                <a:off x="3903028" y="1799809"/>
                <a:ext cx="64312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zh-CN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 pitchFamily="34" charset="-122"/>
                  </a:rPr>
                  <a:t>23%</a:t>
                </a: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3534322" y="2599756"/>
                <a:ext cx="64312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zh-CN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 pitchFamily="34" charset="-122"/>
                  </a:rPr>
                  <a:t>14%</a:t>
                </a:r>
                <a:endParaRPr lang="en-US" altLang="zh-CN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 pitchFamily="34" charset="-122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4083132" y="3243697"/>
                <a:ext cx="52289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zh-CN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ea typeface="微软雅黑" pitchFamily="34" charset="-122"/>
                  </a:rPr>
                  <a:t>14%</a:t>
                </a:r>
                <a:endPara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  <a:ea typeface="微软雅黑" pitchFamily="34" charset="-122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4852101" y="3243697"/>
                <a:ext cx="52289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zh-CN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ea typeface="微软雅黑" pitchFamily="34" charset="-122"/>
                  </a:rPr>
                  <a:t>12%</a:t>
                </a:r>
                <a:endPara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  <a:ea typeface="微软雅黑" pitchFamily="34" charset="-122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5405160" y="2796044"/>
                <a:ext cx="52289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zh-CN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ea typeface="微软雅黑" pitchFamily="34" charset="-122"/>
                  </a:rPr>
                  <a:t>11%</a:t>
                </a:r>
                <a:endPara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  <a:ea typeface="微软雅黑" pitchFamily="34" charset="-122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513407" y="2253916"/>
                <a:ext cx="42351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zh-CN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ea typeface="微软雅黑" pitchFamily="34" charset="-122"/>
                  </a:rPr>
                  <a:t>6%</a:t>
                </a:r>
                <a:endPara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  <a:ea typeface="微软雅黑" pitchFamily="34" charset="-122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4899122" y="1676535"/>
                <a:ext cx="52289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zh-CN" sz="14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 pitchFamily="34" charset="-122"/>
                  </a:rPr>
                  <a:t>20%</a:t>
                </a:r>
                <a:endPara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 pitchFamily="34" charset="-122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5519738" y="1634877"/>
            <a:ext cx="2909765" cy="563374"/>
            <a:chOff x="5755757" y="1367002"/>
            <a:chExt cx="2909765" cy="563374"/>
          </a:xfrm>
        </p:grpSpPr>
        <p:cxnSp>
          <p:nvCxnSpPr>
            <p:cNvPr id="54" name="直接连接符 31"/>
            <p:cNvCxnSpPr>
              <a:cxnSpLocks noChangeShapeType="1"/>
            </p:cNvCxnSpPr>
            <p:nvPr/>
          </p:nvCxnSpPr>
          <p:spPr bwMode="auto">
            <a:xfrm>
              <a:off x="5755757" y="1777617"/>
              <a:ext cx="1540393" cy="0"/>
            </a:xfrm>
            <a:prstGeom prst="line">
              <a:avLst/>
            </a:prstGeom>
            <a:noFill/>
            <a:ln w="6350">
              <a:solidFill>
                <a:srgbClr val="A6A6A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55" name="组合 54"/>
            <p:cNvGrpSpPr/>
            <p:nvPr/>
          </p:nvGrpSpPr>
          <p:grpSpPr>
            <a:xfrm>
              <a:off x="7297371" y="1624858"/>
              <a:ext cx="1368151" cy="305518"/>
              <a:chOff x="5436097" y="1072292"/>
              <a:chExt cx="1368151" cy="305518"/>
            </a:xfrm>
          </p:grpSpPr>
          <p:sp>
            <p:nvSpPr>
              <p:cNvPr id="62" name="圆角矩形 61"/>
              <p:cNvSpPr/>
              <p:nvPr/>
            </p:nvSpPr>
            <p:spPr>
              <a:xfrm>
                <a:off x="5436097" y="1072292"/>
                <a:ext cx="1368151" cy="305518"/>
              </a:xfrm>
              <a:prstGeom prst="roundRect">
                <a:avLst>
                  <a:gd name="adj" fmla="val 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FFFFFF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5521390" y="1084183"/>
                <a:ext cx="11079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>
                    <a:latin typeface="微软雅黑"/>
                    <a:ea typeface="微软雅黑"/>
                  </a:rPr>
                  <a:t>单击添加</a:t>
                </a:r>
                <a:r>
                  <a:rPr lang="zh-CN" altLang="en-US" sz="1200" kern="0" dirty="0" smtClean="0">
                    <a:latin typeface="微软雅黑"/>
                    <a:ea typeface="微软雅黑"/>
                  </a:rPr>
                  <a:t>标题</a:t>
                </a:r>
                <a:endParaRPr lang="en-US" altLang="zh-CN" sz="1200" kern="0" dirty="0"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6086726" y="1367002"/>
              <a:ext cx="1099981" cy="417418"/>
              <a:chOff x="4700845" y="2405851"/>
              <a:chExt cx="1099981" cy="417418"/>
            </a:xfrm>
          </p:grpSpPr>
          <p:sp>
            <p:nvSpPr>
              <p:cNvPr id="57" name="矩形 56"/>
              <p:cNvSpPr/>
              <p:nvPr/>
            </p:nvSpPr>
            <p:spPr>
              <a:xfrm>
                <a:off x="4876374" y="2405851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b="1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4700845" y="2592437"/>
                <a:ext cx="109998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9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9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5819775" y="2309500"/>
            <a:ext cx="2609728" cy="543184"/>
            <a:chOff x="6055794" y="2041625"/>
            <a:chExt cx="2609728" cy="543184"/>
          </a:xfrm>
        </p:grpSpPr>
        <p:cxnSp>
          <p:nvCxnSpPr>
            <p:cNvPr id="65" name="直接连接符 31"/>
            <p:cNvCxnSpPr>
              <a:cxnSpLocks noChangeShapeType="1"/>
            </p:cNvCxnSpPr>
            <p:nvPr/>
          </p:nvCxnSpPr>
          <p:spPr bwMode="auto">
            <a:xfrm>
              <a:off x="6055794" y="2445188"/>
              <a:ext cx="1230831" cy="0"/>
            </a:xfrm>
            <a:prstGeom prst="line">
              <a:avLst/>
            </a:prstGeom>
            <a:noFill/>
            <a:ln w="6350">
              <a:solidFill>
                <a:srgbClr val="A6A6A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66" name="组合 65"/>
            <p:cNvGrpSpPr/>
            <p:nvPr/>
          </p:nvGrpSpPr>
          <p:grpSpPr>
            <a:xfrm>
              <a:off x="7297371" y="2279291"/>
              <a:ext cx="1368151" cy="305518"/>
              <a:chOff x="5436097" y="1072292"/>
              <a:chExt cx="1368151" cy="305518"/>
            </a:xfrm>
          </p:grpSpPr>
          <p:sp>
            <p:nvSpPr>
              <p:cNvPr id="73" name="圆角矩形 72"/>
              <p:cNvSpPr/>
              <p:nvPr/>
            </p:nvSpPr>
            <p:spPr>
              <a:xfrm>
                <a:off x="5436097" y="1072292"/>
                <a:ext cx="1368151" cy="305518"/>
              </a:xfrm>
              <a:prstGeom prst="roundRect">
                <a:avLst>
                  <a:gd name="adj" fmla="val 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FFFFFF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5521390" y="1084183"/>
                <a:ext cx="11079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>
                    <a:latin typeface="微软雅黑"/>
                    <a:ea typeface="微软雅黑"/>
                  </a:rPr>
                  <a:t>单击添加</a:t>
                </a:r>
                <a:r>
                  <a:rPr lang="zh-CN" altLang="en-US" sz="1200" kern="0" dirty="0" smtClean="0">
                    <a:latin typeface="微软雅黑"/>
                    <a:ea typeface="微软雅黑"/>
                  </a:rPr>
                  <a:t>标题</a:t>
                </a:r>
                <a:endParaRPr lang="en-US" altLang="zh-CN" sz="1200" kern="0" dirty="0"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6086726" y="2041625"/>
              <a:ext cx="1099981" cy="417418"/>
              <a:chOff x="4700845" y="2405851"/>
              <a:chExt cx="1099981" cy="417418"/>
            </a:xfrm>
          </p:grpSpPr>
          <p:sp>
            <p:nvSpPr>
              <p:cNvPr id="68" name="矩形 67"/>
              <p:cNvSpPr/>
              <p:nvPr/>
            </p:nvSpPr>
            <p:spPr>
              <a:xfrm>
                <a:off x="4876374" y="2405851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b="1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4700845" y="2592437"/>
                <a:ext cx="109998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9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9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5743575" y="2975055"/>
            <a:ext cx="2685928" cy="578966"/>
            <a:chOff x="5979594" y="2707180"/>
            <a:chExt cx="2685928" cy="578966"/>
          </a:xfrm>
        </p:grpSpPr>
        <p:grpSp>
          <p:nvGrpSpPr>
            <p:cNvPr id="76" name="组合 75"/>
            <p:cNvGrpSpPr/>
            <p:nvPr/>
          </p:nvGrpSpPr>
          <p:grpSpPr>
            <a:xfrm>
              <a:off x="5979594" y="2980628"/>
              <a:ext cx="2685928" cy="305518"/>
              <a:chOff x="5671648" y="3120328"/>
              <a:chExt cx="2685928" cy="305518"/>
            </a:xfrm>
          </p:grpSpPr>
          <p:cxnSp>
            <p:nvCxnSpPr>
              <p:cNvPr id="80" name="直接连接符 31"/>
              <p:cNvCxnSpPr>
                <a:cxnSpLocks noChangeShapeType="1"/>
              </p:cNvCxnSpPr>
              <p:nvPr/>
            </p:nvCxnSpPr>
            <p:spPr bwMode="auto">
              <a:xfrm>
                <a:off x="5671648" y="3273087"/>
                <a:ext cx="1308272" cy="0"/>
              </a:xfrm>
              <a:prstGeom prst="line">
                <a:avLst/>
              </a:prstGeom>
              <a:noFill/>
              <a:ln w="6350">
                <a:solidFill>
                  <a:srgbClr val="A6A6A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81" name="组合 80"/>
              <p:cNvGrpSpPr/>
              <p:nvPr/>
            </p:nvGrpSpPr>
            <p:grpSpPr>
              <a:xfrm>
                <a:off x="6989425" y="3120328"/>
                <a:ext cx="1368151" cy="305518"/>
                <a:chOff x="5436097" y="1072292"/>
                <a:chExt cx="1368151" cy="305518"/>
              </a:xfrm>
            </p:grpSpPr>
            <p:sp>
              <p:nvSpPr>
                <p:cNvPr id="85" name="圆角矩形 84"/>
                <p:cNvSpPr/>
                <p:nvPr/>
              </p:nvSpPr>
              <p:spPr>
                <a:xfrm>
                  <a:off x="5436097" y="1072292"/>
                  <a:ext cx="1368151" cy="305518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1400" b="1" kern="0">
                    <a:solidFill>
                      <a:srgbClr val="FFFFFF"/>
                    </a:solidFill>
                    <a:latin typeface="微软雅黑"/>
                    <a:ea typeface="微软雅黑"/>
                  </a:endParaRPr>
                </a:p>
              </p:txBody>
            </p:sp>
            <p:sp>
              <p:nvSpPr>
                <p:cNvPr id="83" name="矩形 82"/>
                <p:cNvSpPr/>
                <p:nvPr/>
              </p:nvSpPr>
              <p:spPr>
                <a:xfrm>
                  <a:off x="5521390" y="1084183"/>
                  <a:ext cx="1107996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kern="0" dirty="0">
                      <a:latin typeface="微软雅黑"/>
                      <a:ea typeface="微软雅黑"/>
                    </a:rPr>
                    <a:t>单击添加</a:t>
                  </a:r>
                  <a:r>
                    <a:rPr lang="zh-CN" altLang="en-US" sz="1200" kern="0" dirty="0" smtClean="0">
                      <a:latin typeface="微软雅黑"/>
                      <a:ea typeface="微软雅黑"/>
                    </a:rPr>
                    <a:t>标题</a:t>
                  </a:r>
                  <a:endParaRPr lang="en-US" altLang="zh-CN" sz="1200" kern="0" dirty="0"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77" name="组合 76"/>
            <p:cNvGrpSpPr/>
            <p:nvPr/>
          </p:nvGrpSpPr>
          <p:grpSpPr>
            <a:xfrm>
              <a:off x="6086726" y="2707180"/>
              <a:ext cx="1099981" cy="417418"/>
              <a:chOff x="4700845" y="2405851"/>
              <a:chExt cx="1099981" cy="417418"/>
            </a:xfrm>
          </p:grpSpPr>
          <p:sp>
            <p:nvSpPr>
              <p:cNvPr id="78" name="矩形 77"/>
              <p:cNvSpPr/>
              <p:nvPr/>
            </p:nvSpPr>
            <p:spPr>
              <a:xfrm>
                <a:off x="4876374" y="2405851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b="1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4700845" y="2592437"/>
                <a:ext cx="109998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9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9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87" name="组合 86"/>
          <p:cNvGrpSpPr/>
          <p:nvPr/>
        </p:nvGrpSpPr>
        <p:grpSpPr>
          <a:xfrm>
            <a:off x="5167313" y="3679531"/>
            <a:ext cx="3262190" cy="559518"/>
            <a:chOff x="5403332" y="3411656"/>
            <a:chExt cx="3262190" cy="559518"/>
          </a:xfrm>
        </p:grpSpPr>
        <p:grpSp>
          <p:nvGrpSpPr>
            <p:cNvPr id="88" name="组合 87"/>
            <p:cNvGrpSpPr/>
            <p:nvPr/>
          </p:nvGrpSpPr>
          <p:grpSpPr>
            <a:xfrm>
              <a:off x="5403332" y="3665656"/>
              <a:ext cx="3262190" cy="305518"/>
              <a:chOff x="5095386" y="3120328"/>
              <a:chExt cx="3262190" cy="305518"/>
            </a:xfrm>
          </p:grpSpPr>
          <p:cxnSp>
            <p:nvCxnSpPr>
              <p:cNvPr id="92" name="直接连接符 31"/>
              <p:cNvCxnSpPr>
                <a:cxnSpLocks noChangeShapeType="1"/>
              </p:cNvCxnSpPr>
              <p:nvPr/>
            </p:nvCxnSpPr>
            <p:spPr bwMode="auto">
              <a:xfrm>
                <a:off x="5095386" y="3273087"/>
                <a:ext cx="1884534" cy="0"/>
              </a:xfrm>
              <a:prstGeom prst="line">
                <a:avLst/>
              </a:prstGeom>
              <a:noFill/>
              <a:ln w="6350">
                <a:solidFill>
                  <a:srgbClr val="A6A6A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93" name="组合 92"/>
              <p:cNvGrpSpPr/>
              <p:nvPr/>
            </p:nvGrpSpPr>
            <p:grpSpPr>
              <a:xfrm>
                <a:off x="6989425" y="3120328"/>
                <a:ext cx="1368151" cy="305518"/>
                <a:chOff x="5436097" y="1072292"/>
                <a:chExt cx="1368151" cy="305518"/>
              </a:xfrm>
            </p:grpSpPr>
            <p:sp>
              <p:nvSpPr>
                <p:cNvPr id="97" name="圆角矩形 96"/>
                <p:cNvSpPr/>
                <p:nvPr/>
              </p:nvSpPr>
              <p:spPr>
                <a:xfrm>
                  <a:off x="5436097" y="1072292"/>
                  <a:ext cx="1368151" cy="305518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1400" b="1" kern="0">
                    <a:solidFill>
                      <a:srgbClr val="FFFFFF"/>
                    </a:solidFill>
                    <a:latin typeface="微软雅黑"/>
                    <a:ea typeface="微软雅黑"/>
                  </a:endParaRPr>
                </a:p>
              </p:txBody>
            </p:sp>
            <p:sp>
              <p:nvSpPr>
                <p:cNvPr id="95" name="矩形 94"/>
                <p:cNvSpPr/>
                <p:nvPr/>
              </p:nvSpPr>
              <p:spPr>
                <a:xfrm>
                  <a:off x="5521390" y="1084183"/>
                  <a:ext cx="1107996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kern="0" dirty="0">
                      <a:latin typeface="微软雅黑"/>
                      <a:ea typeface="微软雅黑"/>
                    </a:rPr>
                    <a:t>单击添加</a:t>
                  </a:r>
                  <a:r>
                    <a:rPr lang="zh-CN" altLang="en-US" sz="1200" kern="0" dirty="0" smtClean="0">
                      <a:latin typeface="微软雅黑"/>
                      <a:ea typeface="微软雅黑"/>
                    </a:rPr>
                    <a:t>标题</a:t>
                  </a:r>
                  <a:endParaRPr lang="en-US" altLang="zh-CN" sz="1200" kern="0" dirty="0"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89" name="组合 88"/>
            <p:cNvGrpSpPr/>
            <p:nvPr/>
          </p:nvGrpSpPr>
          <p:grpSpPr>
            <a:xfrm>
              <a:off x="6086726" y="3411656"/>
              <a:ext cx="1099981" cy="417418"/>
              <a:chOff x="4700845" y="2405851"/>
              <a:chExt cx="1099981" cy="417418"/>
            </a:xfrm>
          </p:grpSpPr>
          <p:sp>
            <p:nvSpPr>
              <p:cNvPr id="90" name="矩形 89"/>
              <p:cNvSpPr/>
              <p:nvPr/>
            </p:nvSpPr>
            <p:spPr>
              <a:xfrm>
                <a:off x="4876374" y="2405851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b="1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91" name="矩形 90"/>
              <p:cNvSpPr/>
              <p:nvPr/>
            </p:nvSpPr>
            <p:spPr>
              <a:xfrm>
                <a:off x="4700845" y="2592437"/>
                <a:ext cx="109998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9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9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99" name="组合 98"/>
          <p:cNvGrpSpPr/>
          <p:nvPr/>
        </p:nvGrpSpPr>
        <p:grpSpPr>
          <a:xfrm>
            <a:off x="714497" y="1634877"/>
            <a:ext cx="2676403" cy="563374"/>
            <a:chOff x="950516" y="1367002"/>
            <a:chExt cx="2676403" cy="563374"/>
          </a:xfrm>
        </p:grpSpPr>
        <p:grpSp>
          <p:nvGrpSpPr>
            <p:cNvPr id="100" name="组合 99"/>
            <p:cNvGrpSpPr/>
            <p:nvPr/>
          </p:nvGrpSpPr>
          <p:grpSpPr>
            <a:xfrm>
              <a:off x="950516" y="1624858"/>
              <a:ext cx="2676403" cy="305518"/>
              <a:chOff x="950516" y="1805843"/>
              <a:chExt cx="2676403" cy="305518"/>
            </a:xfrm>
          </p:grpSpPr>
          <p:cxnSp>
            <p:nvCxnSpPr>
              <p:cNvPr id="104" name="直接连接符 31"/>
              <p:cNvCxnSpPr>
                <a:cxnSpLocks noChangeShapeType="1"/>
              </p:cNvCxnSpPr>
              <p:nvPr/>
            </p:nvCxnSpPr>
            <p:spPr bwMode="auto">
              <a:xfrm>
                <a:off x="2308225" y="1955980"/>
                <a:ext cx="1318694" cy="0"/>
              </a:xfrm>
              <a:prstGeom prst="line">
                <a:avLst/>
              </a:prstGeom>
              <a:noFill/>
              <a:ln w="6350">
                <a:solidFill>
                  <a:srgbClr val="A6A6A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105" name="组合 104"/>
              <p:cNvGrpSpPr/>
              <p:nvPr/>
            </p:nvGrpSpPr>
            <p:grpSpPr>
              <a:xfrm>
                <a:off x="950516" y="1805843"/>
                <a:ext cx="1368151" cy="305518"/>
                <a:chOff x="5436097" y="1072292"/>
                <a:chExt cx="1368151" cy="305518"/>
              </a:xfrm>
            </p:grpSpPr>
            <p:sp>
              <p:nvSpPr>
                <p:cNvPr id="109" name="圆角矩形 108"/>
                <p:cNvSpPr/>
                <p:nvPr/>
              </p:nvSpPr>
              <p:spPr>
                <a:xfrm>
                  <a:off x="5436097" y="1072292"/>
                  <a:ext cx="1368151" cy="305518"/>
                </a:xfrm>
                <a:prstGeom prst="roundRect">
                  <a:avLst>
                    <a:gd name="adj" fmla="val 0"/>
                  </a:avLst>
                </a:prstGeom>
                <a:solidFill>
                  <a:srgbClr val="232E40"/>
                </a:soli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1400" b="1" kern="0">
                    <a:solidFill>
                      <a:srgbClr val="FFFFFF"/>
                    </a:solidFill>
                    <a:latin typeface="微软雅黑"/>
                    <a:ea typeface="微软雅黑"/>
                  </a:endParaRPr>
                </a:p>
              </p:txBody>
            </p:sp>
            <p:sp>
              <p:nvSpPr>
                <p:cNvPr id="107" name="矩形 106"/>
                <p:cNvSpPr/>
                <p:nvPr/>
              </p:nvSpPr>
              <p:spPr>
                <a:xfrm>
                  <a:off x="5521390" y="1084183"/>
                  <a:ext cx="1107996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kern="0" dirty="0">
                      <a:solidFill>
                        <a:schemeClr val="bg1"/>
                      </a:solidFill>
                      <a:latin typeface="微软雅黑"/>
                      <a:ea typeface="微软雅黑"/>
                    </a:rPr>
                    <a:t>单击添加</a:t>
                  </a:r>
                  <a:r>
                    <a:rPr lang="zh-CN" altLang="en-US" sz="1200" kern="0" dirty="0" smtClean="0">
                      <a:solidFill>
                        <a:schemeClr val="bg1"/>
                      </a:solidFill>
                      <a:latin typeface="微软雅黑"/>
                      <a:ea typeface="微软雅黑"/>
                    </a:rPr>
                    <a:t>标题</a:t>
                  </a:r>
                  <a:endParaRPr lang="en-US" altLang="zh-CN" sz="1200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01" name="组合 100"/>
            <p:cNvGrpSpPr/>
            <p:nvPr/>
          </p:nvGrpSpPr>
          <p:grpSpPr>
            <a:xfrm>
              <a:off x="2417582" y="1367002"/>
              <a:ext cx="1099981" cy="417418"/>
              <a:chOff x="4847431" y="2405851"/>
              <a:chExt cx="1099981" cy="417418"/>
            </a:xfrm>
          </p:grpSpPr>
          <p:sp>
            <p:nvSpPr>
              <p:cNvPr id="102" name="矩形 101"/>
              <p:cNvSpPr/>
              <p:nvPr/>
            </p:nvSpPr>
            <p:spPr>
              <a:xfrm>
                <a:off x="5022960" y="2405851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b="1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03" name="矩形 102"/>
              <p:cNvSpPr/>
              <p:nvPr/>
            </p:nvSpPr>
            <p:spPr>
              <a:xfrm>
                <a:off x="4847431" y="2592437"/>
                <a:ext cx="109998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9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9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11" name="组合 110"/>
          <p:cNvGrpSpPr/>
          <p:nvPr/>
        </p:nvGrpSpPr>
        <p:grpSpPr>
          <a:xfrm>
            <a:off x="714497" y="2647400"/>
            <a:ext cx="2420461" cy="560687"/>
            <a:chOff x="950516" y="2379525"/>
            <a:chExt cx="2420461" cy="560687"/>
          </a:xfrm>
        </p:grpSpPr>
        <p:grpSp>
          <p:nvGrpSpPr>
            <p:cNvPr id="112" name="组合 111"/>
            <p:cNvGrpSpPr/>
            <p:nvPr/>
          </p:nvGrpSpPr>
          <p:grpSpPr>
            <a:xfrm>
              <a:off x="950516" y="2634694"/>
              <a:ext cx="1368151" cy="305518"/>
              <a:chOff x="5436097" y="1072292"/>
              <a:chExt cx="1368151" cy="305518"/>
            </a:xfrm>
          </p:grpSpPr>
          <p:sp>
            <p:nvSpPr>
              <p:cNvPr id="120" name="圆角矩形 119"/>
              <p:cNvSpPr/>
              <p:nvPr/>
            </p:nvSpPr>
            <p:spPr>
              <a:xfrm>
                <a:off x="5436097" y="1072292"/>
                <a:ext cx="1368151" cy="305518"/>
              </a:xfrm>
              <a:prstGeom prst="roundRect">
                <a:avLst>
                  <a:gd name="adj" fmla="val 0"/>
                </a:avLst>
              </a:prstGeom>
              <a:solidFill>
                <a:srgbClr val="E62695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FFFFFF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18" name="矩形 117"/>
              <p:cNvSpPr/>
              <p:nvPr/>
            </p:nvSpPr>
            <p:spPr>
              <a:xfrm>
                <a:off x="5521390" y="1084183"/>
                <a:ext cx="11079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>
                    <a:solidFill>
                      <a:schemeClr val="bg1"/>
                    </a:solidFill>
                    <a:latin typeface="微软雅黑"/>
                    <a:ea typeface="微软雅黑"/>
                  </a:rPr>
                  <a:t>单击添加</a:t>
                </a:r>
                <a:r>
                  <a:rPr lang="zh-CN" altLang="en-US" sz="1200" kern="0" dirty="0" smtClean="0">
                    <a:solidFill>
                      <a:schemeClr val="bg1"/>
                    </a:solidFill>
                    <a:latin typeface="微软雅黑"/>
                    <a:ea typeface="微软雅黑"/>
                  </a:rPr>
                  <a:t>标题</a:t>
                </a:r>
                <a:endParaRPr lang="en-US" altLang="zh-CN" sz="1200" kern="0" dirty="0">
                  <a:solidFill>
                    <a:schemeClr val="bg1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13" name="直接连接符 31"/>
            <p:cNvCxnSpPr>
              <a:cxnSpLocks noChangeShapeType="1"/>
            </p:cNvCxnSpPr>
            <p:nvPr/>
          </p:nvCxnSpPr>
          <p:spPr bwMode="auto">
            <a:xfrm>
              <a:off x="2308225" y="2787453"/>
              <a:ext cx="1042469" cy="0"/>
            </a:xfrm>
            <a:prstGeom prst="line">
              <a:avLst/>
            </a:prstGeom>
            <a:noFill/>
            <a:ln w="6350">
              <a:solidFill>
                <a:srgbClr val="A6A6A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14" name="组合 113"/>
            <p:cNvGrpSpPr/>
            <p:nvPr/>
          </p:nvGrpSpPr>
          <p:grpSpPr>
            <a:xfrm>
              <a:off x="2270996" y="2379525"/>
              <a:ext cx="1099981" cy="417418"/>
              <a:chOff x="4700845" y="2405851"/>
              <a:chExt cx="1099981" cy="417418"/>
            </a:xfrm>
          </p:grpSpPr>
          <p:sp>
            <p:nvSpPr>
              <p:cNvPr id="115" name="矩形 114"/>
              <p:cNvSpPr/>
              <p:nvPr/>
            </p:nvSpPr>
            <p:spPr>
              <a:xfrm>
                <a:off x="4876374" y="2405851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b="1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16" name="矩形 115"/>
              <p:cNvSpPr/>
              <p:nvPr/>
            </p:nvSpPr>
            <p:spPr>
              <a:xfrm>
                <a:off x="4700845" y="2592437"/>
                <a:ext cx="109998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9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9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22" name="组合 121"/>
          <p:cNvGrpSpPr/>
          <p:nvPr/>
        </p:nvGrpSpPr>
        <p:grpSpPr>
          <a:xfrm>
            <a:off x="714497" y="3694870"/>
            <a:ext cx="3062166" cy="544179"/>
            <a:chOff x="950516" y="3426995"/>
            <a:chExt cx="3062166" cy="544179"/>
          </a:xfrm>
        </p:grpSpPr>
        <p:cxnSp>
          <p:nvCxnSpPr>
            <p:cNvPr id="123" name="直接连接符 31"/>
            <p:cNvCxnSpPr>
              <a:cxnSpLocks noChangeShapeType="1"/>
            </p:cNvCxnSpPr>
            <p:nvPr/>
          </p:nvCxnSpPr>
          <p:spPr bwMode="auto">
            <a:xfrm>
              <a:off x="2318385" y="3825363"/>
              <a:ext cx="1694297" cy="0"/>
            </a:xfrm>
            <a:prstGeom prst="line">
              <a:avLst/>
            </a:prstGeom>
            <a:noFill/>
            <a:ln w="6350">
              <a:solidFill>
                <a:srgbClr val="A6A6A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24" name="组合 123"/>
            <p:cNvGrpSpPr/>
            <p:nvPr/>
          </p:nvGrpSpPr>
          <p:grpSpPr>
            <a:xfrm>
              <a:off x="950516" y="3665656"/>
              <a:ext cx="1368151" cy="305518"/>
              <a:chOff x="5436097" y="1072292"/>
              <a:chExt cx="1368151" cy="305518"/>
            </a:xfrm>
          </p:grpSpPr>
          <p:sp>
            <p:nvSpPr>
              <p:cNvPr id="131" name="圆角矩形 130"/>
              <p:cNvSpPr/>
              <p:nvPr/>
            </p:nvSpPr>
            <p:spPr>
              <a:xfrm>
                <a:off x="5436097" y="1072292"/>
                <a:ext cx="1368151" cy="305518"/>
              </a:xfrm>
              <a:prstGeom prst="roundRect">
                <a:avLst>
                  <a:gd name="adj" fmla="val 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FFFFFF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29" name="矩形 128"/>
              <p:cNvSpPr/>
              <p:nvPr/>
            </p:nvSpPr>
            <p:spPr>
              <a:xfrm>
                <a:off x="5521390" y="1084183"/>
                <a:ext cx="11079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>
                    <a:latin typeface="微软雅黑"/>
                    <a:ea typeface="微软雅黑"/>
                  </a:rPr>
                  <a:t>单击添加</a:t>
                </a:r>
                <a:r>
                  <a:rPr lang="zh-CN" altLang="en-US" sz="1200" kern="0" dirty="0" smtClean="0">
                    <a:latin typeface="微软雅黑"/>
                    <a:ea typeface="微软雅黑"/>
                  </a:rPr>
                  <a:t>标题</a:t>
                </a:r>
                <a:endParaRPr lang="en-US" altLang="zh-CN" sz="1200" kern="0" dirty="0"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5" name="组合 124"/>
            <p:cNvGrpSpPr/>
            <p:nvPr/>
          </p:nvGrpSpPr>
          <p:grpSpPr>
            <a:xfrm>
              <a:off x="2615543" y="3426995"/>
              <a:ext cx="1099981" cy="417418"/>
              <a:chOff x="5045392" y="2405851"/>
              <a:chExt cx="1099981" cy="417418"/>
            </a:xfrm>
          </p:grpSpPr>
          <p:sp>
            <p:nvSpPr>
              <p:cNvPr id="126" name="矩形 125"/>
              <p:cNvSpPr/>
              <p:nvPr/>
            </p:nvSpPr>
            <p:spPr>
              <a:xfrm>
                <a:off x="5220921" y="2405851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b="1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27" name="矩形 126"/>
              <p:cNvSpPr/>
              <p:nvPr/>
            </p:nvSpPr>
            <p:spPr>
              <a:xfrm>
                <a:off x="5045392" y="2592437"/>
                <a:ext cx="109998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9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9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62" name="矩形 161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34309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0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65689" y="1572786"/>
            <a:ext cx="7540110" cy="3105101"/>
            <a:chOff x="765689" y="1424920"/>
            <a:chExt cx="7540110" cy="3105101"/>
          </a:xfrm>
        </p:grpSpPr>
        <p:sp>
          <p:nvSpPr>
            <p:cNvPr id="84" name="矩形 69"/>
            <p:cNvSpPr>
              <a:spLocks noChangeArrowheads="1"/>
            </p:cNvSpPr>
            <p:nvPr/>
          </p:nvSpPr>
          <p:spPr bwMode="auto">
            <a:xfrm>
              <a:off x="838201" y="1424920"/>
              <a:ext cx="7467598" cy="310510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  <a:alpha val="5294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en-US" sz="140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86" name="Group 5"/>
            <p:cNvGrpSpPr>
              <a:grpSpLocks/>
            </p:cNvGrpSpPr>
            <p:nvPr/>
          </p:nvGrpSpPr>
          <p:grpSpPr bwMode="auto">
            <a:xfrm>
              <a:off x="1305985" y="2635733"/>
              <a:ext cx="6597619" cy="261611"/>
              <a:chOff x="-278" y="537"/>
              <a:chExt cx="6610178" cy="303081"/>
            </a:xfrm>
          </p:grpSpPr>
          <p:sp>
            <p:nvSpPr>
              <p:cNvPr id="179" name="Rectangle 12"/>
              <p:cNvSpPr>
                <a:spLocks noChangeArrowheads="1"/>
              </p:cNvSpPr>
              <p:nvPr/>
            </p:nvSpPr>
            <p:spPr bwMode="auto">
              <a:xfrm>
                <a:off x="1661790" y="538"/>
                <a:ext cx="792142" cy="303080"/>
              </a:xfrm>
              <a:prstGeom prst="rect">
                <a:avLst/>
              </a:pr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buClr>
                    <a:srgbClr val="1F3F5F"/>
                  </a:buClr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2005</a:t>
                </a:r>
              </a:p>
            </p:txBody>
          </p:sp>
          <p:sp>
            <p:nvSpPr>
              <p:cNvPr id="180" name="Rectangle 12"/>
              <p:cNvSpPr>
                <a:spLocks noChangeArrowheads="1"/>
              </p:cNvSpPr>
              <p:nvPr/>
            </p:nvSpPr>
            <p:spPr bwMode="auto">
              <a:xfrm>
                <a:off x="2493618" y="537"/>
                <a:ext cx="792142" cy="303081"/>
              </a:xfrm>
              <a:prstGeom prst="rect">
                <a:avLst/>
              </a:pr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buClr>
                    <a:srgbClr val="1F3F5F"/>
                  </a:buClr>
                </a:pPr>
                <a:r>
                  <a:rPr lang="en-US" altLang="zh-CN" sz="110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2006</a:t>
                </a:r>
              </a:p>
            </p:txBody>
          </p:sp>
          <p:sp>
            <p:nvSpPr>
              <p:cNvPr id="181" name="Rectangle 12"/>
              <p:cNvSpPr>
                <a:spLocks noChangeArrowheads="1"/>
              </p:cNvSpPr>
              <p:nvPr/>
            </p:nvSpPr>
            <p:spPr bwMode="auto">
              <a:xfrm>
                <a:off x="3323861" y="537"/>
                <a:ext cx="792141" cy="303081"/>
              </a:xfrm>
              <a:prstGeom prst="rect">
                <a:avLst/>
              </a:pr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buClr>
                    <a:srgbClr val="1F3F5F"/>
                  </a:buClr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2007</a:t>
                </a:r>
              </a:p>
            </p:txBody>
          </p:sp>
          <p:sp>
            <p:nvSpPr>
              <p:cNvPr id="182" name="Rectangle 12"/>
              <p:cNvSpPr>
                <a:spLocks noChangeArrowheads="1"/>
              </p:cNvSpPr>
              <p:nvPr/>
            </p:nvSpPr>
            <p:spPr bwMode="auto">
              <a:xfrm>
                <a:off x="4155690" y="537"/>
                <a:ext cx="792141" cy="303081"/>
              </a:xfrm>
              <a:prstGeom prst="rect">
                <a:avLst/>
              </a:pr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buClr>
                    <a:srgbClr val="1F3F5F"/>
                  </a:buClr>
                </a:pPr>
                <a:r>
                  <a:rPr lang="en-US" altLang="zh-CN" sz="110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2008</a:t>
                </a:r>
              </a:p>
            </p:txBody>
          </p:sp>
          <p:sp>
            <p:nvSpPr>
              <p:cNvPr id="183" name="Rectangle 12"/>
              <p:cNvSpPr>
                <a:spLocks noChangeArrowheads="1"/>
              </p:cNvSpPr>
              <p:nvPr/>
            </p:nvSpPr>
            <p:spPr bwMode="auto">
              <a:xfrm>
                <a:off x="4987517" y="537"/>
                <a:ext cx="790554" cy="303081"/>
              </a:xfrm>
              <a:prstGeom prst="rect">
                <a:avLst/>
              </a:pr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buClr>
                    <a:srgbClr val="1F3F5F"/>
                  </a:buClr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2009</a:t>
                </a:r>
              </a:p>
            </p:txBody>
          </p:sp>
          <p:sp>
            <p:nvSpPr>
              <p:cNvPr id="184" name="Rectangle 12"/>
              <p:cNvSpPr>
                <a:spLocks noChangeArrowheads="1"/>
              </p:cNvSpPr>
              <p:nvPr/>
            </p:nvSpPr>
            <p:spPr bwMode="auto">
              <a:xfrm>
                <a:off x="5817758" y="537"/>
                <a:ext cx="792142" cy="303081"/>
              </a:xfrm>
              <a:prstGeom prst="rect">
                <a:avLst/>
              </a:pr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buClr>
                    <a:srgbClr val="1F3F5F"/>
                  </a:buClr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2010</a:t>
                </a:r>
              </a:p>
            </p:txBody>
          </p:sp>
          <p:sp>
            <p:nvSpPr>
              <p:cNvPr id="185" name="Rectangle 12"/>
              <p:cNvSpPr>
                <a:spLocks noChangeArrowheads="1"/>
              </p:cNvSpPr>
              <p:nvPr/>
            </p:nvSpPr>
            <p:spPr bwMode="auto">
              <a:xfrm>
                <a:off x="-278" y="537"/>
                <a:ext cx="792141" cy="303081"/>
              </a:xfrm>
              <a:prstGeom prst="rect">
                <a:avLst/>
              </a:pr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buClr>
                    <a:srgbClr val="1F3F5F"/>
                  </a:buClr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2003</a:t>
                </a:r>
              </a:p>
            </p:txBody>
          </p:sp>
          <p:sp>
            <p:nvSpPr>
              <p:cNvPr id="186" name="Rectangle 12"/>
              <p:cNvSpPr>
                <a:spLocks noChangeArrowheads="1"/>
              </p:cNvSpPr>
              <p:nvPr/>
            </p:nvSpPr>
            <p:spPr bwMode="auto">
              <a:xfrm>
                <a:off x="831550" y="537"/>
                <a:ext cx="790554" cy="303081"/>
              </a:xfrm>
              <a:prstGeom prst="rect">
                <a:avLst/>
              </a:pr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buClr>
                    <a:srgbClr val="1F3F5F"/>
                  </a:buClr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2004</a:t>
                </a:r>
              </a:p>
            </p:txBody>
          </p:sp>
        </p:grpSp>
        <p:grpSp>
          <p:nvGrpSpPr>
            <p:cNvPr id="94" name="Group 14"/>
            <p:cNvGrpSpPr>
              <a:grpSpLocks/>
            </p:cNvGrpSpPr>
            <p:nvPr/>
          </p:nvGrpSpPr>
          <p:grpSpPr bwMode="auto">
            <a:xfrm>
              <a:off x="765689" y="1622157"/>
              <a:ext cx="538711" cy="2890057"/>
              <a:chOff x="0" y="0"/>
              <a:chExt cx="539736" cy="3348187"/>
            </a:xfrm>
          </p:grpSpPr>
          <p:sp>
            <p:nvSpPr>
              <p:cNvPr id="166" name="Rectangle 12"/>
              <p:cNvSpPr>
                <a:spLocks noChangeArrowheads="1"/>
              </p:cNvSpPr>
              <p:nvPr/>
            </p:nvSpPr>
            <p:spPr bwMode="auto">
              <a:xfrm>
                <a:off x="0" y="507784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</a:t>
                </a:r>
              </a:p>
            </p:txBody>
          </p:sp>
          <p:sp>
            <p:nvSpPr>
              <p:cNvPr id="167" name="Rectangle 12"/>
              <p:cNvSpPr>
                <a:spLocks noChangeArrowheads="1"/>
              </p:cNvSpPr>
              <p:nvPr/>
            </p:nvSpPr>
            <p:spPr bwMode="auto">
              <a:xfrm>
                <a:off x="0" y="761673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1</a:t>
                </a:r>
              </a:p>
            </p:txBody>
          </p:sp>
          <p:sp>
            <p:nvSpPr>
              <p:cNvPr id="168" name="Rectangle 12"/>
              <p:cNvSpPr>
                <a:spLocks noChangeArrowheads="1"/>
              </p:cNvSpPr>
              <p:nvPr/>
            </p:nvSpPr>
            <p:spPr bwMode="auto">
              <a:xfrm>
                <a:off x="0" y="1015564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0</a:t>
                </a:r>
              </a:p>
            </p:txBody>
          </p:sp>
          <p:sp>
            <p:nvSpPr>
              <p:cNvPr id="169" name="Rectangle 12"/>
              <p:cNvSpPr>
                <a:spLocks noChangeArrowheads="1"/>
              </p:cNvSpPr>
              <p:nvPr/>
            </p:nvSpPr>
            <p:spPr bwMode="auto">
              <a:xfrm>
                <a:off x="0" y="253891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en-US" altLang="zh-CN" sz="11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3</a:t>
                </a:r>
              </a:p>
            </p:txBody>
          </p:sp>
          <p:sp>
            <p:nvSpPr>
              <p:cNvPr id="170" name="Rectangle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en-US" altLang="zh-CN" sz="11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4</a:t>
                </a:r>
              </a:p>
            </p:txBody>
          </p:sp>
          <p:sp>
            <p:nvSpPr>
              <p:cNvPr id="171" name="Rectangle 12"/>
              <p:cNvSpPr>
                <a:spLocks noChangeArrowheads="1"/>
              </p:cNvSpPr>
              <p:nvPr/>
            </p:nvSpPr>
            <p:spPr bwMode="auto">
              <a:xfrm>
                <a:off x="0" y="1269455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-1</a:t>
                </a:r>
              </a:p>
            </p:txBody>
          </p:sp>
          <p:sp>
            <p:nvSpPr>
              <p:cNvPr id="172" name="Rectangle 12"/>
              <p:cNvSpPr>
                <a:spLocks noChangeArrowheads="1"/>
              </p:cNvSpPr>
              <p:nvPr/>
            </p:nvSpPr>
            <p:spPr bwMode="auto">
              <a:xfrm>
                <a:off x="0" y="1523347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zh-CN" altLang="en-US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－</a:t>
                </a: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</a:t>
                </a:r>
              </a:p>
            </p:txBody>
          </p:sp>
          <p:sp>
            <p:nvSpPr>
              <p:cNvPr id="173" name="Rectangle 12"/>
              <p:cNvSpPr>
                <a:spLocks noChangeArrowheads="1"/>
              </p:cNvSpPr>
              <p:nvPr/>
            </p:nvSpPr>
            <p:spPr bwMode="auto">
              <a:xfrm>
                <a:off x="0" y="1775651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zh-CN" altLang="en-US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－</a:t>
                </a: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3</a:t>
                </a:r>
              </a:p>
            </p:txBody>
          </p:sp>
          <p:sp>
            <p:nvSpPr>
              <p:cNvPr id="174" name="Rectangle 12"/>
              <p:cNvSpPr>
                <a:spLocks noChangeArrowheads="1"/>
              </p:cNvSpPr>
              <p:nvPr/>
            </p:nvSpPr>
            <p:spPr bwMode="auto">
              <a:xfrm>
                <a:off x="0" y="2029543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zh-CN" altLang="en-US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－</a:t>
                </a: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4</a:t>
                </a:r>
              </a:p>
            </p:txBody>
          </p:sp>
          <p:sp>
            <p:nvSpPr>
              <p:cNvPr id="175" name="Rectangle 12"/>
              <p:cNvSpPr>
                <a:spLocks noChangeArrowheads="1"/>
              </p:cNvSpPr>
              <p:nvPr/>
            </p:nvSpPr>
            <p:spPr bwMode="auto">
              <a:xfrm>
                <a:off x="0" y="2283434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－</a:t>
                </a:r>
                <a:r>
                  <a:rPr lang="en-US" altLang="zh-CN" sz="11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5</a:t>
                </a:r>
              </a:p>
            </p:txBody>
          </p:sp>
          <p:sp>
            <p:nvSpPr>
              <p:cNvPr id="176" name="Rectangle 12"/>
              <p:cNvSpPr>
                <a:spLocks noChangeArrowheads="1"/>
              </p:cNvSpPr>
              <p:nvPr/>
            </p:nvSpPr>
            <p:spPr bwMode="auto">
              <a:xfrm>
                <a:off x="0" y="2537324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zh-CN" altLang="en-US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－</a:t>
                </a: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6</a:t>
                </a:r>
              </a:p>
            </p:txBody>
          </p:sp>
          <p:sp>
            <p:nvSpPr>
              <p:cNvPr id="177" name="Rectangle 12"/>
              <p:cNvSpPr>
                <a:spLocks noChangeArrowheads="1"/>
              </p:cNvSpPr>
              <p:nvPr/>
            </p:nvSpPr>
            <p:spPr bwMode="auto">
              <a:xfrm>
                <a:off x="0" y="2791216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zh-CN" altLang="en-US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－</a:t>
                </a: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7</a:t>
                </a:r>
              </a:p>
            </p:txBody>
          </p:sp>
          <p:sp>
            <p:nvSpPr>
              <p:cNvPr id="178" name="Rectangle 12"/>
              <p:cNvSpPr>
                <a:spLocks noChangeArrowheads="1"/>
              </p:cNvSpPr>
              <p:nvPr/>
            </p:nvSpPr>
            <p:spPr bwMode="auto">
              <a:xfrm>
                <a:off x="0" y="3045107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zh-CN" altLang="en-US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－</a:t>
                </a: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8</a:t>
                </a:r>
              </a:p>
            </p:txBody>
          </p:sp>
        </p:grpSp>
        <p:cxnSp>
          <p:nvCxnSpPr>
            <p:cNvPr id="144" name="直接连接符 94"/>
            <p:cNvCxnSpPr>
              <a:cxnSpLocks noChangeShapeType="1"/>
            </p:cNvCxnSpPr>
            <p:nvPr/>
          </p:nvCxnSpPr>
          <p:spPr bwMode="auto">
            <a:xfrm rot="5400000">
              <a:off x="6226642" y="2669974"/>
              <a:ext cx="93140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5" name="直接连接符 95"/>
            <p:cNvCxnSpPr>
              <a:cxnSpLocks noChangeShapeType="1"/>
            </p:cNvCxnSpPr>
            <p:nvPr/>
          </p:nvCxnSpPr>
          <p:spPr bwMode="auto">
            <a:xfrm rot="5400000" flipH="1" flipV="1">
              <a:off x="2902481" y="2669974"/>
              <a:ext cx="93140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6" name="直接连接符 96"/>
            <p:cNvCxnSpPr>
              <a:cxnSpLocks noChangeShapeType="1"/>
            </p:cNvCxnSpPr>
            <p:nvPr/>
          </p:nvCxnSpPr>
          <p:spPr bwMode="auto">
            <a:xfrm rot="5400000">
              <a:off x="3732729" y="2669974"/>
              <a:ext cx="93140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7" name="直接连接符 97"/>
            <p:cNvCxnSpPr>
              <a:cxnSpLocks noChangeShapeType="1"/>
            </p:cNvCxnSpPr>
            <p:nvPr/>
          </p:nvCxnSpPr>
          <p:spPr bwMode="auto">
            <a:xfrm rot="5400000">
              <a:off x="4564563" y="2669974"/>
              <a:ext cx="93140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8" name="直接连接符 98"/>
            <p:cNvCxnSpPr>
              <a:cxnSpLocks noChangeShapeType="1"/>
            </p:cNvCxnSpPr>
            <p:nvPr/>
          </p:nvCxnSpPr>
          <p:spPr bwMode="auto">
            <a:xfrm rot="5400000" flipH="1" flipV="1">
              <a:off x="2070650" y="2669974"/>
              <a:ext cx="93140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9" name="直接连接符 99"/>
            <p:cNvCxnSpPr>
              <a:cxnSpLocks noChangeShapeType="1"/>
            </p:cNvCxnSpPr>
            <p:nvPr/>
          </p:nvCxnSpPr>
          <p:spPr bwMode="auto">
            <a:xfrm>
              <a:off x="1286971" y="2623405"/>
              <a:ext cx="664832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0" name="直接连接符 100"/>
            <p:cNvCxnSpPr>
              <a:cxnSpLocks noChangeShapeType="1"/>
            </p:cNvCxnSpPr>
            <p:nvPr/>
          </p:nvCxnSpPr>
          <p:spPr bwMode="auto">
            <a:xfrm rot="5400000" flipH="1" flipV="1">
              <a:off x="-33416" y="3063077"/>
              <a:ext cx="2640774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1" name="直接连接符 101"/>
            <p:cNvCxnSpPr>
              <a:cxnSpLocks noChangeShapeType="1"/>
            </p:cNvCxnSpPr>
            <p:nvPr/>
          </p:nvCxnSpPr>
          <p:spPr bwMode="auto">
            <a:xfrm>
              <a:off x="1286971" y="1963211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2" name="直接连接符 102"/>
            <p:cNvCxnSpPr>
              <a:cxnSpLocks noChangeShapeType="1"/>
            </p:cNvCxnSpPr>
            <p:nvPr/>
          </p:nvCxnSpPr>
          <p:spPr bwMode="auto">
            <a:xfrm>
              <a:off x="1286971" y="3063077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" name="直接连接符 103"/>
            <p:cNvCxnSpPr>
              <a:cxnSpLocks noChangeShapeType="1"/>
            </p:cNvCxnSpPr>
            <p:nvPr/>
          </p:nvCxnSpPr>
          <p:spPr bwMode="auto">
            <a:xfrm>
              <a:off x="1286971" y="4377985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" name="直接连接符 104"/>
            <p:cNvCxnSpPr>
              <a:cxnSpLocks noChangeShapeType="1"/>
            </p:cNvCxnSpPr>
            <p:nvPr/>
          </p:nvCxnSpPr>
          <p:spPr bwMode="auto">
            <a:xfrm>
              <a:off x="1286971" y="1748169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" name="直接连接符 105"/>
            <p:cNvCxnSpPr>
              <a:cxnSpLocks noChangeShapeType="1"/>
            </p:cNvCxnSpPr>
            <p:nvPr/>
          </p:nvCxnSpPr>
          <p:spPr bwMode="auto">
            <a:xfrm>
              <a:off x="1286971" y="2842557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6" name="直接连接符 106"/>
            <p:cNvCxnSpPr>
              <a:cxnSpLocks noChangeShapeType="1"/>
            </p:cNvCxnSpPr>
            <p:nvPr/>
          </p:nvCxnSpPr>
          <p:spPr bwMode="auto">
            <a:xfrm>
              <a:off x="1286971" y="2182363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7" name="直接连接符 107"/>
            <p:cNvCxnSpPr>
              <a:cxnSpLocks noChangeShapeType="1"/>
            </p:cNvCxnSpPr>
            <p:nvPr/>
          </p:nvCxnSpPr>
          <p:spPr bwMode="auto">
            <a:xfrm>
              <a:off x="1286971" y="2402884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8" name="直接连接符 108"/>
            <p:cNvCxnSpPr>
              <a:cxnSpLocks noChangeShapeType="1"/>
            </p:cNvCxnSpPr>
            <p:nvPr/>
          </p:nvCxnSpPr>
          <p:spPr bwMode="auto">
            <a:xfrm>
              <a:off x="1286971" y="3502750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9" name="直接连接符 109"/>
            <p:cNvCxnSpPr>
              <a:cxnSpLocks noChangeShapeType="1"/>
            </p:cNvCxnSpPr>
            <p:nvPr/>
          </p:nvCxnSpPr>
          <p:spPr bwMode="auto">
            <a:xfrm>
              <a:off x="1286971" y="3283599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0" name="直接连接符 110"/>
            <p:cNvCxnSpPr>
              <a:cxnSpLocks noChangeShapeType="1"/>
            </p:cNvCxnSpPr>
            <p:nvPr/>
          </p:nvCxnSpPr>
          <p:spPr bwMode="auto">
            <a:xfrm>
              <a:off x="1286971" y="4162944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1" name="直接连接符 111"/>
            <p:cNvCxnSpPr>
              <a:cxnSpLocks noChangeShapeType="1"/>
            </p:cNvCxnSpPr>
            <p:nvPr/>
          </p:nvCxnSpPr>
          <p:spPr bwMode="auto">
            <a:xfrm>
              <a:off x="1286971" y="3723271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2" name="直接连接符 112"/>
            <p:cNvCxnSpPr>
              <a:cxnSpLocks noChangeShapeType="1"/>
            </p:cNvCxnSpPr>
            <p:nvPr/>
          </p:nvCxnSpPr>
          <p:spPr bwMode="auto">
            <a:xfrm>
              <a:off x="1286971" y="3943792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3" name="直接连接符 113"/>
            <p:cNvCxnSpPr>
              <a:cxnSpLocks noChangeShapeType="1"/>
            </p:cNvCxnSpPr>
            <p:nvPr/>
          </p:nvCxnSpPr>
          <p:spPr bwMode="auto">
            <a:xfrm rot="5400000">
              <a:off x="7882385" y="2669974"/>
              <a:ext cx="93140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" name="直接连接符 114"/>
            <p:cNvCxnSpPr>
              <a:cxnSpLocks noChangeShapeType="1"/>
            </p:cNvCxnSpPr>
            <p:nvPr/>
          </p:nvCxnSpPr>
          <p:spPr bwMode="auto">
            <a:xfrm rot="5400000">
              <a:off x="5394810" y="2669974"/>
              <a:ext cx="93140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" name="直接连接符 115"/>
            <p:cNvCxnSpPr>
              <a:cxnSpLocks noChangeShapeType="1"/>
            </p:cNvCxnSpPr>
            <p:nvPr/>
          </p:nvCxnSpPr>
          <p:spPr bwMode="auto">
            <a:xfrm rot="5400000">
              <a:off x="7056891" y="2669974"/>
              <a:ext cx="93140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8" name="任意多边形 116"/>
            <p:cNvSpPr>
              <a:spLocks/>
            </p:cNvSpPr>
            <p:nvPr/>
          </p:nvSpPr>
          <p:spPr bwMode="auto">
            <a:xfrm>
              <a:off x="2011685" y="1900668"/>
              <a:ext cx="2712566" cy="856060"/>
            </a:xfrm>
            <a:custGeom>
              <a:avLst/>
              <a:gdLst>
                <a:gd name="T0" fmla="*/ 0 w 2717006"/>
                <a:gd name="T1" fmla="*/ 0 h 992982"/>
                <a:gd name="T2" fmla="*/ 833639 w 2717006"/>
                <a:gd name="T3" fmla="*/ 190337 h 992982"/>
                <a:gd name="T4" fmla="*/ 1664895 w 2717006"/>
                <a:gd name="T5" fmla="*/ 575767 h 992982"/>
                <a:gd name="T6" fmla="*/ 2505681 w 2717006"/>
                <a:gd name="T7" fmla="*/ 678073 h 992982"/>
                <a:gd name="T8" fmla="*/ 2717663 w 2717006"/>
                <a:gd name="T9" fmla="*/ 992128 h 9929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17006" h="992982">
                  <a:moveTo>
                    <a:pt x="0" y="0"/>
                  </a:moveTo>
                  <a:lnTo>
                    <a:pt x="833437" y="190501"/>
                  </a:lnTo>
                  <a:lnTo>
                    <a:pt x="1664493" y="576263"/>
                  </a:lnTo>
                  <a:lnTo>
                    <a:pt x="2505075" y="678657"/>
                  </a:lnTo>
                  <a:lnTo>
                    <a:pt x="2717006" y="992982"/>
                  </a:lnTo>
                </a:path>
              </a:pathLst>
            </a:custGeom>
            <a:noFill/>
            <a:ln w="28575" cap="flat" cmpd="sng">
              <a:solidFill>
                <a:srgbClr val="E62695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sz="140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106" name="组合 105"/>
            <p:cNvGrpSpPr/>
            <p:nvPr/>
          </p:nvGrpSpPr>
          <p:grpSpPr>
            <a:xfrm>
              <a:off x="1697965" y="1560463"/>
              <a:ext cx="6436007" cy="2904273"/>
              <a:chOff x="2359423" y="1407057"/>
              <a:chExt cx="5563705" cy="2904273"/>
            </a:xfrm>
          </p:grpSpPr>
          <p:grpSp>
            <p:nvGrpSpPr>
              <p:cNvPr id="108" name="组合 107"/>
              <p:cNvGrpSpPr/>
              <p:nvPr/>
            </p:nvGrpSpPr>
            <p:grpSpPr>
              <a:xfrm>
                <a:off x="4975542" y="2603321"/>
                <a:ext cx="2947586" cy="1708009"/>
                <a:chOff x="4975542" y="2603321"/>
                <a:chExt cx="2947586" cy="1708009"/>
              </a:xfrm>
            </p:grpSpPr>
            <p:sp>
              <p:nvSpPr>
                <p:cNvPr id="135" name="任意多边形 117"/>
                <p:cNvSpPr>
                  <a:spLocks/>
                </p:cNvSpPr>
                <p:nvPr/>
              </p:nvSpPr>
              <p:spPr bwMode="auto">
                <a:xfrm>
                  <a:off x="4975542" y="2603321"/>
                  <a:ext cx="2687343" cy="1419005"/>
                </a:xfrm>
                <a:custGeom>
                  <a:avLst/>
                  <a:gdLst>
                    <a:gd name="T0" fmla="*/ 0 w 3114675"/>
                    <a:gd name="T1" fmla="*/ 0 h 1643063"/>
                    <a:gd name="T2" fmla="*/ 611950 w 3114675"/>
                    <a:gd name="T3" fmla="*/ 1053466 h 1643063"/>
                    <a:gd name="T4" fmla="*/ 1445346 w 3114675"/>
                    <a:gd name="T5" fmla="*/ 538651 h 1643063"/>
                    <a:gd name="T6" fmla="*/ 2273979 w 3114675"/>
                    <a:gd name="T7" fmla="*/ 781758 h 1643063"/>
                    <a:gd name="T8" fmla="*/ 3114518 w 3114675"/>
                    <a:gd name="T9" fmla="*/ 1644552 h 16430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114675" h="1643063">
                      <a:moveTo>
                        <a:pt x="0" y="0"/>
                      </a:moveTo>
                      <a:lnTo>
                        <a:pt x="611981" y="1052512"/>
                      </a:lnTo>
                      <a:lnTo>
                        <a:pt x="1445419" y="538163"/>
                      </a:lnTo>
                      <a:lnTo>
                        <a:pt x="2274094" y="781050"/>
                      </a:lnTo>
                      <a:lnTo>
                        <a:pt x="3114675" y="1643063"/>
                      </a:lnTo>
                    </a:path>
                  </a:pathLst>
                </a:custGeom>
                <a:noFill/>
                <a:ln w="28575" cap="flat" cmpd="sng">
                  <a:solidFill>
                    <a:srgbClr val="232E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endParaRPr lang="zh-CN" altLang="en-US" sz="1400"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6" name="矩形 119"/>
                <p:cNvSpPr>
                  <a:spLocks noChangeAspect="1"/>
                </p:cNvSpPr>
                <p:nvPr/>
              </p:nvSpPr>
              <p:spPr bwMode="auto">
                <a:xfrm>
                  <a:off x="6156220" y="3003273"/>
                  <a:ext cx="124643" cy="124642"/>
                </a:xfrm>
                <a:prstGeom prst="rect">
                  <a:avLst/>
                </a:prstGeom>
                <a:solidFill>
                  <a:srgbClr val="232E40"/>
                </a:solidFill>
                <a:ln w="1270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fontAlgn="ctr">
                    <a:buClr>
                      <a:srgbClr val="FF0000"/>
                    </a:buClr>
                    <a:buSzPct val="70000"/>
                  </a:pPr>
                  <a:endParaRPr lang="zh-CN" altLang="en-US" sz="1600">
                    <a:solidFill>
                      <a:schemeClr val="tx2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7" name="矩形 123"/>
                <p:cNvSpPr>
                  <a:spLocks noChangeAspect="1"/>
                </p:cNvSpPr>
                <p:nvPr/>
              </p:nvSpPr>
              <p:spPr bwMode="auto">
                <a:xfrm>
                  <a:off x="5438499" y="3444315"/>
                  <a:ext cx="123273" cy="123272"/>
                </a:xfrm>
                <a:prstGeom prst="rect">
                  <a:avLst/>
                </a:prstGeom>
                <a:solidFill>
                  <a:srgbClr val="232E40"/>
                </a:solidFill>
                <a:ln w="1270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fontAlgn="ctr">
                    <a:buClr>
                      <a:srgbClr val="FF0000"/>
                    </a:buClr>
                    <a:buSzPct val="70000"/>
                  </a:pPr>
                  <a:endParaRPr lang="zh-CN" altLang="en-US" sz="1600">
                    <a:solidFill>
                      <a:schemeClr val="tx2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8" name="矩形 124"/>
                <p:cNvSpPr>
                  <a:spLocks noChangeAspect="1"/>
                </p:cNvSpPr>
                <p:nvPr/>
              </p:nvSpPr>
              <p:spPr bwMode="auto">
                <a:xfrm>
                  <a:off x="6875311" y="3207358"/>
                  <a:ext cx="123273" cy="124642"/>
                </a:xfrm>
                <a:prstGeom prst="rect">
                  <a:avLst/>
                </a:prstGeom>
                <a:solidFill>
                  <a:srgbClr val="232E40"/>
                </a:solidFill>
                <a:ln w="1270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fontAlgn="ctr">
                    <a:buClr>
                      <a:srgbClr val="FF0000"/>
                    </a:buClr>
                    <a:buSzPct val="70000"/>
                  </a:pPr>
                  <a:endParaRPr lang="zh-CN" altLang="en-US" sz="1600">
                    <a:solidFill>
                      <a:schemeClr val="tx2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9" name="矩形 125"/>
                <p:cNvSpPr>
                  <a:spLocks noChangeAspect="1"/>
                </p:cNvSpPr>
                <p:nvPr/>
              </p:nvSpPr>
              <p:spPr bwMode="auto">
                <a:xfrm>
                  <a:off x="7593031" y="3956581"/>
                  <a:ext cx="124642" cy="124642"/>
                </a:xfrm>
                <a:prstGeom prst="rect">
                  <a:avLst/>
                </a:prstGeom>
                <a:solidFill>
                  <a:srgbClr val="232E40"/>
                </a:solidFill>
                <a:ln w="1270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fontAlgn="ctr">
                    <a:buClr>
                      <a:srgbClr val="FF0000"/>
                    </a:buClr>
                    <a:buSzPct val="70000"/>
                  </a:pPr>
                  <a:endParaRPr lang="zh-CN" altLang="en-US" sz="1600">
                    <a:solidFill>
                      <a:schemeClr val="tx2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40" name="TextBox 146"/>
                <p:cNvSpPr txBox="1">
                  <a:spLocks noChangeArrowheads="1"/>
                </p:cNvSpPr>
                <p:nvPr/>
              </p:nvSpPr>
              <p:spPr bwMode="auto">
                <a:xfrm>
                  <a:off x="5241264" y="3556630"/>
                  <a:ext cx="534182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r>
                    <a:rPr lang="zh-CN" altLang="en-US" sz="1100" dirty="0" smtClean="0">
                      <a:solidFill>
                        <a:srgbClr val="232E40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文本</a:t>
                  </a:r>
                  <a:endParaRPr lang="en-US" altLang="zh-CN" sz="1100" dirty="0">
                    <a:solidFill>
                      <a:srgbClr val="232E40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41" name="TextBox 146"/>
                <p:cNvSpPr txBox="1">
                  <a:spLocks noChangeArrowheads="1"/>
                </p:cNvSpPr>
                <p:nvPr/>
              </p:nvSpPr>
              <p:spPr bwMode="auto">
                <a:xfrm>
                  <a:off x="5953505" y="3107370"/>
                  <a:ext cx="534182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r>
                    <a:rPr lang="zh-CN" altLang="en-US" sz="1100" dirty="0">
                      <a:solidFill>
                        <a:srgbClr val="232E40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文本</a:t>
                  </a:r>
                  <a:endParaRPr lang="en-US" altLang="zh-CN" sz="1100" dirty="0">
                    <a:solidFill>
                      <a:srgbClr val="232E40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42" name="TextBox 146"/>
                <p:cNvSpPr txBox="1">
                  <a:spLocks noChangeArrowheads="1"/>
                </p:cNvSpPr>
                <p:nvPr/>
              </p:nvSpPr>
              <p:spPr bwMode="auto">
                <a:xfrm>
                  <a:off x="6972559" y="3151200"/>
                  <a:ext cx="534182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eaLnBrk="1" hangingPunct="1"/>
                  <a:r>
                    <a:rPr lang="zh-CN" altLang="en-US" sz="1100" dirty="0">
                      <a:solidFill>
                        <a:srgbClr val="232E40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文本</a:t>
                  </a:r>
                  <a:endParaRPr lang="en-US" altLang="zh-CN" sz="1100" dirty="0">
                    <a:solidFill>
                      <a:srgbClr val="232E40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43" name="TextBox 146"/>
                <p:cNvSpPr txBox="1">
                  <a:spLocks noChangeArrowheads="1"/>
                </p:cNvSpPr>
                <p:nvPr/>
              </p:nvSpPr>
              <p:spPr bwMode="auto">
                <a:xfrm>
                  <a:off x="7388946" y="4049720"/>
                  <a:ext cx="534182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r>
                    <a:rPr lang="zh-CN" altLang="en-US" sz="1100">
                      <a:solidFill>
                        <a:srgbClr val="232E40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文本</a:t>
                  </a:r>
                  <a:endParaRPr lang="en-US" altLang="zh-CN" sz="1100">
                    <a:solidFill>
                      <a:srgbClr val="232E40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</p:grpSp>
          <p:grpSp>
            <p:nvGrpSpPr>
              <p:cNvPr id="110" name="组合 109"/>
              <p:cNvGrpSpPr/>
              <p:nvPr/>
            </p:nvGrpSpPr>
            <p:grpSpPr>
              <a:xfrm>
                <a:off x="2359423" y="1407057"/>
                <a:ext cx="2692678" cy="985799"/>
                <a:chOff x="2359423" y="1407057"/>
                <a:chExt cx="2692678" cy="985799"/>
              </a:xfrm>
            </p:grpSpPr>
            <p:sp>
              <p:nvSpPr>
                <p:cNvPr id="117" name="TextBox 146"/>
                <p:cNvSpPr txBox="1">
                  <a:spLocks noChangeArrowheads="1"/>
                </p:cNvSpPr>
                <p:nvPr/>
              </p:nvSpPr>
              <p:spPr bwMode="auto">
                <a:xfrm>
                  <a:off x="4518173" y="1987843"/>
                  <a:ext cx="533928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r>
                    <a:rPr lang="zh-CN" altLang="en-US" sz="1100" dirty="0" smtClean="0">
                      <a:solidFill>
                        <a:srgbClr val="E62695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文本</a:t>
                  </a:r>
                  <a:endParaRPr lang="en-US" altLang="zh-CN" sz="1100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19" name="TextBox 146"/>
                <p:cNvSpPr txBox="1">
                  <a:spLocks noChangeArrowheads="1"/>
                </p:cNvSpPr>
                <p:nvPr/>
              </p:nvSpPr>
              <p:spPr bwMode="auto">
                <a:xfrm>
                  <a:off x="3805895" y="1901514"/>
                  <a:ext cx="533928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r>
                    <a:rPr lang="zh-CN" altLang="en-US" sz="1100" dirty="0" smtClean="0">
                      <a:solidFill>
                        <a:srgbClr val="E62695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文本</a:t>
                  </a:r>
                  <a:endParaRPr lang="en-US" altLang="zh-CN" sz="1100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21" name="TextBox 146"/>
                <p:cNvSpPr txBox="1">
                  <a:spLocks noChangeArrowheads="1"/>
                </p:cNvSpPr>
                <p:nvPr/>
              </p:nvSpPr>
              <p:spPr bwMode="auto">
                <a:xfrm>
                  <a:off x="3082659" y="1560472"/>
                  <a:ext cx="533928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r>
                    <a:rPr lang="zh-CN" altLang="en-US" sz="1100" dirty="0" smtClean="0">
                      <a:solidFill>
                        <a:srgbClr val="E62695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文本</a:t>
                  </a:r>
                  <a:endParaRPr lang="en-US" altLang="zh-CN" sz="1100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28" name="TextBox 146"/>
                <p:cNvSpPr txBox="1">
                  <a:spLocks noChangeArrowheads="1"/>
                </p:cNvSpPr>
                <p:nvPr/>
              </p:nvSpPr>
              <p:spPr bwMode="auto">
                <a:xfrm>
                  <a:off x="2359423" y="1407057"/>
                  <a:ext cx="533928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r>
                    <a:rPr lang="zh-CN" altLang="en-US" sz="1100" dirty="0" smtClean="0">
                      <a:solidFill>
                        <a:srgbClr val="E62695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文本</a:t>
                  </a:r>
                  <a:endParaRPr lang="en-US" altLang="zh-CN" sz="1100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0" name="矩形 118"/>
                <p:cNvSpPr>
                  <a:spLocks noChangeAspect="1"/>
                </p:cNvSpPr>
                <p:nvPr/>
              </p:nvSpPr>
              <p:spPr bwMode="auto">
                <a:xfrm>
                  <a:off x="2564543" y="1682612"/>
                  <a:ext cx="124250" cy="124251"/>
                </a:xfrm>
                <a:prstGeom prst="rect">
                  <a:avLst/>
                </a:prstGeom>
                <a:solidFill>
                  <a:srgbClr val="E62695"/>
                </a:solidFill>
                <a:ln w="1270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buClr>
                      <a:srgbClr val="FF0000"/>
                    </a:buClr>
                    <a:buSzPct val="70000"/>
                  </a:pPr>
                  <a:endParaRPr lang="zh-CN" altLang="en-US" sz="1600">
                    <a:solidFill>
                      <a:schemeClr val="tx2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2" name="矩形 120"/>
                <p:cNvSpPr>
                  <a:spLocks noChangeAspect="1"/>
                </p:cNvSpPr>
                <p:nvPr/>
              </p:nvSpPr>
              <p:spPr bwMode="auto">
                <a:xfrm>
                  <a:off x="3282922" y="1847809"/>
                  <a:ext cx="124250" cy="124251"/>
                </a:xfrm>
                <a:prstGeom prst="rect">
                  <a:avLst/>
                </a:prstGeom>
                <a:solidFill>
                  <a:srgbClr val="E62695"/>
                </a:solidFill>
                <a:ln w="1270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>
                    <a:buClr>
                      <a:srgbClr val="FF0000"/>
                    </a:buClr>
                    <a:buSzPct val="70000"/>
                  </a:pPr>
                  <a:endParaRPr lang="zh-CN" altLang="en-US" sz="1600">
                    <a:solidFill>
                      <a:schemeClr val="tx2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3" name="矩形 121"/>
                <p:cNvSpPr>
                  <a:spLocks noChangeAspect="1"/>
                </p:cNvSpPr>
                <p:nvPr/>
              </p:nvSpPr>
              <p:spPr bwMode="auto">
                <a:xfrm>
                  <a:off x="4001300" y="2176555"/>
                  <a:ext cx="124250" cy="124251"/>
                </a:xfrm>
                <a:prstGeom prst="rect">
                  <a:avLst/>
                </a:prstGeom>
                <a:solidFill>
                  <a:srgbClr val="E62695"/>
                </a:solidFill>
                <a:ln w="1270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buClr>
                      <a:srgbClr val="FF0000"/>
                    </a:buClr>
                    <a:buSzPct val="70000"/>
                  </a:pPr>
                  <a:endParaRPr lang="zh-CN" altLang="en-US" sz="1600">
                    <a:solidFill>
                      <a:schemeClr val="tx2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4" name="矩形 122"/>
                <p:cNvSpPr>
                  <a:spLocks noChangeAspect="1"/>
                </p:cNvSpPr>
                <p:nvPr/>
              </p:nvSpPr>
              <p:spPr bwMode="auto">
                <a:xfrm>
                  <a:off x="4719678" y="2268605"/>
                  <a:ext cx="124250" cy="124251"/>
                </a:xfrm>
                <a:prstGeom prst="rect">
                  <a:avLst/>
                </a:prstGeom>
                <a:solidFill>
                  <a:srgbClr val="E62695"/>
                </a:solidFill>
                <a:ln w="1270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buClr>
                      <a:srgbClr val="FF0000"/>
                    </a:buClr>
                    <a:buSzPct val="70000"/>
                  </a:pPr>
                  <a:endParaRPr lang="zh-CN" altLang="en-US" sz="1600">
                    <a:solidFill>
                      <a:schemeClr val="tx2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</p:grpSp>
        </p:grpSp>
      </p:grpSp>
      <p:sp>
        <p:nvSpPr>
          <p:cNvPr id="189" name="矩形 188"/>
          <p:cNvSpPr/>
          <p:nvPr/>
        </p:nvSpPr>
        <p:spPr>
          <a:xfrm>
            <a:off x="732924" y="890625"/>
            <a:ext cx="7678151" cy="513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思想为客户服务”是嗨设计的神圣使命。嗨设计相信“思想力</a:t>
            </a:r>
            <a:r>
              <a: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执行力</a:t>
            </a:r>
            <a:r>
              <a: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持续力</a:t>
            </a:r>
            <a:r>
              <a: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品牌力”。嗨设计致力于以思想的力量为所服务的品牌增辉，绽放品牌的魅力，释放品牌的价值，助力企业发展。</a:t>
            </a:r>
            <a:endParaRPr lang="zh-CN" altLang="en-US" sz="12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0" name="矩形 189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01818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503238" y="1312653"/>
            <a:ext cx="1762860" cy="1599640"/>
            <a:chOff x="533400" y="1226478"/>
            <a:chExt cx="1839600" cy="1669275"/>
          </a:xfrm>
        </p:grpSpPr>
        <p:pic>
          <p:nvPicPr>
            <p:cNvPr id="73" name="图片 7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76" t="584" r="-354" b="3190"/>
            <a:stretch/>
          </p:blipFill>
          <p:spPr>
            <a:xfrm>
              <a:off x="533400" y="1226478"/>
              <a:ext cx="1839600" cy="1658557"/>
            </a:xfrm>
            <a:custGeom>
              <a:avLst/>
              <a:gdLst>
                <a:gd name="connsiteX0" fmla="*/ 0 w 1839600"/>
                <a:gd name="connsiteY0" fmla="*/ 0 h 1658557"/>
                <a:gd name="connsiteX1" fmla="*/ 1839600 w 1839600"/>
                <a:gd name="connsiteY1" fmla="*/ 0 h 1658557"/>
                <a:gd name="connsiteX2" fmla="*/ 1839600 w 1839600"/>
                <a:gd name="connsiteY2" fmla="*/ 1658557 h 1658557"/>
                <a:gd name="connsiteX3" fmla="*/ 0 w 1839600"/>
                <a:gd name="connsiteY3" fmla="*/ 1658557 h 165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9600" h="1658557">
                  <a:moveTo>
                    <a:pt x="0" y="0"/>
                  </a:moveTo>
                  <a:lnTo>
                    <a:pt x="1839600" y="0"/>
                  </a:lnTo>
                  <a:lnTo>
                    <a:pt x="1839600" y="1658557"/>
                  </a:lnTo>
                  <a:lnTo>
                    <a:pt x="0" y="1658557"/>
                  </a:lnTo>
                  <a:close/>
                </a:path>
              </a:pathLst>
            </a:custGeom>
          </p:spPr>
        </p:pic>
        <p:sp>
          <p:nvSpPr>
            <p:cNvPr id="74" name="矩形 7"/>
            <p:cNvSpPr>
              <a:spLocks noChangeArrowheads="1"/>
            </p:cNvSpPr>
            <p:nvPr/>
          </p:nvSpPr>
          <p:spPr bwMode="auto">
            <a:xfrm>
              <a:off x="533400" y="2638814"/>
              <a:ext cx="1832400" cy="256939"/>
            </a:xfrm>
            <a:prstGeom prst="rect">
              <a:avLst/>
            </a:prstGeom>
            <a:solidFill>
              <a:srgbClr val="E62695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2626265" y="1312306"/>
            <a:ext cx="1762861" cy="1600639"/>
            <a:chOff x="2628947" y="1226131"/>
            <a:chExt cx="1839600" cy="1670317"/>
          </a:xfrm>
        </p:grpSpPr>
        <p:pic>
          <p:nvPicPr>
            <p:cNvPr id="83" name="图片 8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83" t="4410" r="27783"/>
            <a:stretch>
              <a:fillRect/>
            </a:stretch>
          </p:blipFill>
          <p:spPr>
            <a:xfrm>
              <a:off x="2628947" y="1226131"/>
              <a:ext cx="1839600" cy="1659600"/>
            </a:xfrm>
            <a:custGeom>
              <a:avLst/>
              <a:gdLst>
                <a:gd name="connsiteX0" fmla="*/ 0 w 1839600"/>
                <a:gd name="connsiteY0" fmla="*/ 0 h 1659600"/>
                <a:gd name="connsiteX1" fmla="*/ 1839600 w 1839600"/>
                <a:gd name="connsiteY1" fmla="*/ 0 h 1659600"/>
                <a:gd name="connsiteX2" fmla="*/ 1839600 w 1839600"/>
                <a:gd name="connsiteY2" fmla="*/ 1659600 h 1659600"/>
                <a:gd name="connsiteX3" fmla="*/ 0 w 1839600"/>
                <a:gd name="connsiteY3" fmla="*/ 1659600 h 165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9600" h="1659600">
                  <a:moveTo>
                    <a:pt x="0" y="0"/>
                  </a:moveTo>
                  <a:lnTo>
                    <a:pt x="1839600" y="0"/>
                  </a:lnTo>
                  <a:lnTo>
                    <a:pt x="1839600" y="1659600"/>
                  </a:lnTo>
                  <a:lnTo>
                    <a:pt x="0" y="1659600"/>
                  </a:lnTo>
                  <a:close/>
                </a:path>
              </a:pathLst>
            </a:custGeom>
          </p:spPr>
        </p:pic>
        <p:sp>
          <p:nvSpPr>
            <p:cNvPr id="85" name="矩形 7"/>
            <p:cNvSpPr>
              <a:spLocks noChangeArrowheads="1"/>
            </p:cNvSpPr>
            <p:nvPr/>
          </p:nvSpPr>
          <p:spPr bwMode="auto">
            <a:xfrm>
              <a:off x="2628947" y="2639509"/>
              <a:ext cx="1838001" cy="256939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4749293" y="1311958"/>
            <a:ext cx="1762861" cy="1600639"/>
            <a:chOff x="4734064" y="1225783"/>
            <a:chExt cx="1839600" cy="1670317"/>
          </a:xfrm>
        </p:grpSpPr>
        <p:pic>
          <p:nvPicPr>
            <p:cNvPr id="88" name="图片 8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03"/>
            <a:stretch>
              <a:fillRect/>
            </a:stretch>
          </p:blipFill>
          <p:spPr>
            <a:xfrm>
              <a:off x="4734064" y="1225783"/>
              <a:ext cx="1839600" cy="1659600"/>
            </a:xfrm>
            <a:custGeom>
              <a:avLst/>
              <a:gdLst>
                <a:gd name="connsiteX0" fmla="*/ 0 w 1839600"/>
                <a:gd name="connsiteY0" fmla="*/ 0 h 1659600"/>
                <a:gd name="connsiteX1" fmla="*/ 1839600 w 1839600"/>
                <a:gd name="connsiteY1" fmla="*/ 0 h 1659600"/>
                <a:gd name="connsiteX2" fmla="*/ 1839600 w 1839600"/>
                <a:gd name="connsiteY2" fmla="*/ 1659600 h 1659600"/>
                <a:gd name="connsiteX3" fmla="*/ 0 w 1839600"/>
                <a:gd name="connsiteY3" fmla="*/ 1659600 h 165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9600" h="1659600">
                  <a:moveTo>
                    <a:pt x="0" y="0"/>
                  </a:moveTo>
                  <a:lnTo>
                    <a:pt x="1839600" y="0"/>
                  </a:lnTo>
                  <a:lnTo>
                    <a:pt x="1839600" y="1659600"/>
                  </a:lnTo>
                  <a:lnTo>
                    <a:pt x="0" y="1659600"/>
                  </a:lnTo>
                  <a:close/>
                </a:path>
              </a:pathLst>
            </a:custGeom>
          </p:spPr>
        </p:pic>
        <p:sp>
          <p:nvSpPr>
            <p:cNvPr id="89" name="矩形 7"/>
            <p:cNvSpPr>
              <a:spLocks noChangeArrowheads="1"/>
            </p:cNvSpPr>
            <p:nvPr/>
          </p:nvSpPr>
          <p:spPr bwMode="auto">
            <a:xfrm>
              <a:off x="4734064" y="2639161"/>
              <a:ext cx="1839600" cy="256939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6872322" y="1311610"/>
            <a:ext cx="1762861" cy="1600639"/>
            <a:chOff x="6839182" y="1225435"/>
            <a:chExt cx="1839600" cy="1670317"/>
          </a:xfrm>
        </p:grpSpPr>
        <p:pic>
          <p:nvPicPr>
            <p:cNvPr id="91" name="图片 9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103"/>
            <a:stretch>
              <a:fillRect/>
            </a:stretch>
          </p:blipFill>
          <p:spPr>
            <a:xfrm>
              <a:off x="6839182" y="1225435"/>
              <a:ext cx="1839600" cy="1659600"/>
            </a:xfrm>
            <a:custGeom>
              <a:avLst/>
              <a:gdLst>
                <a:gd name="connsiteX0" fmla="*/ 0 w 1839600"/>
                <a:gd name="connsiteY0" fmla="*/ 0 h 1659600"/>
                <a:gd name="connsiteX1" fmla="*/ 1839600 w 1839600"/>
                <a:gd name="connsiteY1" fmla="*/ 0 h 1659600"/>
                <a:gd name="connsiteX2" fmla="*/ 1839600 w 1839600"/>
                <a:gd name="connsiteY2" fmla="*/ 1659600 h 1659600"/>
                <a:gd name="connsiteX3" fmla="*/ 0 w 1839600"/>
                <a:gd name="connsiteY3" fmla="*/ 1659600 h 165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9600" h="1659600">
                  <a:moveTo>
                    <a:pt x="0" y="0"/>
                  </a:moveTo>
                  <a:lnTo>
                    <a:pt x="1839600" y="0"/>
                  </a:lnTo>
                  <a:lnTo>
                    <a:pt x="1839600" y="1659600"/>
                  </a:lnTo>
                  <a:lnTo>
                    <a:pt x="0" y="1659600"/>
                  </a:lnTo>
                  <a:close/>
                </a:path>
              </a:pathLst>
            </a:custGeom>
          </p:spPr>
        </p:pic>
        <p:sp>
          <p:nvSpPr>
            <p:cNvPr id="92" name="矩形 7"/>
            <p:cNvSpPr>
              <a:spLocks noChangeArrowheads="1"/>
            </p:cNvSpPr>
            <p:nvPr/>
          </p:nvSpPr>
          <p:spPr bwMode="auto">
            <a:xfrm>
              <a:off x="6840781" y="2638813"/>
              <a:ext cx="1838001" cy="256939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37058" y="3391406"/>
            <a:ext cx="1859202" cy="854894"/>
            <a:chOff x="437058" y="3441362"/>
            <a:chExt cx="1859202" cy="854894"/>
          </a:xfrm>
        </p:grpSpPr>
        <p:sp>
          <p:nvSpPr>
            <p:cNvPr id="95" name="TextBox 94"/>
            <p:cNvSpPr txBox="1"/>
            <p:nvPr/>
          </p:nvSpPr>
          <p:spPr>
            <a:xfrm>
              <a:off x="437059" y="3441362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437058" y="3750273"/>
              <a:ext cx="1859202" cy="5459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有思想为客户服务”是嗨设计的神圣使命。嗨设计相信“思想力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执行力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持续力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=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品牌力”。</a:t>
              </a: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2529475" y="3391406"/>
            <a:ext cx="1859202" cy="854894"/>
            <a:chOff x="437058" y="3441362"/>
            <a:chExt cx="1859202" cy="854894"/>
          </a:xfrm>
        </p:grpSpPr>
        <p:sp>
          <p:nvSpPr>
            <p:cNvPr id="99" name="TextBox 98"/>
            <p:cNvSpPr txBox="1"/>
            <p:nvPr/>
          </p:nvSpPr>
          <p:spPr>
            <a:xfrm>
              <a:off x="437059" y="3441362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437058" y="3750273"/>
              <a:ext cx="1859202" cy="5459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有思想为客户服务”是嗨设计的神圣使命。嗨设计相信“思想力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执行力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持续力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=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品牌力”。</a:t>
              </a: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4612626" y="3391406"/>
            <a:ext cx="1859202" cy="854894"/>
            <a:chOff x="437058" y="3441362"/>
            <a:chExt cx="1859202" cy="854894"/>
          </a:xfrm>
        </p:grpSpPr>
        <p:sp>
          <p:nvSpPr>
            <p:cNvPr id="102" name="TextBox 101"/>
            <p:cNvSpPr txBox="1"/>
            <p:nvPr/>
          </p:nvSpPr>
          <p:spPr>
            <a:xfrm>
              <a:off x="437059" y="3441362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437058" y="3750273"/>
              <a:ext cx="1859202" cy="5459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有思想为客户服务”是嗨设计的神圣使命。嗨设计相信“思想力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执行力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持续力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=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品牌力”。</a:t>
              </a: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6754962" y="3391406"/>
            <a:ext cx="1859202" cy="854894"/>
            <a:chOff x="437058" y="3441362"/>
            <a:chExt cx="1859202" cy="854894"/>
          </a:xfrm>
        </p:grpSpPr>
        <p:sp>
          <p:nvSpPr>
            <p:cNvPr id="105" name="TextBox 104"/>
            <p:cNvSpPr txBox="1"/>
            <p:nvPr/>
          </p:nvSpPr>
          <p:spPr>
            <a:xfrm>
              <a:off x="437059" y="3441362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07" name="矩形 106"/>
            <p:cNvSpPr/>
            <p:nvPr/>
          </p:nvSpPr>
          <p:spPr>
            <a:xfrm>
              <a:off x="437058" y="3750273"/>
              <a:ext cx="1859202" cy="5459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有思想为客户服务”是嗨设计的神圣使命。嗨设计相信“思想力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执行力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持续力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=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品牌力”。</a:t>
              </a:r>
            </a:p>
          </p:txBody>
        </p:sp>
      </p:grpSp>
      <p:sp>
        <p:nvSpPr>
          <p:cNvPr id="111" name="矩形 110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55115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75556" y="1754436"/>
            <a:ext cx="4197407" cy="2798271"/>
            <a:chOff x="454844" y="1212274"/>
            <a:chExt cx="4599756" cy="3066504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844" y="1212274"/>
              <a:ext cx="4599756" cy="3066504"/>
            </a:xfrm>
            <a:prstGeom prst="rect">
              <a:avLst/>
            </a:prstGeom>
          </p:spPr>
        </p:pic>
        <p:pic>
          <p:nvPicPr>
            <p:cNvPr id="33" name="Picture 3" descr="C:\Users\Admin\Desktop\3409334_173111043947_2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897" b="7202"/>
            <a:stretch/>
          </p:blipFill>
          <p:spPr bwMode="auto">
            <a:xfrm>
              <a:off x="1153598" y="1619007"/>
              <a:ext cx="3247969" cy="2081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组合 3"/>
          <p:cNvGrpSpPr/>
          <p:nvPr/>
        </p:nvGrpSpPr>
        <p:grpSpPr>
          <a:xfrm>
            <a:off x="5054599" y="1875237"/>
            <a:ext cx="3392426" cy="729860"/>
            <a:chOff x="5054599" y="1342008"/>
            <a:chExt cx="3392426" cy="729860"/>
          </a:xfrm>
        </p:grpSpPr>
        <p:sp>
          <p:nvSpPr>
            <p:cNvPr id="35" name="TextBox 34"/>
            <p:cNvSpPr txBox="1"/>
            <p:nvPr/>
          </p:nvSpPr>
          <p:spPr>
            <a:xfrm>
              <a:off x="5054600" y="134200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5054599" y="1650919"/>
              <a:ext cx="3392426" cy="420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有思想为客户服务”是嗨设计的神圣使命。嗨设计相信“思想力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执行力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持续力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=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品牌力”。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054599" y="2725734"/>
            <a:ext cx="3392426" cy="729860"/>
            <a:chOff x="5054599" y="1342008"/>
            <a:chExt cx="3392426" cy="729860"/>
          </a:xfrm>
        </p:grpSpPr>
        <p:sp>
          <p:nvSpPr>
            <p:cNvPr id="39" name="TextBox 38"/>
            <p:cNvSpPr txBox="1"/>
            <p:nvPr/>
          </p:nvSpPr>
          <p:spPr>
            <a:xfrm>
              <a:off x="5054600" y="134200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5054599" y="1650919"/>
              <a:ext cx="3392426" cy="420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有思想为客户服务”是嗨设计的神圣使命。嗨设计相信“思想力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执行力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持续力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=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品牌力”。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054599" y="3576231"/>
            <a:ext cx="3392426" cy="729860"/>
            <a:chOff x="5054599" y="1342008"/>
            <a:chExt cx="3392426" cy="729860"/>
          </a:xfrm>
        </p:grpSpPr>
        <p:sp>
          <p:nvSpPr>
            <p:cNvPr id="42" name="TextBox 41"/>
            <p:cNvSpPr txBox="1"/>
            <p:nvPr/>
          </p:nvSpPr>
          <p:spPr>
            <a:xfrm>
              <a:off x="5054600" y="134200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054599" y="1650919"/>
              <a:ext cx="3392426" cy="420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有思想为客户服务”是嗨设计的神圣使命。嗨设计相信“思想力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执行力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持续力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=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品牌力”。</a:t>
              </a:r>
            </a:p>
          </p:txBody>
        </p:sp>
      </p:grpSp>
      <p:sp>
        <p:nvSpPr>
          <p:cNvPr id="44" name="矩形 43"/>
          <p:cNvSpPr/>
          <p:nvPr/>
        </p:nvSpPr>
        <p:spPr>
          <a:xfrm>
            <a:off x="657224" y="890625"/>
            <a:ext cx="7829552" cy="513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思想为客户服务”是嗨设计的神圣使命。嗨设计相信“思想力</a:t>
            </a:r>
            <a:r>
              <a: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执行力</a:t>
            </a:r>
            <a:r>
              <a: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持续力</a:t>
            </a:r>
            <a:r>
              <a: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品牌力”。嗨设计致力于以思想的力量为所服务的品牌增辉，绽放品牌的魅力，释放品牌的价值，助力企业发展。</a:t>
            </a:r>
            <a:endParaRPr lang="zh-CN" altLang="en-US" sz="12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33791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4" dur="2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组合 152"/>
          <p:cNvGrpSpPr/>
          <p:nvPr/>
        </p:nvGrpSpPr>
        <p:grpSpPr>
          <a:xfrm>
            <a:off x="1053186" y="708718"/>
            <a:ext cx="7037628" cy="3897515"/>
            <a:chOff x="1056426" y="802050"/>
            <a:chExt cx="7037628" cy="3897515"/>
          </a:xfrm>
        </p:grpSpPr>
        <p:grpSp>
          <p:nvGrpSpPr>
            <p:cNvPr id="68" name="组合 67"/>
            <p:cNvGrpSpPr/>
            <p:nvPr/>
          </p:nvGrpSpPr>
          <p:grpSpPr>
            <a:xfrm>
              <a:off x="3904752" y="3750990"/>
              <a:ext cx="1205779" cy="432807"/>
              <a:chOff x="4705097" y="2405851"/>
              <a:chExt cx="1205779" cy="432807"/>
            </a:xfrm>
          </p:grpSpPr>
          <p:sp>
            <p:nvSpPr>
              <p:cNvPr id="69" name="矩形 68"/>
              <p:cNvSpPr/>
              <p:nvPr/>
            </p:nvSpPr>
            <p:spPr>
              <a:xfrm>
                <a:off x="4907877" y="2405851"/>
                <a:ext cx="800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 smtClean="0">
                    <a:solidFill>
                      <a:schemeClr val="bg1"/>
                    </a:solidFill>
                    <a:latin typeface="微软雅黑"/>
                    <a:ea typeface="微软雅黑"/>
                  </a:rPr>
                  <a:t>添加标题</a:t>
                </a:r>
                <a:endParaRPr lang="en-US" altLang="zh-CN" sz="1200" kern="0" dirty="0">
                  <a:solidFill>
                    <a:schemeClr val="bg1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4705097" y="2592437"/>
                <a:ext cx="1205779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0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/>
                    <a:cs typeface="Arial" panose="020B0604020202020204" pitchFamily="34" charset="0"/>
                  </a:rPr>
                  <a:t>Click to add title</a:t>
                </a:r>
                <a:endParaRPr lang="en-US" altLang="zh-CN" sz="10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1" name="Oval 3"/>
            <p:cNvSpPr>
              <a:spLocks noChangeArrowheads="1"/>
            </p:cNvSpPr>
            <p:nvPr/>
          </p:nvSpPr>
          <p:spPr bwMode="gray">
            <a:xfrm>
              <a:off x="5094322" y="1229613"/>
              <a:ext cx="2479154" cy="2479154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1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72" name="Oval 4"/>
            <p:cNvSpPr>
              <a:spLocks noChangeArrowheads="1"/>
            </p:cNvSpPr>
            <p:nvPr/>
          </p:nvSpPr>
          <p:spPr bwMode="gray">
            <a:xfrm>
              <a:off x="1456375" y="1229613"/>
              <a:ext cx="2479154" cy="2479154"/>
            </a:xfrm>
            <a:prstGeom prst="ellipse">
              <a:avLst/>
            </a:prstGeom>
            <a:noFill/>
            <a:ln w="38100" algn="ctr">
              <a:solidFill>
                <a:srgbClr val="E62695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1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73" name="AutoShape 44"/>
            <p:cNvSpPr>
              <a:spLocks noChangeArrowheads="1"/>
            </p:cNvSpPr>
            <p:nvPr/>
          </p:nvSpPr>
          <p:spPr bwMode="gray">
            <a:xfrm>
              <a:off x="3935529" y="1293181"/>
              <a:ext cx="1144225" cy="969413"/>
            </a:xfrm>
            <a:custGeom>
              <a:avLst/>
              <a:gdLst>
                <a:gd name="T0" fmla="*/ 2147483647 w 21600"/>
                <a:gd name="T1" fmla="*/ 1591653714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8112" y="7246"/>
                  </a:moveTo>
                  <a:cubicBezTo>
                    <a:pt x="16751" y="4446"/>
                    <a:pt x="13912" y="2670"/>
                    <a:pt x="10800" y="2670"/>
                  </a:cubicBezTo>
                  <a:cubicBezTo>
                    <a:pt x="6548" y="2669"/>
                    <a:pt x="3014" y="5945"/>
                    <a:pt x="2693" y="10185"/>
                  </a:cubicBezTo>
                  <a:lnTo>
                    <a:pt x="30" y="9983"/>
                  </a:lnTo>
                  <a:cubicBezTo>
                    <a:pt x="458" y="4351"/>
                    <a:pt x="5152" y="-1"/>
                    <a:pt x="10800" y="0"/>
                  </a:cubicBezTo>
                  <a:cubicBezTo>
                    <a:pt x="14934" y="0"/>
                    <a:pt x="18706" y="2360"/>
                    <a:pt x="20513" y="6079"/>
                  </a:cubicBezTo>
                  <a:lnTo>
                    <a:pt x="22942" y="4899"/>
                  </a:lnTo>
                  <a:lnTo>
                    <a:pt x="21076" y="10291"/>
                  </a:lnTo>
                  <a:lnTo>
                    <a:pt x="15683" y="8426"/>
                  </a:lnTo>
                  <a:lnTo>
                    <a:pt x="18112" y="7246"/>
                  </a:lnTo>
                  <a:close/>
                </a:path>
              </a:pathLst>
            </a:custGeom>
            <a:solidFill>
              <a:srgbClr val="E62695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 b="1" kern="0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74" name="AutoShape 55"/>
            <p:cNvSpPr>
              <a:spLocks noChangeArrowheads="1"/>
            </p:cNvSpPr>
            <p:nvPr/>
          </p:nvSpPr>
          <p:spPr bwMode="gray">
            <a:xfrm flipH="1" flipV="1">
              <a:off x="3935529" y="2675786"/>
              <a:ext cx="1144225" cy="969413"/>
            </a:xfrm>
            <a:custGeom>
              <a:avLst/>
              <a:gdLst>
                <a:gd name="T0" fmla="*/ 2147483647 w 21600"/>
                <a:gd name="T1" fmla="*/ 1030323513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8112" y="7246"/>
                  </a:moveTo>
                  <a:cubicBezTo>
                    <a:pt x="16751" y="4446"/>
                    <a:pt x="13912" y="2670"/>
                    <a:pt x="10800" y="2670"/>
                  </a:cubicBezTo>
                  <a:cubicBezTo>
                    <a:pt x="6776" y="2669"/>
                    <a:pt x="3358" y="5613"/>
                    <a:pt x="2760" y="9591"/>
                  </a:cubicBezTo>
                  <a:lnTo>
                    <a:pt x="119" y="9195"/>
                  </a:lnTo>
                  <a:cubicBezTo>
                    <a:pt x="914" y="3909"/>
                    <a:pt x="5455" y="-1"/>
                    <a:pt x="10800" y="0"/>
                  </a:cubicBezTo>
                  <a:cubicBezTo>
                    <a:pt x="14934" y="0"/>
                    <a:pt x="18706" y="2360"/>
                    <a:pt x="20513" y="6079"/>
                  </a:cubicBezTo>
                  <a:lnTo>
                    <a:pt x="22942" y="4899"/>
                  </a:lnTo>
                  <a:lnTo>
                    <a:pt x="21076" y="10291"/>
                  </a:lnTo>
                  <a:lnTo>
                    <a:pt x="15683" y="8426"/>
                  </a:lnTo>
                  <a:lnTo>
                    <a:pt x="18112" y="7246"/>
                  </a:lnTo>
                  <a:close/>
                </a:path>
              </a:pathLst>
            </a:custGeom>
            <a:solidFill>
              <a:schemeClr val="bg1"/>
            </a:solidFill>
            <a:ln w="63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3" name="Oval 18"/>
            <p:cNvSpPr>
              <a:spLocks noChangeArrowheads="1"/>
            </p:cNvSpPr>
            <p:nvPr/>
          </p:nvSpPr>
          <p:spPr bwMode="gray">
            <a:xfrm>
              <a:off x="1811297" y="905151"/>
              <a:ext cx="828726" cy="815790"/>
            </a:xfrm>
            <a:prstGeom prst="ellipse">
              <a:avLst/>
            </a:prstGeom>
            <a:solidFill>
              <a:srgbClr val="E62695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400" b="1" kern="0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1854001" y="1182241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100" kern="0" dirty="0" smtClean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100" kern="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84" name="组合 83"/>
            <p:cNvGrpSpPr/>
            <p:nvPr/>
          </p:nvGrpSpPr>
          <p:grpSpPr>
            <a:xfrm>
              <a:off x="6410710" y="930313"/>
              <a:ext cx="828726" cy="815790"/>
              <a:chOff x="6561064" y="930313"/>
              <a:chExt cx="828726" cy="815790"/>
            </a:xfrm>
          </p:grpSpPr>
          <p:sp>
            <p:nvSpPr>
              <p:cNvPr id="92" name="Oval 48"/>
              <p:cNvSpPr>
                <a:spLocks noChangeArrowheads="1"/>
              </p:cNvSpPr>
              <p:nvPr/>
            </p:nvSpPr>
            <p:spPr bwMode="gray">
              <a:xfrm>
                <a:off x="6561064" y="930313"/>
                <a:ext cx="828726" cy="815790"/>
              </a:xfrm>
              <a:prstGeom prst="ellipse">
                <a:avLst/>
              </a:prstGeom>
              <a:solidFill>
                <a:schemeClr val="bg1"/>
              </a:solidFill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zh-CN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6603768" y="1207403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sp>
          <p:nvSpPr>
            <p:cNvPr id="101" name="Oval 18"/>
            <p:cNvSpPr>
              <a:spLocks noChangeArrowheads="1"/>
            </p:cNvSpPr>
            <p:nvPr/>
          </p:nvSpPr>
          <p:spPr bwMode="gray">
            <a:xfrm>
              <a:off x="1056426" y="2120890"/>
              <a:ext cx="828726" cy="815790"/>
            </a:xfrm>
            <a:prstGeom prst="ellipse">
              <a:avLst/>
            </a:prstGeom>
            <a:solidFill>
              <a:srgbClr val="E62695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400" b="1" kern="0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1099130" y="2397980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100" kern="0" dirty="0" smtClean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100" kern="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10" name="Oval 18"/>
            <p:cNvSpPr>
              <a:spLocks noChangeArrowheads="1"/>
            </p:cNvSpPr>
            <p:nvPr/>
          </p:nvSpPr>
          <p:spPr bwMode="gray">
            <a:xfrm>
              <a:off x="1811297" y="3201547"/>
              <a:ext cx="828726" cy="815790"/>
            </a:xfrm>
            <a:prstGeom prst="ellipse">
              <a:avLst/>
            </a:prstGeom>
            <a:solidFill>
              <a:srgbClr val="E62695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400" b="1" kern="0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04" name="矩形 103"/>
            <p:cNvSpPr/>
            <p:nvPr/>
          </p:nvSpPr>
          <p:spPr>
            <a:xfrm>
              <a:off x="1854001" y="3478637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100" kern="0" dirty="0" smtClean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100" kern="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111" name="组合 110"/>
            <p:cNvGrpSpPr/>
            <p:nvPr/>
          </p:nvGrpSpPr>
          <p:grpSpPr>
            <a:xfrm>
              <a:off x="7117905" y="2074538"/>
              <a:ext cx="828726" cy="815790"/>
              <a:chOff x="7268259" y="2074538"/>
              <a:chExt cx="828726" cy="815790"/>
            </a:xfrm>
          </p:grpSpPr>
          <p:sp>
            <p:nvSpPr>
              <p:cNvPr id="119" name="Oval 48"/>
              <p:cNvSpPr>
                <a:spLocks noChangeArrowheads="1"/>
              </p:cNvSpPr>
              <p:nvPr/>
            </p:nvSpPr>
            <p:spPr bwMode="gray">
              <a:xfrm>
                <a:off x="7268259" y="2074538"/>
                <a:ext cx="828726" cy="815790"/>
              </a:xfrm>
              <a:prstGeom prst="ellipse">
                <a:avLst/>
              </a:prstGeom>
              <a:solidFill>
                <a:schemeClr val="bg1"/>
              </a:solidFill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zh-CN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3" name="矩形 112"/>
              <p:cNvSpPr/>
              <p:nvPr/>
            </p:nvSpPr>
            <p:spPr>
              <a:xfrm>
                <a:off x="7310963" y="2351628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120" name="组合 119"/>
            <p:cNvGrpSpPr/>
            <p:nvPr/>
          </p:nvGrpSpPr>
          <p:grpSpPr>
            <a:xfrm>
              <a:off x="6410710" y="3107519"/>
              <a:ext cx="828726" cy="815790"/>
              <a:chOff x="6561064" y="3107519"/>
              <a:chExt cx="828726" cy="815790"/>
            </a:xfrm>
          </p:grpSpPr>
          <p:sp>
            <p:nvSpPr>
              <p:cNvPr id="128" name="Oval 48"/>
              <p:cNvSpPr>
                <a:spLocks noChangeArrowheads="1"/>
              </p:cNvSpPr>
              <p:nvPr/>
            </p:nvSpPr>
            <p:spPr bwMode="gray">
              <a:xfrm>
                <a:off x="6561064" y="3107519"/>
                <a:ext cx="828726" cy="815790"/>
              </a:xfrm>
              <a:prstGeom prst="ellipse">
                <a:avLst/>
              </a:prstGeom>
              <a:solidFill>
                <a:schemeClr val="bg1"/>
              </a:solidFill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zh-CN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22" name="矩形 121"/>
              <p:cNvSpPr/>
              <p:nvPr/>
            </p:nvSpPr>
            <p:spPr>
              <a:xfrm>
                <a:off x="6603768" y="3384609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129" name="组合 128"/>
            <p:cNvGrpSpPr/>
            <p:nvPr/>
          </p:nvGrpSpPr>
          <p:grpSpPr>
            <a:xfrm>
              <a:off x="3109145" y="1897077"/>
              <a:ext cx="1398497" cy="1170712"/>
              <a:chOff x="3259499" y="1897077"/>
              <a:chExt cx="1398497" cy="1170712"/>
            </a:xfrm>
          </p:grpSpPr>
          <p:grpSp>
            <p:nvGrpSpPr>
              <p:cNvPr id="130" name="Group 48"/>
              <p:cNvGrpSpPr>
                <a:grpSpLocks/>
              </p:cNvGrpSpPr>
              <p:nvPr/>
            </p:nvGrpSpPr>
            <p:grpSpPr bwMode="auto">
              <a:xfrm flipH="1">
                <a:off x="3259499" y="1897077"/>
                <a:ext cx="1398497" cy="1170712"/>
                <a:chOff x="480" y="336"/>
                <a:chExt cx="1486" cy="884"/>
              </a:xfrm>
            </p:grpSpPr>
            <p:sp>
              <p:nvSpPr>
                <p:cNvPr id="134" name="AutoShape 49"/>
                <p:cNvSpPr>
                  <a:spLocks noChangeArrowheads="1"/>
                </p:cNvSpPr>
                <p:nvPr/>
              </p:nvSpPr>
              <p:spPr bwMode="gray">
                <a:xfrm>
                  <a:off x="480" y="336"/>
                  <a:ext cx="1486" cy="884"/>
                </a:xfrm>
                <a:prstGeom prst="homePlate">
                  <a:avLst>
                    <a:gd name="adj" fmla="val 42025"/>
                  </a:avLst>
                </a:prstGeom>
                <a:solidFill>
                  <a:srgbClr val="E62695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1400" b="1" kern="0">
                    <a:solidFill>
                      <a:srgbClr val="FFFFFF"/>
                    </a:solidFill>
                    <a:latin typeface="微软雅黑"/>
                    <a:ea typeface="微软雅黑"/>
                  </a:endParaRPr>
                </a:p>
              </p:txBody>
            </p:sp>
            <p:sp>
              <p:nvSpPr>
                <p:cNvPr id="135" name="AutoShape 50"/>
                <p:cNvSpPr>
                  <a:spLocks noChangeArrowheads="1"/>
                </p:cNvSpPr>
                <p:nvPr/>
              </p:nvSpPr>
              <p:spPr bwMode="gray">
                <a:xfrm>
                  <a:off x="529" y="371"/>
                  <a:ext cx="1375" cy="811"/>
                </a:xfrm>
                <a:prstGeom prst="homePlate">
                  <a:avLst>
                    <a:gd name="adj" fmla="val 42386"/>
                  </a:avLst>
                </a:prstGeom>
                <a:solidFill>
                  <a:srgbClr val="E62695"/>
                </a:solidFill>
                <a:ln>
                  <a:solidFill>
                    <a:schemeClr val="bg1"/>
                  </a:solidFill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1400" b="1" kern="0">
                    <a:solidFill>
                      <a:srgbClr val="FFFFFF"/>
                    </a:solidFill>
                    <a:latin typeface="微软雅黑"/>
                    <a:ea typeface="微软雅黑"/>
                  </a:endParaRPr>
                </a:p>
              </p:txBody>
            </p:sp>
          </p:grpSp>
          <p:grpSp>
            <p:nvGrpSpPr>
              <p:cNvPr id="131" name="组合 130"/>
              <p:cNvGrpSpPr/>
              <p:nvPr/>
            </p:nvGrpSpPr>
            <p:grpSpPr>
              <a:xfrm>
                <a:off x="3371655" y="2212872"/>
                <a:ext cx="1205779" cy="432807"/>
                <a:chOff x="3371655" y="2405851"/>
                <a:chExt cx="1205779" cy="432807"/>
              </a:xfrm>
            </p:grpSpPr>
            <p:sp>
              <p:nvSpPr>
                <p:cNvPr id="132" name="矩形 131"/>
                <p:cNvSpPr/>
                <p:nvPr/>
              </p:nvSpPr>
              <p:spPr>
                <a:xfrm>
                  <a:off x="3777215" y="2405851"/>
                  <a:ext cx="800219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b="1" kern="0" dirty="0" smtClean="0">
                      <a:solidFill>
                        <a:srgbClr val="FFFFFF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b="1" kern="0" dirty="0">
                    <a:solidFill>
                      <a:srgbClr val="FFFFFF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3" name="矩形 132"/>
                <p:cNvSpPr/>
                <p:nvPr/>
              </p:nvSpPr>
              <p:spPr>
                <a:xfrm>
                  <a:off x="3371655" y="2592437"/>
                  <a:ext cx="1205779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rgbClr val="FFFFFF"/>
                      </a:solidFill>
                      <a:latin typeface="Century Gothic" panose="020B0502020202020204" pitchFamily="34" charset="0"/>
                      <a:ea typeface="微软雅黑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rgbClr val="FFFFFF"/>
                    </a:solidFill>
                    <a:latin typeface="Century Gothic" panose="020B0502020202020204" pitchFamily="34" charset="0"/>
                    <a:ea typeface="微软雅黑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36" name="组合 135"/>
            <p:cNvGrpSpPr/>
            <p:nvPr/>
          </p:nvGrpSpPr>
          <p:grpSpPr>
            <a:xfrm>
              <a:off x="4547372" y="1882510"/>
              <a:ext cx="1398497" cy="1170712"/>
              <a:chOff x="4697726" y="1882510"/>
              <a:chExt cx="1398497" cy="1170712"/>
            </a:xfrm>
          </p:grpSpPr>
          <p:grpSp>
            <p:nvGrpSpPr>
              <p:cNvPr id="137" name="Group 45"/>
              <p:cNvGrpSpPr>
                <a:grpSpLocks/>
              </p:cNvGrpSpPr>
              <p:nvPr/>
            </p:nvGrpSpPr>
            <p:grpSpPr bwMode="auto">
              <a:xfrm>
                <a:off x="4697726" y="1882510"/>
                <a:ext cx="1398497" cy="1170712"/>
                <a:chOff x="480" y="336"/>
                <a:chExt cx="1486" cy="884"/>
              </a:xfrm>
            </p:grpSpPr>
            <p:sp>
              <p:nvSpPr>
                <p:cNvPr id="141" name="AutoShape 46"/>
                <p:cNvSpPr>
                  <a:spLocks noChangeArrowheads="1"/>
                </p:cNvSpPr>
                <p:nvPr/>
              </p:nvSpPr>
              <p:spPr bwMode="gray">
                <a:xfrm>
                  <a:off x="480" y="336"/>
                  <a:ext cx="1486" cy="884"/>
                </a:xfrm>
                <a:prstGeom prst="homePlate">
                  <a:avLst>
                    <a:gd name="adj" fmla="val 42025"/>
                  </a:avLst>
                </a:prstGeom>
                <a:solidFill>
                  <a:schemeClr val="bg1"/>
                </a:solidFill>
                <a:ln w="6350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E1B40C"/>
                    </a:buClr>
                    <a:buFont typeface="微软雅黑" pitchFamily="34" charset="-122"/>
                    <a:buNone/>
                  </a:pPr>
                  <a:endParaRPr lang="zh-CN" altLang="en-US" sz="1400" b="1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42" name="AutoShape 47"/>
                <p:cNvSpPr>
                  <a:spLocks noChangeArrowheads="1"/>
                </p:cNvSpPr>
                <p:nvPr/>
              </p:nvSpPr>
              <p:spPr bwMode="gray">
                <a:xfrm>
                  <a:off x="529" y="371"/>
                  <a:ext cx="1375" cy="811"/>
                </a:xfrm>
                <a:prstGeom prst="homePlate">
                  <a:avLst>
                    <a:gd name="adj" fmla="val 42386"/>
                  </a:avLst>
                </a:prstGeom>
                <a:solidFill>
                  <a:schemeClr val="bg1"/>
                </a:solidFill>
                <a:ln w="6350" algn="ctr">
                  <a:solidFill>
                    <a:srgbClr val="E62695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E1B40C"/>
                    </a:buClr>
                    <a:buFont typeface="微软雅黑" pitchFamily="34" charset="-122"/>
                    <a:buNone/>
                  </a:pPr>
                  <a:endParaRPr lang="zh-CN" altLang="en-US" sz="1400" b="1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138" name="组合 137"/>
              <p:cNvGrpSpPr/>
              <p:nvPr/>
            </p:nvGrpSpPr>
            <p:grpSpPr>
              <a:xfrm>
                <a:off x="4765209" y="2212872"/>
                <a:ext cx="1205779" cy="432807"/>
                <a:chOff x="4765209" y="2405851"/>
                <a:chExt cx="1205779" cy="432807"/>
              </a:xfrm>
            </p:grpSpPr>
            <p:sp>
              <p:nvSpPr>
                <p:cNvPr id="139" name="矩形 138"/>
                <p:cNvSpPr/>
                <p:nvPr/>
              </p:nvSpPr>
              <p:spPr>
                <a:xfrm>
                  <a:off x="4765209" y="2405851"/>
                  <a:ext cx="800219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b="1" kern="0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b="1" kern="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40" name="矩形 139"/>
                <p:cNvSpPr/>
                <p:nvPr/>
              </p:nvSpPr>
              <p:spPr>
                <a:xfrm>
                  <a:off x="4765209" y="2592437"/>
                  <a:ext cx="1205779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entury Gothic" panose="020B0502020202020204" pitchFamily="34" charset="0"/>
                      <a:ea typeface="微软雅黑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entury Gothic" panose="020B0502020202020204" pitchFamily="34" charset="0"/>
                    <a:ea typeface="微软雅黑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43" name="矩形 142"/>
            <p:cNvSpPr/>
            <p:nvPr/>
          </p:nvSpPr>
          <p:spPr>
            <a:xfrm>
              <a:off x="1926259" y="2299913"/>
              <a:ext cx="11189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buClr>
                  <a:srgbClr val="007EEA"/>
                </a:buClr>
                <a:defRPr/>
              </a:pPr>
              <a:r>
                <a:rPr lang="zh-CN" altLang="en-US" sz="8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思想为客户服务”是嗨设计的神圣使命。</a:t>
              </a:r>
            </a:p>
          </p:txBody>
        </p:sp>
        <p:grpSp>
          <p:nvGrpSpPr>
            <p:cNvPr id="144" name="组合 143"/>
            <p:cNvGrpSpPr/>
            <p:nvPr/>
          </p:nvGrpSpPr>
          <p:grpSpPr>
            <a:xfrm>
              <a:off x="3904752" y="802050"/>
              <a:ext cx="1205779" cy="432807"/>
              <a:chOff x="4705097" y="2405851"/>
              <a:chExt cx="1205779" cy="432807"/>
            </a:xfrm>
          </p:grpSpPr>
          <p:sp>
            <p:nvSpPr>
              <p:cNvPr id="145" name="矩形 144"/>
              <p:cNvSpPr/>
              <p:nvPr/>
            </p:nvSpPr>
            <p:spPr>
              <a:xfrm>
                <a:off x="4907877" y="2405851"/>
                <a:ext cx="800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 smtClean="0">
                    <a:solidFill>
                      <a:schemeClr val="bg1"/>
                    </a:solidFill>
                    <a:latin typeface="微软雅黑"/>
                    <a:ea typeface="微软雅黑"/>
                  </a:rPr>
                  <a:t>添加标题</a:t>
                </a:r>
                <a:endParaRPr lang="en-US" altLang="zh-CN" sz="1200" kern="0" dirty="0">
                  <a:solidFill>
                    <a:schemeClr val="bg1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46" name="矩形 145"/>
              <p:cNvSpPr/>
              <p:nvPr/>
            </p:nvSpPr>
            <p:spPr>
              <a:xfrm>
                <a:off x="4705097" y="2592437"/>
                <a:ext cx="1205779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000" kern="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/>
                    <a:cs typeface="Arial" panose="020B0604020202020204" pitchFamily="34" charset="0"/>
                  </a:rPr>
                  <a:t>Click to add title</a:t>
                </a:r>
              </a:p>
            </p:txBody>
          </p:sp>
        </p:grpSp>
        <p:sp>
          <p:nvSpPr>
            <p:cNvPr id="147" name="矩形 146"/>
            <p:cNvSpPr/>
            <p:nvPr/>
          </p:nvSpPr>
          <p:spPr>
            <a:xfrm>
              <a:off x="5935019" y="2299913"/>
              <a:ext cx="11189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buClr>
                  <a:srgbClr val="007EEA"/>
                </a:buClr>
                <a:defRPr/>
              </a:pPr>
              <a:r>
                <a:rPr lang="zh-CN" altLang="en-US" sz="8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思想为客户服务”是嗨设计的神圣使命。</a:t>
              </a:r>
            </a:p>
          </p:txBody>
        </p:sp>
        <p:grpSp>
          <p:nvGrpSpPr>
            <p:cNvPr id="148" name="组合 147"/>
            <p:cNvGrpSpPr/>
            <p:nvPr/>
          </p:nvGrpSpPr>
          <p:grpSpPr>
            <a:xfrm>
              <a:off x="1613334" y="4422566"/>
              <a:ext cx="6480720" cy="276999"/>
              <a:chOff x="1763688" y="4422566"/>
              <a:chExt cx="6480720" cy="276999"/>
            </a:xfrm>
          </p:grpSpPr>
          <p:sp>
            <p:nvSpPr>
              <p:cNvPr id="149" name="矩形 148"/>
              <p:cNvSpPr/>
              <p:nvPr/>
            </p:nvSpPr>
            <p:spPr>
              <a:xfrm>
                <a:off x="1949030" y="4422566"/>
                <a:ext cx="6295378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7EEA"/>
                  </a:buClr>
                  <a:defRPr/>
                </a:pPr>
                <a:r>
                  <a:rPr lang="zh-CN" altLang="en-US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思想为客户服务”是嗨设计的神圣使命。嗨设计相信“思想力</a:t>
                </a:r>
                <a:r>
                  <a:rPr lang="en-US" altLang="zh-CN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执行力</a:t>
                </a:r>
                <a:r>
                  <a:rPr lang="en-US" altLang="zh-CN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持续力</a:t>
                </a:r>
                <a:r>
                  <a:rPr lang="en-US" altLang="zh-CN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=</a:t>
                </a:r>
                <a:r>
                  <a:rPr lang="zh-CN" altLang="en-US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品牌力”</a:t>
                </a:r>
                <a:r>
                  <a:rPr lang="zh-CN" altLang="en-US" sz="12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。</a:t>
                </a:r>
                <a:endParaRPr lang="zh-CN" altLang="en-US" sz="12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grpSp>
            <p:nvGrpSpPr>
              <p:cNvPr id="150" name="组合 59"/>
              <p:cNvGrpSpPr>
                <a:grpSpLocks/>
              </p:cNvGrpSpPr>
              <p:nvPr/>
            </p:nvGrpSpPr>
            <p:grpSpPr bwMode="auto">
              <a:xfrm>
                <a:off x="1763688" y="4522887"/>
                <a:ext cx="103310" cy="108106"/>
                <a:chOff x="5308985" y="532629"/>
                <a:chExt cx="156756" cy="156756"/>
              </a:xfrm>
            </p:grpSpPr>
            <p:sp>
              <p:nvSpPr>
                <p:cNvPr id="151" name="圆角矩形 150"/>
                <p:cNvSpPr/>
                <p:nvPr/>
              </p:nvSpPr>
              <p:spPr>
                <a:xfrm>
                  <a:off x="5308985" y="532629"/>
                  <a:ext cx="156756" cy="156756"/>
                </a:xfrm>
                <a:prstGeom prst="round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ffectLst>
                  <a:innerShdw blurRad="38100">
                    <a:prstClr val="black">
                      <a:alpha val="2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 sz="1350"/>
                </a:p>
              </p:txBody>
            </p:sp>
            <p:sp>
              <p:nvSpPr>
                <p:cNvPr id="152" name="等腰三角形 151"/>
                <p:cNvSpPr/>
                <p:nvPr/>
              </p:nvSpPr>
              <p:spPr>
                <a:xfrm rot="5400000">
                  <a:off x="5360884" y="587589"/>
                  <a:ext cx="52405" cy="46529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/>
                </a:p>
              </p:txBody>
            </p:sp>
          </p:grpSp>
        </p:grpSp>
      </p:grpSp>
      <p:sp>
        <p:nvSpPr>
          <p:cNvPr id="154" name="TextBox 153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55" name="矩形 154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72942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2"/>
          <p:cNvGrpSpPr>
            <a:grpSpLocks/>
          </p:cNvGrpSpPr>
          <p:nvPr/>
        </p:nvGrpSpPr>
        <p:grpSpPr bwMode="auto">
          <a:xfrm>
            <a:off x="2065021" y="989806"/>
            <a:ext cx="5013958" cy="546100"/>
            <a:chOff x="0" y="0"/>
            <a:chExt cx="6561756" cy="546060"/>
          </a:xfrm>
        </p:grpSpPr>
        <p:sp>
          <p:nvSpPr>
            <p:cNvPr id="61" name="AutoShape 3"/>
            <p:cNvSpPr>
              <a:spLocks noChangeArrowheads="1"/>
            </p:cNvSpPr>
            <p:nvPr/>
          </p:nvSpPr>
          <p:spPr bwMode="auto">
            <a:xfrm>
              <a:off x="0" y="192074"/>
              <a:ext cx="6561756" cy="353986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62" name="AutoShape 3"/>
            <p:cNvSpPr>
              <a:spLocks noChangeArrowheads="1"/>
            </p:cNvSpPr>
            <p:nvPr/>
          </p:nvSpPr>
          <p:spPr bwMode="auto">
            <a:xfrm>
              <a:off x="64331" y="0"/>
              <a:ext cx="6433094" cy="482482"/>
            </a:xfrm>
            <a:prstGeom prst="rect">
              <a:avLst/>
            </a:prstGeom>
            <a:solidFill>
              <a:srgbClr val="22618C">
                <a:alpha val="87842"/>
              </a:srgbClr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CN" altLang="en-US" sz="2000">
                <a:solidFill>
                  <a:schemeClr val="tx2"/>
                </a:solidFill>
                <a:latin typeface="Calibri" pitchFamily="34" charset="0"/>
                <a:ea typeface="微软雅黑" pitchFamily="34" charset="-122"/>
              </a:endParaRPr>
            </a:p>
          </p:txBody>
        </p:sp>
        <p:sp>
          <p:nvSpPr>
            <p:cNvPr id="63" name="Rectangle 13"/>
            <p:cNvSpPr>
              <a:spLocks noChangeArrowheads="1"/>
            </p:cNvSpPr>
            <p:nvPr/>
          </p:nvSpPr>
          <p:spPr bwMode="auto">
            <a:xfrm>
              <a:off x="1860562" y="71976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  <p:grpSp>
        <p:nvGrpSpPr>
          <p:cNvPr id="64" name="Group 6"/>
          <p:cNvGrpSpPr>
            <a:grpSpLocks/>
          </p:cNvGrpSpPr>
          <p:nvPr/>
        </p:nvGrpSpPr>
        <p:grpSpPr bwMode="auto">
          <a:xfrm>
            <a:off x="2065022" y="1862402"/>
            <a:ext cx="5013958" cy="546100"/>
            <a:chOff x="0" y="0"/>
            <a:chExt cx="6561756" cy="546060"/>
          </a:xfrm>
        </p:grpSpPr>
        <p:grpSp>
          <p:nvGrpSpPr>
            <p:cNvPr id="65" name="Group 7"/>
            <p:cNvGrpSpPr>
              <a:grpSpLocks/>
            </p:cNvGrpSpPr>
            <p:nvPr/>
          </p:nvGrpSpPr>
          <p:grpSpPr bwMode="auto">
            <a:xfrm>
              <a:off x="0" y="0"/>
              <a:ext cx="6561756" cy="546060"/>
              <a:chOff x="0" y="0"/>
              <a:chExt cx="6561756" cy="546060"/>
            </a:xfrm>
          </p:grpSpPr>
          <p:sp>
            <p:nvSpPr>
              <p:cNvPr id="67" name="AutoShape 3"/>
              <p:cNvSpPr>
                <a:spLocks noChangeArrowheads="1"/>
              </p:cNvSpPr>
              <p:nvPr/>
            </p:nvSpPr>
            <p:spPr bwMode="auto">
              <a:xfrm>
                <a:off x="0" y="192074"/>
                <a:ext cx="6561756" cy="353986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68" name="AutoShape 3"/>
              <p:cNvSpPr>
                <a:spLocks noChangeArrowheads="1"/>
              </p:cNvSpPr>
              <p:nvPr/>
            </p:nvSpPr>
            <p:spPr bwMode="auto">
              <a:xfrm>
                <a:off x="65078" y="0"/>
                <a:ext cx="6431599" cy="482565"/>
              </a:xfrm>
              <a:prstGeom prst="rect">
                <a:avLst/>
              </a:prstGeom>
              <a:solidFill>
                <a:srgbClr val="22618C">
                  <a:alpha val="87842"/>
                </a:srgbClr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/>
                <a:endParaRPr lang="zh-CN" altLang="en-US" sz="2000">
                  <a:solidFill>
                    <a:schemeClr val="tx2"/>
                  </a:solidFill>
                  <a:latin typeface="Calibri" pitchFamily="34" charset="0"/>
                  <a:ea typeface="微软雅黑" pitchFamily="34" charset="-122"/>
                </a:endParaRPr>
              </a:p>
            </p:txBody>
          </p:sp>
        </p:grpSp>
        <p:sp>
          <p:nvSpPr>
            <p:cNvPr id="66" name="Rectangle 13"/>
            <p:cNvSpPr>
              <a:spLocks noChangeArrowheads="1"/>
            </p:cNvSpPr>
            <p:nvPr/>
          </p:nvSpPr>
          <p:spPr bwMode="auto">
            <a:xfrm>
              <a:off x="1860560" y="72018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  <p:grpSp>
        <p:nvGrpSpPr>
          <p:cNvPr id="69" name="Group 11"/>
          <p:cNvGrpSpPr>
            <a:grpSpLocks/>
          </p:cNvGrpSpPr>
          <p:nvPr/>
        </p:nvGrpSpPr>
        <p:grpSpPr bwMode="auto">
          <a:xfrm>
            <a:off x="2065022" y="2734998"/>
            <a:ext cx="5013958" cy="546100"/>
            <a:chOff x="0" y="0"/>
            <a:chExt cx="6561756" cy="546060"/>
          </a:xfrm>
        </p:grpSpPr>
        <p:sp>
          <p:nvSpPr>
            <p:cNvPr id="70" name="AutoShape 3"/>
            <p:cNvSpPr>
              <a:spLocks noChangeArrowheads="1"/>
            </p:cNvSpPr>
            <p:nvPr/>
          </p:nvSpPr>
          <p:spPr bwMode="auto">
            <a:xfrm>
              <a:off x="0" y="192073"/>
              <a:ext cx="6561756" cy="353987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71" name="AutoShape 3"/>
            <p:cNvSpPr>
              <a:spLocks noChangeArrowheads="1"/>
            </p:cNvSpPr>
            <p:nvPr/>
          </p:nvSpPr>
          <p:spPr bwMode="auto">
            <a:xfrm>
              <a:off x="64331" y="0"/>
              <a:ext cx="6433094" cy="482482"/>
            </a:xfrm>
            <a:prstGeom prst="rect">
              <a:avLst/>
            </a:prstGeom>
            <a:solidFill>
              <a:srgbClr val="E62695">
                <a:alpha val="79999"/>
              </a:srgbClr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CN" altLang="en-US" sz="20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endParaRPr>
            </a:p>
          </p:txBody>
        </p:sp>
        <p:sp>
          <p:nvSpPr>
            <p:cNvPr id="72" name="Rectangle 13"/>
            <p:cNvSpPr>
              <a:spLocks noChangeArrowheads="1"/>
            </p:cNvSpPr>
            <p:nvPr/>
          </p:nvSpPr>
          <p:spPr bwMode="auto">
            <a:xfrm>
              <a:off x="1860562" y="71976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  <p:grpSp>
        <p:nvGrpSpPr>
          <p:cNvPr id="73" name="Group 15"/>
          <p:cNvGrpSpPr>
            <a:grpSpLocks/>
          </p:cNvGrpSpPr>
          <p:nvPr/>
        </p:nvGrpSpPr>
        <p:grpSpPr bwMode="auto">
          <a:xfrm>
            <a:off x="2065022" y="3607594"/>
            <a:ext cx="5013958" cy="546100"/>
            <a:chOff x="0" y="0"/>
            <a:chExt cx="6561756" cy="546060"/>
          </a:xfrm>
        </p:grpSpPr>
        <p:grpSp>
          <p:nvGrpSpPr>
            <p:cNvPr id="74" name="Group 16"/>
            <p:cNvGrpSpPr>
              <a:grpSpLocks/>
            </p:cNvGrpSpPr>
            <p:nvPr/>
          </p:nvGrpSpPr>
          <p:grpSpPr bwMode="auto">
            <a:xfrm>
              <a:off x="0" y="0"/>
              <a:ext cx="6561756" cy="546060"/>
              <a:chOff x="0" y="0"/>
              <a:chExt cx="6448390" cy="611157"/>
            </a:xfrm>
          </p:grpSpPr>
          <p:sp>
            <p:nvSpPr>
              <p:cNvPr id="76" name="AutoShape 3"/>
              <p:cNvSpPr>
                <a:spLocks noChangeArrowheads="1"/>
              </p:cNvSpPr>
              <p:nvPr/>
            </p:nvSpPr>
            <p:spPr bwMode="auto">
              <a:xfrm>
                <a:off x="0" y="214970"/>
                <a:ext cx="6448390" cy="396187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zh-CN" altLang="en-US">
                  <a:latin typeface="Calibri" pitchFamily="34" charset="0"/>
                  <a:ea typeface="宋体" pitchFamily="2" charset="-122"/>
                </a:endParaRPr>
              </a:p>
            </p:txBody>
          </p:sp>
          <p:sp>
            <p:nvSpPr>
              <p:cNvPr id="77" name="AutoShape 3"/>
              <p:cNvSpPr>
                <a:spLocks noChangeArrowheads="1"/>
              </p:cNvSpPr>
              <p:nvPr/>
            </p:nvSpPr>
            <p:spPr bwMode="auto">
              <a:xfrm>
                <a:off x="63953" y="0"/>
                <a:ext cx="6320483" cy="540092"/>
              </a:xfrm>
              <a:prstGeom prst="rect">
                <a:avLst/>
              </a:prstGeom>
              <a:solidFill>
                <a:srgbClr val="22618C">
                  <a:alpha val="87842"/>
                </a:srgbClr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zh-CN" altLang="en-US" sz="2000">
                  <a:solidFill>
                    <a:schemeClr val="tx2"/>
                  </a:solidFill>
                  <a:latin typeface="Calibri" pitchFamily="34" charset="0"/>
                  <a:ea typeface="微软雅黑" pitchFamily="34" charset="-122"/>
                </a:endParaRPr>
              </a:p>
            </p:txBody>
          </p:sp>
        </p:grpSp>
        <p:sp>
          <p:nvSpPr>
            <p:cNvPr id="75" name="Rectangle 13"/>
            <p:cNvSpPr>
              <a:spLocks noChangeArrowheads="1"/>
            </p:cNvSpPr>
            <p:nvPr/>
          </p:nvSpPr>
          <p:spPr bwMode="auto">
            <a:xfrm>
              <a:off x="1860562" y="72018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7702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4506634" y="1870951"/>
            <a:ext cx="1983022" cy="2306267"/>
            <a:chOff x="4506634" y="1870951"/>
            <a:chExt cx="1983022" cy="2306267"/>
          </a:xfrm>
        </p:grpSpPr>
        <p:sp>
          <p:nvSpPr>
            <p:cNvPr id="11" name="椭圆 10"/>
            <p:cNvSpPr/>
            <p:nvPr/>
          </p:nvSpPr>
          <p:spPr>
            <a:xfrm>
              <a:off x="4506634" y="2194196"/>
              <a:ext cx="1983022" cy="1983022"/>
            </a:xfrm>
            <a:prstGeom prst="ellipse">
              <a:avLst/>
            </a:prstGeom>
            <a:solidFill>
              <a:srgbClr val="E62695">
                <a:alpha val="8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TextBox 50"/>
            <p:cNvSpPr txBox="1">
              <a:spLocks noChangeArrowheads="1"/>
            </p:cNvSpPr>
            <p:nvPr/>
          </p:nvSpPr>
          <p:spPr bwMode="auto">
            <a:xfrm>
              <a:off x="4575014" y="1870951"/>
              <a:ext cx="184626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50" kern="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050" kern="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7" name="TextBox 46"/>
            <p:cNvSpPr txBox="1"/>
            <p:nvPr/>
          </p:nvSpPr>
          <p:spPr>
            <a:xfrm>
              <a:off x="5097234" y="2954875"/>
              <a:ext cx="7633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95%</a:t>
              </a:r>
              <a:endParaRPr lang="zh-CN" altLang="en-US" sz="2400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074364" y="2230991"/>
            <a:ext cx="1671858" cy="1946227"/>
            <a:chOff x="6074364" y="2230991"/>
            <a:chExt cx="1671858" cy="1946227"/>
          </a:xfrm>
        </p:grpSpPr>
        <p:sp>
          <p:nvSpPr>
            <p:cNvPr id="12" name="椭圆 11"/>
            <p:cNvSpPr/>
            <p:nvPr/>
          </p:nvSpPr>
          <p:spPr>
            <a:xfrm>
              <a:off x="6074364" y="2548231"/>
              <a:ext cx="1628987" cy="1628987"/>
            </a:xfrm>
            <a:prstGeom prst="ellipse">
              <a:avLst/>
            </a:prstGeom>
            <a:solidFill>
              <a:srgbClr val="2261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51"/>
            <p:cNvSpPr txBox="1">
              <a:spLocks noChangeArrowheads="1"/>
            </p:cNvSpPr>
            <p:nvPr/>
          </p:nvSpPr>
          <p:spPr bwMode="auto">
            <a:xfrm>
              <a:off x="6147609" y="2230991"/>
              <a:ext cx="15986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ctr">
                <a:defRPr sz="1600">
                  <a:latin typeface="微软雅黑" pitchFamily="34" charset="-122"/>
                  <a:ea typeface="微软雅黑" pitchFamily="34" charset="-122"/>
                </a:defRPr>
              </a:lvl1pPr>
              <a:lvl2pPr marL="742950" indent="-285750">
                <a:defRPr sz="1300">
                  <a:latin typeface="Calibri" pitchFamily="34" charset="0"/>
                  <a:ea typeface="宋体" charset="-122"/>
                </a:defRPr>
              </a:lvl2pPr>
              <a:lvl3pPr marL="1143000" indent="-228600">
                <a:defRPr sz="1300">
                  <a:latin typeface="Calibri" pitchFamily="34" charset="0"/>
                  <a:ea typeface="宋体" charset="-122"/>
                </a:defRPr>
              </a:lvl3pPr>
              <a:lvl4pPr marL="1600200" indent="-228600">
                <a:defRPr sz="1300">
                  <a:latin typeface="Calibri" pitchFamily="34" charset="0"/>
                  <a:ea typeface="宋体" charset="-122"/>
                </a:defRPr>
              </a:lvl4pPr>
              <a:lvl5pPr marL="2057400" indent="-228600">
                <a:defRPr sz="1300">
                  <a:latin typeface="Calibri" pitchFamily="34" charset="0"/>
                  <a:ea typeface="宋体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itchFamily="34" charset="0"/>
                  <a:ea typeface="宋体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itchFamily="34" charset="0"/>
                  <a:ea typeface="宋体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itchFamily="34" charset="0"/>
                  <a:ea typeface="宋体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itchFamily="34" charset="0"/>
                  <a:ea typeface="宋体" charset="-122"/>
                </a:defRPr>
              </a:lvl9pPr>
            </a:lstStyle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50" kern="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050" kern="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8" name="TextBox 46"/>
            <p:cNvSpPr txBox="1"/>
            <p:nvPr/>
          </p:nvSpPr>
          <p:spPr>
            <a:xfrm>
              <a:off x="6510722" y="3157423"/>
              <a:ext cx="7633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zh-CN" altLang="en-US" sz="2400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154054" y="2666467"/>
            <a:ext cx="1900152" cy="1510751"/>
            <a:chOff x="7154054" y="2666467"/>
            <a:chExt cx="1900152" cy="1510751"/>
          </a:xfrm>
        </p:grpSpPr>
        <p:sp>
          <p:nvSpPr>
            <p:cNvPr id="13" name="椭圆 12"/>
            <p:cNvSpPr/>
            <p:nvPr/>
          </p:nvSpPr>
          <p:spPr>
            <a:xfrm>
              <a:off x="7438603" y="2991306"/>
              <a:ext cx="1185912" cy="11859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52"/>
            <p:cNvSpPr txBox="1">
              <a:spLocks noChangeArrowheads="1"/>
            </p:cNvSpPr>
            <p:nvPr/>
          </p:nvSpPr>
          <p:spPr bwMode="auto">
            <a:xfrm>
              <a:off x="7154054" y="2666467"/>
              <a:ext cx="1900152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1600">
                  <a:latin typeface="微软雅黑" pitchFamily="34" charset="-122"/>
                  <a:ea typeface="微软雅黑" pitchFamily="34" charset="-122"/>
                </a:defRPr>
              </a:lvl1pPr>
              <a:lvl2pPr marL="742950" indent="-285750">
                <a:defRPr sz="1300">
                  <a:latin typeface="Calibri" pitchFamily="34" charset="0"/>
                  <a:ea typeface="宋体" charset="-122"/>
                </a:defRPr>
              </a:lvl2pPr>
              <a:lvl3pPr marL="1143000" indent="-228600">
                <a:defRPr sz="1300">
                  <a:latin typeface="Calibri" pitchFamily="34" charset="0"/>
                  <a:ea typeface="宋体" charset="-122"/>
                </a:defRPr>
              </a:lvl3pPr>
              <a:lvl4pPr marL="1600200" indent="-228600">
                <a:defRPr sz="1300">
                  <a:latin typeface="Calibri" pitchFamily="34" charset="0"/>
                  <a:ea typeface="宋体" charset="-122"/>
                </a:defRPr>
              </a:lvl4pPr>
              <a:lvl5pPr marL="2057400" indent="-228600">
                <a:defRPr sz="1300">
                  <a:latin typeface="Calibri" pitchFamily="34" charset="0"/>
                  <a:ea typeface="宋体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itchFamily="34" charset="0"/>
                  <a:ea typeface="宋体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itchFamily="34" charset="0"/>
                  <a:ea typeface="宋体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itchFamily="34" charset="0"/>
                  <a:ea typeface="宋体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itchFamily="34" charset="0"/>
                  <a:ea typeface="宋体" charset="-122"/>
                </a:defRPr>
              </a:lvl9pPr>
            </a:lstStyle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50" kern="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050" kern="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9" name="TextBox 46"/>
            <p:cNvSpPr txBox="1"/>
            <p:nvPr/>
          </p:nvSpPr>
          <p:spPr>
            <a:xfrm>
              <a:off x="7676574" y="3378961"/>
              <a:ext cx="7633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E62695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50%</a:t>
              </a:r>
              <a:endParaRPr lang="zh-CN" altLang="en-US" sz="2400" dirty="0">
                <a:solidFill>
                  <a:srgbClr val="E62695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421350" y="1463592"/>
            <a:ext cx="3392426" cy="729860"/>
            <a:chOff x="5054599" y="1342008"/>
            <a:chExt cx="3392426" cy="729860"/>
          </a:xfrm>
        </p:grpSpPr>
        <p:sp>
          <p:nvSpPr>
            <p:cNvPr id="22" name="TextBox 21"/>
            <p:cNvSpPr txBox="1"/>
            <p:nvPr/>
          </p:nvSpPr>
          <p:spPr>
            <a:xfrm>
              <a:off x="5054600" y="134200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054599" y="1650919"/>
              <a:ext cx="3392426" cy="420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有思想为客户服务”是嗨设计的神圣使命。嗨设计相信“思想力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执行力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持续力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=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品牌力”。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21350" y="2440069"/>
            <a:ext cx="3392426" cy="729860"/>
            <a:chOff x="5054599" y="1342008"/>
            <a:chExt cx="3392426" cy="729860"/>
          </a:xfrm>
        </p:grpSpPr>
        <p:sp>
          <p:nvSpPr>
            <p:cNvPr id="25" name="TextBox 24"/>
            <p:cNvSpPr txBox="1"/>
            <p:nvPr/>
          </p:nvSpPr>
          <p:spPr>
            <a:xfrm>
              <a:off x="5054600" y="134200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5054599" y="1650919"/>
              <a:ext cx="3392426" cy="420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有思想为客户服务”是嗨设计的神圣使命。嗨设计相信“思想力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执行力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持续力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=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品牌力”。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21350" y="3416546"/>
            <a:ext cx="3392426" cy="729860"/>
            <a:chOff x="5054599" y="1342008"/>
            <a:chExt cx="3392426" cy="729860"/>
          </a:xfrm>
        </p:grpSpPr>
        <p:sp>
          <p:nvSpPr>
            <p:cNvPr id="28" name="TextBox 27"/>
            <p:cNvSpPr txBox="1"/>
            <p:nvPr/>
          </p:nvSpPr>
          <p:spPr>
            <a:xfrm>
              <a:off x="5054600" y="134200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5054599" y="1650919"/>
              <a:ext cx="3392426" cy="420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有思想为客户服务”是嗨设计的神圣使命。嗨设计相信“思想力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执行力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持续力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=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品牌力”。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2836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26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1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 p14:presetBounceEnd="2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1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2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2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412490" y="1250531"/>
            <a:ext cx="8299969" cy="478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思想为客户服务”是嗨设计的神圣使命。嗨设计相信“思想力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执行力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持续力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品牌力”。嗨设计致力于以思想的力量为所服务的品牌增辉，绽放品牌的魅力，释放品牌的价值，助力企业发展。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503238" y="2074680"/>
            <a:ext cx="4021008" cy="1116124"/>
            <a:chOff x="503238" y="2074680"/>
            <a:chExt cx="4021008" cy="1116124"/>
          </a:xfrm>
        </p:grpSpPr>
        <p:sp>
          <p:nvSpPr>
            <p:cNvPr id="53" name="矩形 52"/>
            <p:cNvSpPr/>
            <p:nvPr/>
          </p:nvSpPr>
          <p:spPr>
            <a:xfrm>
              <a:off x="503238" y="2074680"/>
              <a:ext cx="4021008" cy="1116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755576" y="2074680"/>
              <a:ext cx="435629" cy="510342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753786" y="2607754"/>
              <a:ext cx="435629" cy="360040"/>
            </a:xfrm>
            <a:prstGeom prst="rect">
              <a:avLst/>
            </a:prstGeom>
            <a:solidFill>
              <a:srgbClr val="2261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1452796" y="2526456"/>
              <a:ext cx="298833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2E4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有思想为客户服务”是嗨设计的神圣使命。嗨设计相信“思想力</a:t>
              </a:r>
              <a:r>
                <a:rPr lang="en-US" altLang="zh-CN" sz="1000" dirty="0">
                  <a:solidFill>
                    <a:srgbClr val="232E4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1000" dirty="0">
                  <a:solidFill>
                    <a:srgbClr val="232E4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1000" dirty="0">
                  <a:solidFill>
                    <a:srgbClr val="232E4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1000" dirty="0">
                  <a:solidFill>
                    <a:srgbClr val="232E4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1000" dirty="0">
                  <a:solidFill>
                    <a:srgbClr val="232E4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1000" dirty="0">
                  <a:solidFill>
                    <a:srgbClr val="232E4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品牌力”。</a:t>
              </a:r>
            </a:p>
          </p:txBody>
        </p:sp>
        <p:sp>
          <p:nvSpPr>
            <p:cNvPr id="57" name="矩形 56"/>
            <p:cNvSpPr/>
            <p:nvPr/>
          </p:nvSpPr>
          <p:spPr>
            <a:xfrm>
              <a:off x="1452796" y="2260782"/>
              <a:ext cx="163354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rgbClr val="E62695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b="1" dirty="0">
                <a:solidFill>
                  <a:srgbClr val="E62695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691864" y="2110085"/>
              <a:ext cx="5760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05</a:t>
              </a:r>
              <a:endParaRPr lang="en-US" altLang="zh-CN" sz="24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737655" y="2664664"/>
              <a:ext cx="471633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DEC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8" name="Picture 3" descr="C:\Users\Admin\Desktop\3409334_173111043947_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8897" b="7202"/>
          <a:stretch/>
        </p:blipFill>
        <p:spPr bwMode="auto">
          <a:xfrm>
            <a:off x="4658959" y="2074679"/>
            <a:ext cx="3976991" cy="2549299"/>
          </a:xfrm>
          <a:prstGeom prst="rect">
            <a:avLst/>
          </a:prstGeom>
          <a:noFill/>
          <a:ln w="63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503238" y="3363838"/>
            <a:ext cx="4021008" cy="1260140"/>
            <a:chOff x="503238" y="3363838"/>
            <a:chExt cx="4021008" cy="1260140"/>
          </a:xfrm>
        </p:grpSpPr>
        <p:sp>
          <p:nvSpPr>
            <p:cNvPr id="61" name="矩形 60"/>
            <p:cNvSpPr/>
            <p:nvPr/>
          </p:nvSpPr>
          <p:spPr>
            <a:xfrm>
              <a:off x="503238" y="3363838"/>
              <a:ext cx="4021008" cy="12601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755576" y="3363838"/>
              <a:ext cx="435629" cy="510342"/>
            </a:xfrm>
            <a:prstGeom prst="rect">
              <a:avLst/>
            </a:prstGeom>
            <a:solidFill>
              <a:srgbClr val="93AF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755576" y="3896912"/>
              <a:ext cx="435629" cy="360040"/>
            </a:xfrm>
            <a:prstGeom prst="rect">
              <a:avLst/>
            </a:prstGeom>
            <a:solidFill>
              <a:srgbClr val="93AF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691864" y="3412515"/>
              <a:ext cx="5760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06</a:t>
              </a:r>
              <a:endParaRPr lang="en-US" altLang="zh-CN" sz="24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737655" y="3967094"/>
              <a:ext cx="471633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DEC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452796" y="3562150"/>
              <a:ext cx="2988332" cy="665784"/>
              <a:chOff x="1452796" y="5075490"/>
              <a:chExt cx="2988332" cy="665784"/>
            </a:xfrm>
          </p:grpSpPr>
          <p:sp>
            <p:nvSpPr>
              <p:cNvPr id="104" name="矩形 103"/>
              <p:cNvSpPr/>
              <p:nvPr/>
            </p:nvSpPr>
            <p:spPr>
              <a:xfrm>
                <a:off x="1452796" y="5341164"/>
                <a:ext cx="2988332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000" dirty="0">
                    <a:solidFill>
                      <a:srgbClr val="232E40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有思想为客户服务”是嗨设计的神圣使命。嗨设计相信“思想力</a:t>
                </a:r>
                <a:r>
                  <a:rPr lang="en-US" altLang="zh-CN" sz="1000" dirty="0">
                    <a:solidFill>
                      <a:srgbClr val="232E40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1000" dirty="0">
                    <a:solidFill>
                      <a:srgbClr val="232E40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执行力</a:t>
                </a:r>
                <a:r>
                  <a:rPr lang="en-US" altLang="zh-CN" sz="1000" dirty="0">
                    <a:solidFill>
                      <a:srgbClr val="232E40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1000" dirty="0">
                    <a:solidFill>
                      <a:srgbClr val="232E40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持续力</a:t>
                </a:r>
                <a:r>
                  <a:rPr lang="en-US" altLang="zh-CN" sz="1000" dirty="0">
                    <a:solidFill>
                      <a:srgbClr val="232E40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=</a:t>
                </a:r>
                <a:r>
                  <a:rPr lang="zh-CN" altLang="en-US" sz="1000" dirty="0">
                    <a:solidFill>
                      <a:srgbClr val="232E40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品牌力”。</a:t>
                </a:r>
              </a:p>
            </p:txBody>
          </p:sp>
          <p:sp>
            <p:nvSpPr>
              <p:cNvPr id="105" name="矩形 104"/>
              <p:cNvSpPr/>
              <p:nvPr/>
            </p:nvSpPr>
            <p:spPr>
              <a:xfrm>
                <a:off x="1452796" y="5075490"/>
                <a:ext cx="1633545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1200" b="1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200" b="1" dirty="0">
                  <a:solidFill>
                    <a:srgbClr val="E62695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</p:grpSp>
      <p:sp>
        <p:nvSpPr>
          <p:cNvPr id="108" name="矩形 107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1232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9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03238" y="2294459"/>
            <a:ext cx="3836355" cy="936625"/>
            <a:chOff x="503238" y="2294459"/>
            <a:chExt cx="3836355" cy="936625"/>
          </a:xfrm>
        </p:grpSpPr>
        <p:sp>
          <p:nvSpPr>
            <p:cNvPr id="2" name="圆角矩形 1"/>
            <p:cNvSpPr/>
            <p:nvPr/>
          </p:nvSpPr>
          <p:spPr>
            <a:xfrm>
              <a:off x="503238" y="2294459"/>
              <a:ext cx="3836355" cy="936625"/>
            </a:xfrm>
            <a:prstGeom prst="roundRect">
              <a:avLst>
                <a:gd name="adj" fmla="val 0"/>
              </a:avLst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2" name="组合 121"/>
            <p:cNvGrpSpPr/>
            <p:nvPr/>
          </p:nvGrpSpPr>
          <p:grpSpPr>
            <a:xfrm>
              <a:off x="1253603" y="2397841"/>
              <a:ext cx="3013982" cy="699856"/>
              <a:chOff x="5054599" y="1342008"/>
              <a:chExt cx="3554515" cy="699856"/>
            </a:xfrm>
          </p:grpSpPr>
          <p:sp>
            <p:nvSpPr>
              <p:cNvPr id="123" name="TextBox 122"/>
              <p:cNvSpPr txBox="1"/>
              <p:nvPr/>
            </p:nvSpPr>
            <p:spPr>
              <a:xfrm>
                <a:off x="5054600" y="1342008"/>
                <a:ext cx="11079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140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24" name="矩形 123"/>
              <p:cNvSpPr/>
              <p:nvPr/>
            </p:nvSpPr>
            <p:spPr>
              <a:xfrm>
                <a:off x="5054599" y="1598666"/>
                <a:ext cx="3554515" cy="4431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有思想为客户服务”是嗨设计的神圣使命。嗨设计相信“思想力</a:t>
                </a:r>
                <a:r>
                  <a:rPr lang="en-US" altLang="zh-CN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执行力</a:t>
                </a:r>
                <a:r>
                  <a:rPr lang="en-US" altLang="zh-CN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持续力</a:t>
                </a:r>
                <a:r>
                  <a:rPr lang="en-US" altLang="zh-CN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=</a:t>
                </a: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品牌力”。</a:t>
                </a: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633796" y="2452868"/>
              <a:ext cx="619808" cy="619807"/>
              <a:chOff x="-3564904" y="1687109"/>
              <a:chExt cx="619808" cy="619807"/>
            </a:xfrm>
          </p:grpSpPr>
          <p:sp>
            <p:nvSpPr>
              <p:cNvPr id="202" name="椭圆 201"/>
              <p:cNvSpPr/>
              <p:nvPr/>
            </p:nvSpPr>
            <p:spPr>
              <a:xfrm>
                <a:off x="-3564904" y="1687109"/>
                <a:ext cx="619808" cy="619807"/>
              </a:xfrm>
              <a:prstGeom prst="ellipse">
                <a:avLst/>
              </a:prstGeom>
              <a:solidFill>
                <a:srgbClr val="2261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03" name="组合 202"/>
              <p:cNvGrpSpPr/>
              <p:nvPr/>
            </p:nvGrpSpPr>
            <p:grpSpPr>
              <a:xfrm>
                <a:off x="-3383341" y="1850198"/>
                <a:ext cx="256682" cy="293629"/>
                <a:chOff x="10856093" y="315913"/>
                <a:chExt cx="419100" cy="479425"/>
              </a:xfrm>
              <a:solidFill>
                <a:schemeClr val="bg1"/>
              </a:solidFill>
            </p:grpSpPr>
            <p:sp>
              <p:nvSpPr>
                <p:cNvPr id="205" name="Freeform 7"/>
                <p:cNvSpPr>
                  <a:spLocks noEditPoints="1"/>
                </p:cNvSpPr>
                <p:nvPr/>
              </p:nvSpPr>
              <p:spPr bwMode="auto">
                <a:xfrm>
                  <a:off x="10856093" y="315913"/>
                  <a:ext cx="330200" cy="419100"/>
                </a:xfrm>
                <a:custGeom>
                  <a:avLst/>
                  <a:gdLst>
                    <a:gd name="T0" fmla="*/ 208 w 208"/>
                    <a:gd name="T1" fmla="*/ 264 h 264"/>
                    <a:gd name="T2" fmla="*/ 0 w 208"/>
                    <a:gd name="T3" fmla="*/ 264 h 264"/>
                    <a:gd name="T4" fmla="*/ 0 w 208"/>
                    <a:gd name="T5" fmla="*/ 0 h 264"/>
                    <a:gd name="T6" fmla="*/ 208 w 208"/>
                    <a:gd name="T7" fmla="*/ 0 h 264"/>
                    <a:gd name="T8" fmla="*/ 208 w 208"/>
                    <a:gd name="T9" fmla="*/ 264 h 264"/>
                    <a:gd name="T10" fmla="*/ 19 w 208"/>
                    <a:gd name="T11" fmla="*/ 245 h 264"/>
                    <a:gd name="T12" fmla="*/ 189 w 208"/>
                    <a:gd name="T13" fmla="*/ 245 h 264"/>
                    <a:gd name="T14" fmla="*/ 189 w 208"/>
                    <a:gd name="T15" fmla="*/ 18 h 264"/>
                    <a:gd name="T16" fmla="*/ 19 w 208"/>
                    <a:gd name="T17" fmla="*/ 18 h 264"/>
                    <a:gd name="T18" fmla="*/ 19 w 208"/>
                    <a:gd name="T19" fmla="*/ 245 h 2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8" h="264">
                      <a:moveTo>
                        <a:pt x="208" y="264"/>
                      </a:moveTo>
                      <a:lnTo>
                        <a:pt x="0" y="264"/>
                      </a:lnTo>
                      <a:lnTo>
                        <a:pt x="0" y="0"/>
                      </a:lnTo>
                      <a:lnTo>
                        <a:pt x="208" y="0"/>
                      </a:lnTo>
                      <a:lnTo>
                        <a:pt x="208" y="264"/>
                      </a:lnTo>
                      <a:close/>
                      <a:moveTo>
                        <a:pt x="19" y="245"/>
                      </a:moveTo>
                      <a:lnTo>
                        <a:pt x="189" y="245"/>
                      </a:lnTo>
                      <a:lnTo>
                        <a:pt x="189" y="18"/>
                      </a:lnTo>
                      <a:lnTo>
                        <a:pt x="19" y="18"/>
                      </a:lnTo>
                      <a:lnTo>
                        <a:pt x="19" y="24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6" name="Rectangle 8"/>
                <p:cNvSpPr>
                  <a:spLocks noChangeArrowheads="1"/>
                </p:cNvSpPr>
                <p:nvPr/>
              </p:nvSpPr>
              <p:spPr bwMode="auto">
                <a:xfrm>
                  <a:off x="10930706" y="495301"/>
                  <a:ext cx="179388" cy="301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7" name="Rectangle 9"/>
                <p:cNvSpPr>
                  <a:spLocks noChangeArrowheads="1"/>
                </p:cNvSpPr>
                <p:nvPr/>
              </p:nvSpPr>
              <p:spPr bwMode="auto">
                <a:xfrm>
                  <a:off x="10930706" y="555626"/>
                  <a:ext cx="179388" cy="301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8" name="Rectangle 10"/>
                <p:cNvSpPr>
                  <a:spLocks noChangeArrowheads="1"/>
                </p:cNvSpPr>
                <p:nvPr/>
              </p:nvSpPr>
              <p:spPr bwMode="auto">
                <a:xfrm>
                  <a:off x="10930706" y="615951"/>
                  <a:ext cx="179388" cy="285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9" name="Rectangle 11"/>
                <p:cNvSpPr>
                  <a:spLocks noChangeArrowheads="1"/>
                </p:cNvSpPr>
                <p:nvPr/>
              </p:nvSpPr>
              <p:spPr bwMode="auto">
                <a:xfrm>
                  <a:off x="10930706" y="434975"/>
                  <a:ext cx="90488" cy="301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0" name="Freeform 12"/>
                <p:cNvSpPr>
                  <a:spLocks/>
                </p:cNvSpPr>
                <p:nvPr/>
              </p:nvSpPr>
              <p:spPr bwMode="auto">
                <a:xfrm>
                  <a:off x="10960868" y="374650"/>
                  <a:ext cx="314325" cy="420688"/>
                </a:xfrm>
                <a:custGeom>
                  <a:avLst/>
                  <a:gdLst>
                    <a:gd name="T0" fmla="*/ 198 w 198"/>
                    <a:gd name="T1" fmla="*/ 265 h 265"/>
                    <a:gd name="T2" fmla="*/ 0 w 198"/>
                    <a:gd name="T3" fmla="*/ 265 h 265"/>
                    <a:gd name="T4" fmla="*/ 0 w 198"/>
                    <a:gd name="T5" fmla="*/ 246 h 265"/>
                    <a:gd name="T6" fmla="*/ 179 w 198"/>
                    <a:gd name="T7" fmla="*/ 246 h 265"/>
                    <a:gd name="T8" fmla="*/ 179 w 198"/>
                    <a:gd name="T9" fmla="*/ 19 h 265"/>
                    <a:gd name="T10" fmla="*/ 160 w 198"/>
                    <a:gd name="T11" fmla="*/ 19 h 265"/>
                    <a:gd name="T12" fmla="*/ 160 w 198"/>
                    <a:gd name="T13" fmla="*/ 0 h 265"/>
                    <a:gd name="T14" fmla="*/ 198 w 198"/>
                    <a:gd name="T15" fmla="*/ 0 h 265"/>
                    <a:gd name="T16" fmla="*/ 198 w 198"/>
                    <a:gd name="T17" fmla="*/ 265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8" h="265">
                      <a:moveTo>
                        <a:pt x="198" y="265"/>
                      </a:moveTo>
                      <a:lnTo>
                        <a:pt x="0" y="265"/>
                      </a:lnTo>
                      <a:lnTo>
                        <a:pt x="0" y="246"/>
                      </a:lnTo>
                      <a:lnTo>
                        <a:pt x="179" y="246"/>
                      </a:lnTo>
                      <a:lnTo>
                        <a:pt x="179" y="19"/>
                      </a:lnTo>
                      <a:lnTo>
                        <a:pt x="160" y="19"/>
                      </a:lnTo>
                      <a:lnTo>
                        <a:pt x="160" y="0"/>
                      </a:lnTo>
                      <a:lnTo>
                        <a:pt x="198" y="0"/>
                      </a:lnTo>
                      <a:lnTo>
                        <a:pt x="198" y="26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204" name="椭圆 203"/>
              <p:cNvSpPr/>
              <p:nvPr/>
            </p:nvSpPr>
            <p:spPr>
              <a:xfrm>
                <a:off x="-3547698" y="1704315"/>
                <a:ext cx="585396" cy="585395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4804408" y="2294459"/>
            <a:ext cx="3836355" cy="936625"/>
            <a:chOff x="4804408" y="2294459"/>
            <a:chExt cx="3836355" cy="936625"/>
          </a:xfrm>
        </p:grpSpPr>
        <p:sp>
          <p:nvSpPr>
            <p:cNvPr id="125" name="圆角矩形 124"/>
            <p:cNvSpPr/>
            <p:nvPr/>
          </p:nvSpPr>
          <p:spPr>
            <a:xfrm>
              <a:off x="4804408" y="2294459"/>
              <a:ext cx="3836355" cy="936625"/>
            </a:xfrm>
            <a:prstGeom prst="roundRect">
              <a:avLst>
                <a:gd name="adj" fmla="val 0"/>
              </a:avLst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8" name="组合 127"/>
            <p:cNvGrpSpPr/>
            <p:nvPr/>
          </p:nvGrpSpPr>
          <p:grpSpPr>
            <a:xfrm>
              <a:off x="5554773" y="2397841"/>
              <a:ext cx="3013982" cy="699856"/>
              <a:chOff x="5054599" y="1342008"/>
              <a:chExt cx="3554515" cy="699856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5054600" y="1342008"/>
                <a:ext cx="11079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140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30" name="矩形 129"/>
              <p:cNvSpPr/>
              <p:nvPr/>
            </p:nvSpPr>
            <p:spPr>
              <a:xfrm>
                <a:off x="5054599" y="1598666"/>
                <a:ext cx="3554515" cy="4431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有思想为客户服务”是嗨设计的神圣使命。嗨设计相信“思想力</a:t>
                </a:r>
                <a:r>
                  <a:rPr lang="en-US" altLang="zh-CN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执行力</a:t>
                </a:r>
                <a:r>
                  <a:rPr lang="en-US" altLang="zh-CN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持续力</a:t>
                </a:r>
                <a:r>
                  <a:rPr lang="en-US" altLang="zh-CN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=</a:t>
                </a: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品牌力”。</a:t>
                </a: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4934965" y="2452868"/>
              <a:ext cx="619808" cy="619807"/>
              <a:chOff x="-2699225" y="1687109"/>
              <a:chExt cx="619808" cy="619807"/>
            </a:xfrm>
          </p:grpSpPr>
          <p:sp>
            <p:nvSpPr>
              <p:cNvPr id="218" name="椭圆 217"/>
              <p:cNvSpPr/>
              <p:nvPr/>
            </p:nvSpPr>
            <p:spPr>
              <a:xfrm>
                <a:off x="-2699225" y="1687109"/>
                <a:ext cx="619808" cy="619807"/>
              </a:xfrm>
              <a:prstGeom prst="ellipse">
                <a:avLst/>
              </a:prstGeom>
              <a:solidFill>
                <a:srgbClr val="2261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9" name="Freeform 13"/>
              <p:cNvSpPr>
                <a:spLocks/>
              </p:cNvSpPr>
              <p:nvPr/>
            </p:nvSpPr>
            <p:spPr bwMode="auto">
              <a:xfrm>
                <a:off x="-2536622" y="1859434"/>
                <a:ext cx="294602" cy="275156"/>
              </a:xfrm>
              <a:custGeom>
                <a:avLst/>
                <a:gdLst>
                  <a:gd name="T0" fmla="*/ 40 w 128"/>
                  <a:gd name="T1" fmla="*/ 120 h 120"/>
                  <a:gd name="T2" fmla="*/ 12 w 128"/>
                  <a:gd name="T3" fmla="*/ 108 h 120"/>
                  <a:gd name="T4" fmla="*/ 0 w 128"/>
                  <a:gd name="T5" fmla="*/ 80 h 120"/>
                  <a:gd name="T6" fmla="*/ 12 w 128"/>
                  <a:gd name="T7" fmla="*/ 52 h 120"/>
                  <a:gd name="T8" fmla="*/ 58 w 128"/>
                  <a:gd name="T9" fmla="*/ 2 h 120"/>
                  <a:gd name="T10" fmla="*/ 64 w 128"/>
                  <a:gd name="T11" fmla="*/ 8 h 120"/>
                  <a:gd name="T12" fmla="*/ 17 w 128"/>
                  <a:gd name="T13" fmla="*/ 57 h 120"/>
                  <a:gd name="T14" fmla="*/ 8 w 128"/>
                  <a:gd name="T15" fmla="*/ 80 h 120"/>
                  <a:gd name="T16" fmla="*/ 17 w 128"/>
                  <a:gd name="T17" fmla="*/ 103 h 120"/>
                  <a:gd name="T18" fmla="*/ 40 w 128"/>
                  <a:gd name="T19" fmla="*/ 112 h 120"/>
                  <a:gd name="T20" fmla="*/ 63 w 128"/>
                  <a:gd name="T21" fmla="*/ 103 h 120"/>
                  <a:gd name="T22" fmla="*/ 113 w 128"/>
                  <a:gd name="T23" fmla="*/ 49 h 120"/>
                  <a:gd name="T24" fmla="*/ 120 w 128"/>
                  <a:gd name="T25" fmla="*/ 32 h 120"/>
                  <a:gd name="T26" fmla="*/ 113 w 128"/>
                  <a:gd name="T27" fmla="*/ 15 h 120"/>
                  <a:gd name="T28" fmla="*/ 96 w 128"/>
                  <a:gd name="T29" fmla="*/ 8 h 120"/>
                  <a:gd name="T30" fmla="*/ 79 w 128"/>
                  <a:gd name="T31" fmla="*/ 15 h 120"/>
                  <a:gd name="T32" fmla="*/ 29 w 128"/>
                  <a:gd name="T33" fmla="*/ 69 h 120"/>
                  <a:gd name="T34" fmla="*/ 29 w 128"/>
                  <a:gd name="T35" fmla="*/ 91 h 120"/>
                  <a:gd name="T36" fmla="*/ 40 w 128"/>
                  <a:gd name="T37" fmla="*/ 96 h 120"/>
                  <a:gd name="T38" fmla="*/ 40 w 128"/>
                  <a:gd name="T39" fmla="*/ 96 h 120"/>
                  <a:gd name="T40" fmla="*/ 51 w 128"/>
                  <a:gd name="T41" fmla="*/ 91 h 120"/>
                  <a:gd name="T42" fmla="*/ 100 w 128"/>
                  <a:gd name="T43" fmla="*/ 41 h 120"/>
                  <a:gd name="T44" fmla="*/ 105 w 128"/>
                  <a:gd name="T45" fmla="*/ 47 h 120"/>
                  <a:gd name="T46" fmla="*/ 57 w 128"/>
                  <a:gd name="T47" fmla="*/ 97 h 120"/>
                  <a:gd name="T48" fmla="*/ 40 w 128"/>
                  <a:gd name="T49" fmla="*/ 104 h 120"/>
                  <a:gd name="T50" fmla="*/ 40 w 128"/>
                  <a:gd name="T51" fmla="*/ 104 h 120"/>
                  <a:gd name="T52" fmla="*/ 23 w 128"/>
                  <a:gd name="T53" fmla="*/ 97 h 120"/>
                  <a:gd name="T54" fmla="*/ 23 w 128"/>
                  <a:gd name="T55" fmla="*/ 63 h 120"/>
                  <a:gd name="T56" fmla="*/ 73 w 128"/>
                  <a:gd name="T57" fmla="*/ 9 h 120"/>
                  <a:gd name="T58" fmla="*/ 96 w 128"/>
                  <a:gd name="T59" fmla="*/ 0 h 120"/>
                  <a:gd name="T60" fmla="*/ 119 w 128"/>
                  <a:gd name="T61" fmla="*/ 9 h 120"/>
                  <a:gd name="T62" fmla="*/ 128 w 128"/>
                  <a:gd name="T63" fmla="*/ 32 h 120"/>
                  <a:gd name="T64" fmla="*/ 119 w 128"/>
                  <a:gd name="T65" fmla="*/ 55 h 120"/>
                  <a:gd name="T66" fmla="*/ 68 w 128"/>
                  <a:gd name="T67" fmla="*/ 108 h 120"/>
                  <a:gd name="T68" fmla="*/ 40 w 128"/>
                  <a:gd name="T6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8" h="120">
                    <a:moveTo>
                      <a:pt x="40" y="120"/>
                    </a:moveTo>
                    <a:cubicBezTo>
                      <a:pt x="29" y="120"/>
                      <a:pt x="19" y="116"/>
                      <a:pt x="12" y="108"/>
                    </a:cubicBezTo>
                    <a:cubicBezTo>
                      <a:pt x="4" y="101"/>
                      <a:pt x="0" y="91"/>
                      <a:pt x="0" y="80"/>
                    </a:cubicBezTo>
                    <a:cubicBezTo>
                      <a:pt x="0" y="69"/>
                      <a:pt x="4" y="59"/>
                      <a:pt x="12" y="52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1" y="63"/>
                      <a:pt x="8" y="71"/>
                      <a:pt x="8" y="80"/>
                    </a:cubicBezTo>
                    <a:cubicBezTo>
                      <a:pt x="8" y="89"/>
                      <a:pt x="11" y="97"/>
                      <a:pt x="17" y="103"/>
                    </a:cubicBezTo>
                    <a:cubicBezTo>
                      <a:pt x="23" y="109"/>
                      <a:pt x="31" y="112"/>
                      <a:pt x="40" y="112"/>
                    </a:cubicBezTo>
                    <a:cubicBezTo>
                      <a:pt x="49" y="112"/>
                      <a:pt x="57" y="109"/>
                      <a:pt x="63" y="103"/>
                    </a:cubicBezTo>
                    <a:cubicBezTo>
                      <a:pt x="113" y="49"/>
                      <a:pt x="113" y="49"/>
                      <a:pt x="113" y="49"/>
                    </a:cubicBezTo>
                    <a:cubicBezTo>
                      <a:pt x="118" y="44"/>
                      <a:pt x="120" y="38"/>
                      <a:pt x="120" y="32"/>
                    </a:cubicBezTo>
                    <a:cubicBezTo>
                      <a:pt x="120" y="26"/>
                      <a:pt x="118" y="20"/>
                      <a:pt x="113" y="15"/>
                    </a:cubicBezTo>
                    <a:cubicBezTo>
                      <a:pt x="108" y="10"/>
                      <a:pt x="102" y="8"/>
                      <a:pt x="96" y="8"/>
                    </a:cubicBezTo>
                    <a:cubicBezTo>
                      <a:pt x="90" y="8"/>
                      <a:pt x="84" y="10"/>
                      <a:pt x="79" y="15"/>
                    </a:cubicBezTo>
                    <a:cubicBezTo>
                      <a:pt x="29" y="69"/>
                      <a:pt x="29" y="69"/>
                      <a:pt x="29" y="69"/>
                    </a:cubicBezTo>
                    <a:cubicBezTo>
                      <a:pt x="22" y="75"/>
                      <a:pt x="22" y="85"/>
                      <a:pt x="29" y="91"/>
                    </a:cubicBezTo>
                    <a:cubicBezTo>
                      <a:pt x="32" y="94"/>
                      <a:pt x="36" y="96"/>
                      <a:pt x="40" y="96"/>
                    </a:cubicBezTo>
                    <a:cubicBezTo>
                      <a:pt x="40" y="96"/>
                      <a:pt x="40" y="96"/>
                      <a:pt x="40" y="96"/>
                    </a:cubicBezTo>
                    <a:cubicBezTo>
                      <a:pt x="44" y="96"/>
                      <a:pt x="48" y="94"/>
                      <a:pt x="51" y="91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105" y="47"/>
                      <a:pt x="105" y="47"/>
                      <a:pt x="105" y="47"/>
                    </a:cubicBezTo>
                    <a:cubicBezTo>
                      <a:pt x="57" y="97"/>
                      <a:pt x="57" y="97"/>
                      <a:pt x="57" y="97"/>
                    </a:cubicBezTo>
                    <a:cubicBezTo>
                      <a:pt x="52" y="102"/>
                      <a:pt x="46" y="104"/>
                      <a:pt x="40" y="104"/>
                    </a:cubicBezTo>
                    <a:cubicBezTo>
                      <a:pt x="40" y="104"/>
                      <a:pt x="40" y="104"/>
                      <a:pt x="40" y="104"/>
                    </a:cubicBezTo>
                    <a:cubicBezTo>
                      <a:pt x="34" y="104"/>
                      <a:pt x="28" y="102"/>
                      <a:pt x="23" y="97"/>
                    </a:cubicBezTo>
                    <a:cubicBezTo>
                      <a:pt x="14" y="88"/>
                      <a:pt x="14" y="72"/>
                      <a:pt x="23" y="63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9" y="3"/>
                      <a:pt x="87" y="0"/>
                      <a:pt x="96" y="0"/>
                    </a:cubicBezTo>
                    <a:cubicBezTo>
                      <a:pt x="105" y="0"/>
                      <a:pt x="113" y="3"/>
                      <a:pt x="119" y="9"/>
                    </a:cubicBezTo>
                    <a:cubicBezTo>
                      <a:pt x="125" y="15"/>
                      <a:pt x="128" y="23"/>
                      <a:pt x="128" y="32"/>
                    </a:cubicBezTo>
                    <a:cubicBezTo>
                      <a:pt x="128" y="41"/>
                      <a:pt x="125" y="49"/>
                      <a:pt x="119" y="55"/>
                    </a:cubicBezTo>
                    <a:cubicBezTo>
                      <a:pt x="68" y="108"/>
                      <a:pt x="68" y="108"/>
                      <a:pt x="68" y="108"/>
                    </a:cubicBezTo>
                    <a:cubicBezTo>
                      <a:pt x="61" y="116"/>
                      <a:pt x="51" y="120"/>
                      <a:pt x="40" y="12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" name="椭圆 219"/>
              <p:cNvSpPr/>
              <p:nvPr/>
            </p:nvSpPr>
            <p:spPr>
              <a:xfrm>
                <a:off x="-2682019" y="1704315"/>
                <a:ext cx="585396" cy="585395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503238" y="3508834"/>
            <a:ext cx="3836355" cy="936625"/>
            <a:chOff x="503238" y="3508834"/>
            <a:chExt cx="3836355" cy="936625"/>
          </a:xfrm>
        </p:grpSpPr>
        <p:sp>
          <p:nvSpPr>
            <p:cNvPr id="175" name="圆角矩形 174"/>
            <p:cNvSpPr/>
            <p:nvPr/>
          </p:nvSpPr>
          <p:spPr>
            <a:xfrm>
              <a:off x="503238" y="3508834"/>
              <a:ext cx="3836355" cy="936625"/>
            </a:xfrm>
            <a:prstGeom prst="roundRect">
              <a:avLst>
                <a:gd name="adj" fmla="val 0"/>
              </a:avLst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8" name="组合 177"/>
            <p:cNvGrpSpPr/>
            <p:nvPr/>
          </p:nvGrpSpPr>
          <p:grpSpPr>
            <a:xfrm>
              <a:off x="1253603" y="3612216"/>
              <a:ext cx="3013982" cy="699856"/>
              <a:chOff x="5054599" y="1342008"/>
              <a:chExt cx="3554515" cy="699856"/>
            </a:xfrm>
          </p:grpSpPr>
          <p:sp>
            <p:nvSpPr>
              <p:cNvPr id="179" name="TextBox 178"/>
              <p:cNvSpPr txBox="1"/>
              <p:nvPr/>
            </p:nvSpPr>
            <p:spPr>
              <a:xfrm>
                <a:off x="5054600" y="1342008"/>
                <a:ext cx="11079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140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80" name="矩形 179"/>
              <p:cNvSpPr/>
              <p:nvPr/>
            </p:nvSpPr>
            <p:spPr>
              <a:xfrm>
                <a:off x="5054599" y="1598666"/>
                <a:ext cx="3554515" cy="4431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有思想为客户服务”是嗨设计的神圣使命。嗨设计相信“思想力</a:t>
                </a:r>
                <a:r>
                  <a:rPr lang="en-US" altLang="zh-CN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执行力</a:t>
                </a:r>
                <a:r>
                  <a:rPr lang="en-US" altLang="zh-CN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持续力</a:t>
                </a:r>
                <a:r>
                  <a:rPr lang="en-US" altLang="zh-CN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=</a:t>
                </a: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品牌力”。</a:t>
                </a: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633796" y="3667243"/>
              <a:ext cx="619808" cy="619807"/>
              <a:chOff x="-1833545" y="1687109"/>
              <a:chExt cx="619808" cy="619807"/>
            </a:xfrm>
          </p:grpSpPr>
          <p:sp>
            <p:nvSpPr>
              <p:cNvPr id="226" name="椭圆 225"/>
              <p:cNvSpPr/>
              <p:nvPr/>
            </p:nvSpPr>
            <p:spPr>
              <a:xfrm>
                <a:off x="-1833545" y="1687109"/>
                <a:ext cx="619808" cy="619807"/>
              </a:xfrm>
              <a:prstGeom prst="ellipse">
                <a:avLst/>
              </a:prstGeom>
              <a:solidFill>
                <a:srgbClr val="2261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27" name="组合 226"/>
              <p:cNvGrpSpPr/>
              <p:nvPr/>
            </p:nvGrpSpPr>
            <p:grpSpPr>
              <a:xfrm>
                <a:off x="-1651982" y="1849712"/>
                <a:ext cx="256682" cy="294601"/>
                <a:chOff x="14545443" y="5235576"/>
                <a:chExt cx="419100" cy="481012"/>
              </a:xfrm>
              <a:solidFill>
                <a:schemeClr val="bg1"/>
              </a:solidFill>
            </p:grpSpPr>
            <p:sp>
              <p:nvSpPr>
                <p:cNvPr id="229" name="Freeform 16"/>
                <p:cNvSpPr>
                  <a:spLocks/>
                </p:cNvSpPr>
                <p:nvPr/>
              </p:nvSpPr>
              <p:spPr bwMode="auto">
                <a:xfrm>
                  <a:off x="14545443" y="5303838"/>
                  <a:ext cx="419100" cy="412750"/>
                </a:xfrm>
                <a:custGeom>
                  <a:avLst/>
                  <a:gdLst>
                    <a:gd name="T0" fmla="*/ 56 w 112"/>
                    <a:gd name="T1" fmla="*/ 110 h 110"/>
                    <a:gd name="T2" fmla="*/ 0 w 112"/>
                    <a:gd name="T3" fmla="*/ 54 h 110"/>
                    <a:gd name="T4" fmla="*/ 43 w 112"/>
                    <a:gd name="T5" fmla="*/ 0 h 110"/>
                    <a:gd name="T6" fmla="*/ 45 w 112"/>
                    <a:gd name="T7" fmla="*/ 7 h 110"/>
                    <a:gd name="T8" fmla="*/ 8 w 112"/>
                    <a:gd name="T9" fmla="*/ 54 h 110"/>
                    <a:gd name="T10" fmla="*/ 56 w 112"/>
                    <a:gd name="T11" fmla="*/ 102 h 110"/>
                    <a:gd name="T12" fmla="*/ 104 w 112"/>
                    <a:gd name="T13" fmla="*/ 54 h 110"/>
                    <a:gd name="T14" fmla="*/ 67 w 112"/>
                    <a:gd name="T15" fmla="*/ 7 h 110"/>
                    <a:gd name="T16" fmla="*/ 69 w 112"/>
                    <a:gd name="T17" fmla="*/ 0 h 110"/>
                    <a:gd name="T18" fmla="*/ 112 w 112"/>
                    <a:gd name="T19" fmla="*/ 54 h 110"/>
                    <a:gd name="T20" fmla="*/ 56 w 112"/>
                    <a:gd name="T21" fmla="*/ 110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2" h="110">
                      <a:moveTo>
                        <a:pt x="56" y="110"/>
                      </a:moveTo>
                      <a:cubicBezTo>
                        <a:pt x="25" y="110"/>
                        <a:pt x="0" y="85"/>
                        <a:pt x="0" y="54"/>
                      </a:cubicBezTo>
                      <a:cubicBezTo>
                        <a:pt x="0" y="28"/>
                        <a:pt x="18" y="5"/>
                        <a:pt x="43" y="0"/>
                      </a:cubicBezTo>
                      <a:cubicBezTo>
                        <a:pt x="45" y="7"/>
                        <a:pt x="45" y="7"/>
                        <a:pt x="45" y="7"/>
                      </a:cubicBezTo>
                      <a:cubicBezTo>
                        <a:pt x="23" y="12"/>
                        <a:pt x="8" y="32"/>
                        <a:pt x="8" y="54"/>
                      </a:cubicBezTo>
                      <a:cubicBezTo>
                        <a:pt x="8" y="80"/>
                        <a:pt x="30" y="102"/>
                        <a:pt x="56" y="102"/>
                      </a:cubicBezTo>
                      <a:cubicBezTo>
                        <a:pt x="82" y="102"/>
                        <a:pt x="104" y="80"/>
                        <a:pt x="104" y="54"/>
                      </a:cubicBezTo>
                      <a:cubicBezTo>
                        <a:pt x="104" y="32"/>
                        <a:pt x="89" y="12"/>
                        <a:pt x="67" y="7"/>
                      </a:cubicBezTo>
                      <a:cubicBezTo>
                        <a:pt x="69" y="0"/>
                        <a:pt x="69" y="0"/>
                        <a:pt x="69" y="0"/>
                      </a:cubicBezTo>
                      <a:cubicBezTo>
                        <a:pt x="94" y="5"/>
                        <a:pt x="112" y="28"/>
                        <a:pt x="112" y="54"/>
                      </a:cubicBezTo>
                      <a:cubicBezTo>
                        <a:pt x="112" y="85"/>
                        <a:pt x="87" y="110"/>
                        <a:pt x="56" y="11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0" name="Rectangle 17"/>
                <p:cNvSpPr>
                  <a:spLocks noChangeArrowheads="1"/>
                </p:cNvSpPr>
                <p:nvPr/>
              </p:nvSpPr>
              <p:spPr bwMode="auto">
                <a:xfrm>
                  <a:off x="14740706" y="5235576"/>
                  <a:ext cx="30163" cy="904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1" name="Rectangle 18"/>
                <p:cNvSpPr>
                  <a:spLocks noChangeArrowheads="1"/>
                </p:cNvSpPr>
                <p:nvPr/>
              </p:nvSpPr>
              <p:spPr bwMode="auto">
                <a:xfrm>
                  <a:off x="14710543" y="5235576"/>
                  <a:ext cx="90488" cy="301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2" name="Freeform 19"/>
                <p:cNvSpPr>
                  <a:spLocks/>
                </p:cNvSpPr>
                <p:nvPr/>
              </p:nvSpPr>
              <p:spPr bwMode="auto">
                <a:xfrm>
                  <a:off x="14658156" y="5486401"/>
                  <a:ext cx="115888" cy="117475"/>
                </a:xfrm>
                <a:custGeom>
                  <a:avLst/>
                  <a:gdLst>
                    <a:gd name="T0" fmla="*/ 0 w 73"/>
                    <a:gd name="T1" fmla="*/ 74 h 74"/>
                    <a:gd name="T2" fmla="*/ 23 w 73"/>
                    <a:gd name="T3" fmla="*/ 0 h 74"/>
                    <a:gd name="T4" fmla="*/ 42 w 73"/>
                    <a:gd name="T5" fmla="*/ 5 h 74"/>
                    <a:gd name="T6" fmla="*/ 28 w 73"/>
                    <a:gd name="T7" fmla="*/ 45 h 74"/>
                    <a:gd name="T8" fmla="*/ 68 w 73"/>
                    <a:gd name="T9" fmla="*/ 31 h 74"/>
                    <a:gd name="T10" fmla="*/ 73 w 73"/>
                    <a:gd name="T11" fmla="*/ 50 h 74"/>
                    <a:gd name="T12" fmla="*/ 0 w 73"/>
                    <a:gd name="T13" fmla="*/ 74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3" h="74">
                      <a:moveTo>
                        <a:pt x="0" y="74"/>
                      </a:moveTo>
                      <a:lnTo>
                        <a:pt x="23" y="0"/>
                      </a:lnTo>
                      <a:lnTo>
                        <a:pt x="42" y="5"/>
                      </a:lnTo>
                      <a:lnTo>
                        <a:pt x="28" y="45"/>
                      </a:lnTo>
                      <a:lnTo>
                        <a:pt x="68" y="31"/>
                      </a:lnTo>
                      <a:lnTo>
                        <a:pt x="73" y="50"/>
                      </a:lnTo>
                      <a:lnTo>
                        <a:pt x="0" y="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3" name="Freeform 20"/>
                <p:cNvSpPr>
                  <a:spLocks/>
                </p:cNvSpPr>
                <p:nvPr/>
              </p:nvSpPr>
              <p:spPr bwMode="auto">
                <a:xfrm>
                  <a:off x="14735943" y="5408613"/>
                  <a:ext cx="117475" cy="115888"/>
                </a:xfrm>
                <a:custGeom>
                  <a:avLst/>
                  <a:gdLst>
                    <a:gd name="T0" fmla="*/ 50 w 74"/>
                    <a:gd name="T1" fmla="*/ 73 h 73"/>
                    <a:gd name="T2" fmla="*/ 31 w 74"/>
                    <a:gd name="T3" fmla="*/ 68 h 73"/>
                    <a:gd name="T4" fmla="*/ 45 w 74"/>
                    <a:gd name="T5" fmla="*/ 28 h 73"/>
                    <a:gd name="T6" fmla="*/ 5 w 74"/>
                    <a:gd name="T7" fmla="*/ 42 h 73"/>
                    <a:gd name="T8" fmla="*/ 0 w 74"/>
                    <a:gd name="T9" fmla="*/ 23 h 73"/>
                    <a:gd name="T10" fmla="*/ 74 w 74"/>
                    <a:gd name="T11" fmla="*/ 0 h 73"/>
                    <a:gd name="T12" fmla="*/ 50 w 74"/>
                    <a:gd name="T13" fmla="*/ 73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4" h="73">
                      <a:moveTo>
                        <a:pt x="50" y="73"/>
                      </a:moveTo>
                      <a:lnTo>
                        <a:pt x="31" y="68"/>
                      </a:lnTo>
                      <a:lnTo>
                        <a:pt x="45" y="28"/>
                      </a:lnTo>
                      <a:lnTo>
                        <a:pt x="5" y="42"/>
                      </a:lnTo>
                      <a:lnTo>
                        <a:pt x="0" y="23"/>
                      </a:lnTo>
                      <a:lnTo>
                        <a:pt x="74" y="0"/>
                      </a:lnTo>
                      <a:lnTo>
                        <a:pt x="50" y="7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228" name="椭圆 227"/>
              <p:cNvSpPr/>
              <p:nvPr/>
            </p:nvSpPr>
            <p:spPr>
              <a:xfrm>
                <a:off x="-1816339" y="1704315"/>
                <a:ext cx="585396" cy="585395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4804408" y="3508834"/>
            <a:ext cx="3836355" cy="936625"/>
            <a:chOff x="4804408" y="3508834"/>
            <a:chExt cx="3836355" cy="936625"/>
          </a:xfrm>
        </p:grpSpPr>
        <p:sp>
          <p:nvSpPr>
            <p:cNvPr id="187" name="圆角矩形 186"/>
            <p:cNvSpPr/>
            <p:nvPr/>
          </p:nvSpPr>
          <p:spPr>
            <a:xfrm>
              <a:off x="4804408" y="3508834"/>
              <a:ext cx="3836355" cy="936625"/>
            </a:xfrm>
            <a:prstGeom prst="roundRect">
              <a:avLst>
                <a:gd name="adj" fmla="val 0"/>
              </a:avLst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0" name="组合 189"/>
            <p:cNvGrpSpPr/>
            <p:nvPr/>
          </p:nvGrpSpPr>
          <p:grpSpPr>
            <a:xfrm>
              <a:off x="5554773" y="3612216"/>
              <a:ext cx="3013982" cy="699856"/>
              <a:chOff x="5054599" y="1342008"/>
              <a:chExt cx="3554515" cy="699856"/>
            </a:xfrm>
          </p:grpSpPr>
          <p:sp>
            <p:nvSpPr>
              <p:cNvPr id="191" name="TextBox 190"/>
              <p:cNvSpPr txBox="1"/>
              <p:nvPr/>
            </p:nvSpPr>
            <p:spPr>
              <a:xfrm>
                <a:off x="5054600" y="1342008"/>
                <a:ext cx="11079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140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92" name="矩形 191"/>
              <p:cNvSpPr/>
              <p:nvPr/>
            </p:nvSpPr>
            <p:spPr>
              <a:xfrm>
                <a:off x="5054599" y="1598666"/>
                <a:ext cx="3554515" cy="4431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有思想为客户服务”是嗨设计的神圣使命。嗨设计相信“思想力</a:t>
                </a:r>
                <a:r>
                  <a:rPr lang="en-US" altLang="zh-CN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执行力</a:t>
                </a:r>
                <a:r>
                  <a:rPr lang="en-US" altLang="zh-CN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持续力</a:t>
                </a:r>
                <a:r>
                  <a:rPr lang="en-US" altLang="zh-CN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=</a:t>
                </a: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品牌力”。</a:t>
                </a: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934965" y="3667243"/>
              <a:ext cx="619808" cy="619807"/>
              <a:chOff x="-967867" y="1687109"/>
              <a:chExt cx="619808" cy="619807"/>
            </a:xfrm>
          </p:grpSpPr>
          <p:sp>
            <p:nvSpPr>
              <p:cNvPr id="239" name="椭圆 238"/>
              <p:cNvSpPr/>
              <p:nvPr/>
            </p:nvSpPr>
            <p:spPr>
              <a:xfrm>
                <a:off x="-967867" y="1687109"/>
                <a:ext cx="619808" cy="619807"/>
              </a:xfrm>
              <a:prstGeom prst="ellipse">
                <a:avLst/>
              </a:prstGeom>
              <a:solidFill>
                <a:srgbClr val="2261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40" name="组合 239"/>
              <p:cNvGrpSpPr/>
              <p:nvPr/>
            </p:nvGrpSpPr>
            <p:grpSpPr>
              <a:xfrm>
                <a:off x="-804778" y="1864782"/>
                <a:ext cx="293629" cy="264460"/>
                <a:chOff x="9595618" y="4035426"/>
                <a:chExt cx="479425" cy="431800"/>
              </a:xfrm>
              <a:solidFill>
                <a:schemeClr val="bg1"/>
              </a:solidFill>
            </p:grpSpPr>
            <p:sp>
              <p:nvSpPr>
                <p:cNvPr id="242" name="Freeform 14"/>
                <p:cNvSpPr>
                  <a:spLocks/>
                </p:cNvSpPr>
                <p:nvPr/>
              </p:nvSpPr>
              <p:spPr bwMode="auto">
                <a:xfrm>
                  <a:off x="9595618" y="4035426"/>
                  <a:ext cx="479425" cy="431800"/>
                </a:xfrm>
                <a:custGeom>
                  <a:avLst/>
                  <a:gdLst>
                    <a:gd name="T0" fmla="*/ 65 w 128"/>
                    <a:gd name="T1" fmla="*/ 115 h 115"/>
                    <a:gd name="T2" fmla="*/ 9 w 128"/>
                    <a:gd name="T3" fmla="*/ 63 h 115"/>
                    <a:gd name="T4" fmla="*/ 0 w 128"/>
                    <a:gd name="T5" fmla="*/ 38 h 115"/>
                    <a:gd name="T6" fmla="*/ 38 w 128"/>
                    <a:gd name="T7" fmla="*/ 0 h 115"/>
                    <a:gd name="T8" fmla="*/ 64 w 128"/>
                    <a:gd name="T9" fmla="*/ 10 h 115"/>
                    <a:gd name="T10" fmla="*/ 90 w 128"/>
                    <a:gd name="T11" fmla="*/ 0 h 115"/>
                    <a:gd name="T12" fmla="*/ 128 w 128"/>
                    <a:gd name="T13" fmla="*/ 38 h 115"/>
                    <a:gd name="T14" fmla="*/ 119 w 128"/>
                    <a:gd name="T15" fmla="*/ 63 h 115"/>
                    <a:gd name="T16" fmla="*/ 119 w 128"/>
                    <a:gd name="T17" fmla="*/ 63 h 115"/>
                    <a:gd name="T18" fmla="*/ 75 w 128"/>
                    <a:gd name="T19" fmla="*/ 103 h 115"/>
                    <a:gd name="T20" fmla="*/ 69 w 128"/>
                    <a:gd name="T21" fmla="*/ 97 h 115"/>
                    <a:gd name="T22" fmla="*/ 113 w 128"/>
                    <a:gd name="T23" fmla="*/ 57 h 115"/>
                    <a:gd name="T24" fmla="*/ 120 w 128"/>
                    <a:gd name="T25" fmla="*/ 38 h 115"/>
                    <a:gd name="T26" fmla="*/ 90 w 128"/>
                    <a:gd name="T27" fmla="*/ 8 h 115"/>
                    <a:gd name="T28" fmla="*/ 67 w 128"/>
                    <a:gd name="T29" fmla="*/ 19 h 115"/>
                    <a:gd name="T30" fmla="*/ 64 w 128"/>
                    <a:gd name="T31" fmla="*/ 22 h 115"/>
                    <a:gd name="T32" fmla="*/ 61 w 128"/>
                    <a:gd name="T33" fmla="*/ 19 h 115"/>
                    <a:gd name="T34" fmla="*/ 38 w 128"/>
                    <a:gd name="T35" fmla="*/ 8 h 115"/>
                    <a:gd name="T36" fmla="*/ 8 w 128"/>
                    <a:gd name="T37" fmla="*/ 38 h 115"/>
                    <a:gd name="T38" fmla="*/ 15 w 128"/>
                    <a:gd name="T39" fmla="*/ 57 h 115"/>
                    <a:gd name="T40" fmla="*/ 71 w 128"/>
                    <a:gd name="T41" fmla="*/ 109 h 115"/>
                    <a:gd name="T42" fmla="*/ 65 w 128"/>
                    <a:gd name="T43" fmla="*/ 115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28" h="115">
                      <a:moveTo>
                        <a:pt x="65" y="115"/>
                      </a:moveTo>
                      <a:cubicBezTo>
                        <a:pt x="9" y="63"/>
                        <a:pt x="9" y="63"/>
                        <a:pt x="9" y="63"/>
                      </a:cubicBezTo>
                      <a:cubicBezTo>
                        <a:pt x="3" y="56"/>
                        <a:pt x="0" y="47"/>
                        <a:pt x="0" y="38"/>
                      </a:cubicBezTo>
                      <a:cubicBezTo>
                        <a:pt x="0" y="17"/>
                        <a:pt x="17" y="0"/>
                        <a:pt x="38" y="0"/>
                      </a:cubicBezTo>
                      <a:cubicBezTo>
                        <a:pt x="48" y="0"/>
                        <a:pt x="57" y="4"/>
                        <a:pt x="64" y="10"/>
                      </a:cubicBezTo>
                      <a:cubicBezTo>
                        <a:pt x="71" y="4"/>
                        <a:pt x="80" y="0"/>
                        <a:pt x="90" y="0"/>
                      </a:cubicBezTo>
                      <a:cubicBezTo>
                        <a:pt x="111" y="0"/>
                        <a:pt x="128" y="17"/>
                        <a:pt x="128" y="38"/>
                      </a:cubicBezTo>
                      <a:cubicBezTo>
                        <a:pt x="128" y="47"/>
                        <a:pt x="125" y="56"/>
                        <a:pt x="119" y="63"/>
                      </a:cubicBezTo>
                      <a:cubicBezTo>
                        <a:pt x="119" y="63"/>
                        <a:pt x="119" y="63"/>
                        <a:pt x="119" y="63"/>
                      </a:cubicBezTo>
                      <a:cubicBezTo>
                        <a:pt x="75" y="103"/>
                        <a:pt x="75" y="103"/>
                        <a:pt x="75" y="103"/>
                      </a:cubicBezTo>
                      <a:cubicBezTo>
                        <a:pt x="69" y="97"/>
                        <a:pt x="69" y="97"/>
                        <a:pt x="69" y="97"/>
                      </a:cubicBezTo>
                      <a:cubicBezTo>
                        <a:pt x="113" y="57"/>
                        <a:pt x="113" y="57"/>
                        <a:pt x="113" y="57"/>
                      </a:cubicBezTo>
                      <a:cubicBezTo>
                        <a:pt x="117" y="52"/>
                        <a:pt x="120" y="45"/>
                        <a:pt x="120" y="38"/>
                      </a:cubicBezTo>
                      <a:cubicBezTo>
                        <a:pt x="120" y="21"/>
                        <a:pt x="107" y="8"/>
                        <a:pt x="90" y="8"/>
                      </a:cubicBezTo>
                      <a:cubicBezTo>
                        <a:pt x="81" y="8"/>
                        <a:pt x="73" y="12"/>
                        <a:pt x="67" y="19"/>
                      </a:cubicBezTo>
                      <a:cubicBezTo>
                        <a:pt x="64" y="22"/>
                        <a:pt x="64" y="22"/>
                        <a:pt x="64" y="22"/>
                      </a:cubicBezTo>
                      <a:cubicBezTo>
                        <a:pt x="61" y="19"/>
                        <a:pt x="61" y="19"/>
                        <a:pt x="61" y="19"/>
                      </a:cubicBezTo>
                      <a:cubicBezTo>
                        <a:pt x="55" y="12"/>
                        <a:pt x="47" y="8"/>
                        <a:pt x="38" y="8"/>
                      </a:cubicBezTo>
                      <a:cubicBezTo>
                        <a:pt x="21" y="8"/>
                        <a:pt x="8" y="21"/>
                        <a:pt x="8" y="38"/>
                      </a:cubicBezTo>
                      <a:cubicBezTo>
                        <a:pt x="8" y="45"/>
                        <a:pt x="11" y="52"/>
                        <a:pt x="15" y="57"/>
                      </a:cubicBezTo>
                      <a:cubicBezTo>
                        <a:pt x="71" y="109"/>
                        <a:pt x="71" y="109"/>
                        <a:pt x="71" y="109"/>
                      </a:cubicBezTo>
                      <a:lnTo>
                        <a:pt x="65" y="11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3" name="Freeform 15"/>
                <p:cNvSpPr>
                  <a:spLocks noEditPoints="1"/>
                </p:cNvSpPr>
                <p:nvPr/>
              </p:nvSpPr>
              <p:spPr bwMode="auto">
                <a:xfrm>
                  <a:off x="9655943" y="4095751"/>
                  <a:ext cx="319088" cy="273050"/>
                </a:xfrm>
                <a:custGeom>
                  <a:avLst/>
                  <a:gdLst>
                    <a:gd name="T0" fmla="*/ 45 w 85"/>
                    <a:gd name="T1" fmla="*/ 73 h 73"/>
                    <a:gd name="T2" fmla="*/ 5 w 85"/>
                    <a:gd name="T3" fmla="*/ 36 h 73"/>
                    <a:gd name="T4" fmla="*/ 0 w 85"/>
                    <a:gd name="T5" fmla="*/ 22 h 73"/>
                    <a:gd name="T6" fmla="*/ 22 w 85"/>
                    <a:gd name="T7" fmla="*/ 0 h 73"/>
                    <a:gd name="T8" fmla="*/ 22 w 85"/>
                    <a:gd name="T9" fmla="*/ 8 h 73"/>
                    <a:gd name="T10" fmla="*/ 8 w 85"/>
                    <a:gd name="T11" fmla="*/ 22 h 73"/>
                    <a:gd name="T12" fmla="*/ 11 w 85"/>
                    <a:gd name="T13" fmla="*/ 30 h 73"/>
                    <a:gd name="T14" fmla="*/ 50 w 85"/>
                    <a:gd name="T15" fmla="*/ 67 h 73"/>
                    <a:gd name="T16" fmla="*/ 45 w 85"/>
                    <a:gd name="T17" fmla="*/ 73 h 73"/>
                    <a:gd name="T18" fmla="*/ 62 w 85"/>
                    <a:gd name="T19" fmla="*/ 16 h 73"/>
                    <a:gd name="T20" fmla="*/ 55 w 85"/>
                    <a:gd name="T21" fmla="*/ 12 h 73"/>
                    <a:gd name="T22" fmla="*/ 68 w 85"/>
                    <a:gd name="T23" fmla="*/ 2 h 73"/>
                    <a:gd name="T24" fmla="*/ 85 w 85"/>
                    <a:gd name="T25" fmla="*/ 4 h 73"/>
                    <a:gd name="T26" fmla="*/ 81 w 85"/>
                    <a:gd name="T27" fmla="*/ 11 h 73"/>
                    <a:gd name="T28" fmla="*/ 70 w 85"/>
                    <a:gd name="T29" fmla="*/ 9 h 73"/>
                    <a:gd name="T30" fmla="*/ 62 w 85"/>
                    <a:gd name="T31" fmla="*/ 16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5" h="73">
                      <a:moveTo>
                        <a:pt x="45" y="73"/>
                      </a:moveTo>
                      <a:cubicBezTo>
                        <a:pt x="5" y="36"/>
                        <a:pt x="5" y="36"/>
                        <a:pt x="5" y="36"/>
                      </a:cubicBezTo>
                      <a:cubicBezTo>
                        <a:pt x="2" y="32"/>
                        <a:pt x="0" y="27"/>
                        <a:pt x="0" y="22"/>
                      </a:cubicBezTo>
                      <a:cubicBezTo>
                        <a:pt x="0" y="10"/>
                        <a:pt x="10" y="0"/>
                        <a:pt x="22" y="0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14" y="8"/>
                        <a:pt x="8" y="14"/>
                        <a:pt x="8" y="22"/>
                      </a:cubicBezTo>
                      <a:cubicBezTo>
                        <a:pt x="8" y="25"/>
                        <a:pt x="9" y="28"/>
                        <a:pt x="11" y="30"/>
                      </a:cubicBezTo>
                      <a:cubicBezTo>
                        <a:pt x="50" y="67"/>
                        <a:pt x="50" y="67"/>
                        <a:pt x="50" y="67"/>
                      </a:cubicBezTo>
                      <a:lnTo>
                        <a:pt x="45" y="73"/>
                      </a:lnTo>
                      <a:close/>
                      <a:moveTo>
                        <a:pt x="62" y="16"/>
                      </a:moveTo>
                      <a:cubicBezTo>
                        <a:pt x="55" y="12"/>
                        <a:pt x="55" y="12"/>
                        <a:pt x="55" y="12"/>
                      </a:cubicBezTo>
                      <a:cubicBezTo>
                        <a:pt x="58" y="7"/>
                        <a:pt x="62" y="3"/>
                        <a:pt x="68" y="2"/>
                      </a:cubicBezTo>
                      <a:cubicBezTo>
                        <a:pt x="74" y="0"/>
                        <a:pt x="80" y="1"/>
                        <a:pt x="85" y="4"/>
                      </a:cubicBezTo>
                      <a:cubicBezTo>
                        <a:pt x="81" y="11"/>
                        <a:pt x="81" y="11"/>
                        <a:pt x="81" y="11"/>
                      </a:cubicBezTo>
                      <a:cubicBezTo>
                        <a:pt x="78" y="9"/>
                        <a:pt x="74" y="8"/>
                        <a:pt x="70" y="9"/>
                      </a:cubicBezTo>
                      <a:cubicBezTo>
                        <a:pt x="67" y="10"/>
                        <a:pt x="64" y="13"/>
                        <a:pt x="62" y="16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241" name="椭圆 240"/>
              <p:cNvSpPr/>
              <p:nvPr/>
            </p:nvSpPr>
            <p:spPr>
              <a:xfrm>
                <a:off x="-950661" y="1704315"/>
                <a:ext cx="585396" cy="585395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44" name="矩形 243"/>
          <p:cNvSpPr/>
          <p:nvPr/>
        </p:nvSpPr>
        <p:spPr>
          <a:xfrm>
            <a:off x="412490" y="1250531"/>
            <a:ext cx="8299969" cy="478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思想为客户服务”是嗨设计的神圣使命。嗨设计相信“思想力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执行力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持续力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品牌力”。嗨设计致力于以思想的力量为所服务的品牌增辉，绽放品牌的魅力，释放品牌的价值，助力企业发展。</a:t>
            </a:r>
          </a:p>
        </p:txBody>
      </p:sp>
      <p:sp>
        <p:nvSpPr>
          <p:cNvPr id="245" name="矩形 244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3987653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5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5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50" name="Picture 2" descr="E:\迅雷下载\shutterstock_6149166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63" t="372" r="11033" b="1825"/>
          <a:stretch/>
        </p:blipFill>
        <p:spPr bwMode="auto">
          <a:xfrm>
            <a:off x="503238" y="1267075"/>
            <a:ext cx="4564062" cy="3207657"/>
          </a:xfrm>
          <a:custGeom>
            <a:avLst/>
            <a:gdLst>
              <a:gd name="connsiteX0" fmla="*/ 0 w 1705100"/>
              <a:gd name="connsiteY0" fmla="*/ 0 h 2100195"/>
              <a:gd name="connsiteX1" fmla="*/ 1705100 w 1705100"/>
              <a:gd name="connsiteY1" fmla="*/ 0 h 2100195"/>
              <a:gd name="connsiteX2" fmla="*/ 1705100 w 1705100"/>
              <a:gd name="connsiteY2" fmla="*/ 2100195 h 2100195"/>
              <a:gd name="connsiteX3" fmla="*/ 0 w 1705100"/>
              <a:gd name="connsiteY3" fmla="*/ 2100195 h 2100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5100" h="2100195">
                <a:moveTo>
                  <a:pt x="0" y="0"/>
                </a:moveTo>
                <a:lnTo>
                  <a:pt x="1705100" y="0"/>
                </a:lnTo>
                <a:lnTo>
                  <a:pt x="1705100" y="2100195"/>
                </a:lnTo>
                <a:lnTo>
                  <a:pt x="0" y="2100195"/>
                </a:ln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组合 50"/>
          <p:cNvGrpSpPr/>
          <p:nvPr/>
        </p:nvGrpSpPr>
        <p:grpSpPr>
          <a:xfrm>
            <a:off x="5400092" y="1039179"/>
            <a:ext cx="3235908" cy="2799490"/>
            <a:chOff x="5400092" y="1267075"/>
            <a:chExt cx="3235908" cy="2799490"/>
          </a:xfrm>
        </p:grpSpPr>
        <p:sp>
          <p:nvSpPr>
            <p:cNvPr id="52" name="矩形 51"/>
            <p:cNvSpPr/>
            <p:nvPr/>
          </p:nvSpPr>
          <p:spPr>
            <a:xfrm>
              <a:off x="5777053" y="2575632"/>
              <a:ext cx="2858947" cy="7718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思想为客户服务”是嗨设计的神圣使命。嗨设计相信“思想力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品牌力”。嗨设计致力于以思想的力量为所服务的品牌增辉，绽放品牌的魅力，释放品牌的价值，助力企业发展。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5400092" y="1537637"/>
              <a:ext cx="213473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kern="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</a:t>
              </a:r>
              <a:r>
                <a:rPr lang="zh-CN" altLang="en-US" sz="1400" kern="0" dirty="0" smtClean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</a:t>
              </a:r>
              <a:r>
                <a:rPr lang="zh-CN" altLang="en-US" sz="1400" kern="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标题</a:t>
              </a:r>
              <a:endParaRPr lang="en-US" altLang="zh-CN" sz="1400" kern="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7039319" y="1267075"/>
              <a:ext cx="444155" cy="445677"/>
              <a:chOff x="13416445" y="3094038"/>
              <a:chExt cx="463550" cy="465138"/>
            </a:xfrm>
            <a:solidFill>
              <a:srgbClr val="394A57"/>
            </a:solidFill>
          </p:grpSpPr>
          <p:sp>
            <p:nvSpPr>
              <p:cNvPr id="66" name="Freeform 23"/>
              <p:cNvSpPr>
                <a:spLocks noEditPoints="1"/>
              </p:cNvSpPr>
              <p:nvPr/>
            </p:nvSpPr>
            <p:spPr bwMode="auto">
              <a:xfrm>
                <a:off x="13464070" y="3094038"/>
                <a:ext cx="415925" cy="417513"/>
              </a:xfrm>
              <a:custGeom>
                <a:avLst/>
                <a:gdLst>
                  <a:gd name="T0" fmla="*/ 102 w 262"/>
                  <a:gd name="T1" fmla="*/ 263 h 263"/>
                  <a:gd name="T2" fmla="*/ 0 w 262"/>
                  <a:gd name="T3" fmla="*/ 159 h 263"/>
                  <a:gd name="T4" fmla="*/ 203 w 262"/>
                  <a:gd name="T5" fmla="*/ 0 h 263"/>
                  <a:gd name="T6" fmla="*/ 262 w 262"/>
                  <a:gd name="T7" fmla="*/ 59 h 263"/>
                  <a:gd name="T8" fmla="*/ 102 w 262"/>
                  <a:gd name="T9" fmla="*/ 263 h 263"/>
                  <a:gd name="T10" fmla="*/ 29 w 262"/>
                  <a:gd name="T11" fmla="*/ 161 h 263"/>
                  <a:gd name="T12" fmla="*/ 100 w 262"/>
                  <a:gd name="T13" fmla="*/ 234 h 263"/>
                  <a:gd name="T14" fmla="*/ 237 w 262"/>
                  <a:gd name="T15" fmla="*/ 62 h 263"/>
                  <a:gd name="T16" fmla="*/ 201 w 262"/>
                  <a:gd name="T17" fmla="*/ 26 h 263"/>
                  <a:gd name="T18" fmla="*/ 29 w 262"/>
                  <a:gd name="T19" fmla="*/ 161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263">
                    <a:moveTo>
                      <a:pt x="102" y="263"/>
                    </a:moveTo>
                    <a:lnTo>
                      <a:pt x="0" y="159"/>
                    </a:lnTo>
                    <a:lnTo>
                      <a:pt x="203" y="0"/>
                    </a:lnTo>
                    <a:lnTo>
                      <a:pt x="262" y="59"/>
                    </a:lnTo>
                    <a:lnTo>
                      <a:pt x="102" y="263"/>
                    </a:lnTo>
                    <a:close/>
                    <a:moveTo>
                      <a:pt x="29" y="161"/>
                    </a:moveTo>
                    <a:lnTo>
                      <a:pt x="100" y="234"/>
                    </a:lnTo>
                    <a:lnTo>
                      <a:pt x="237" y="62"/>
                    </a:lnTo>
                    <a:lnTo>
                      <a:pt x="201" y="26"/>
                    </a:lnTo>
                    <a:lnTo>
                      <a:pt x="29" y="16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24"/>
              <p:cNvSpPr>
                <a:spLocks/>
              </p:cNvSpPr>
              <p:nvPr/>
            </p:nvSpPr>
            <p:spPr bwMode="auto">
              <a:xfrm>
                <a:off x="13565670" y="3184525"/>
                <a:ext cx="220662" cy="179388"/>
              </a:xfrm>
              <a:custGeom>
                <a:avLst/>
                <a:gdLst>
                  <a:gd name="T0" fmla="*/ 12 w 139"/>
                  <a:gd name="T1" fmla="*/ 113 h 113"/>
                  <a:gd name="T2" fmla="*/ 0 w 139"/>
                  <a:gd name="T3" fmla="*/ 99 h 113"/>
                  <a:gd name="T4" fmla="*/ 128 w 139"/>
                  <a:gd name="T5" fmla="*/ 0 h 113"/>
                  <a:gd name="T6" fmla="*/ 139 w 139"/>
                  <a:gd name="T7" fmla="*/ 14 h 113"/>
                  <a:gd name="T8" fmla="*/ 12 w 139"/>
                  <a:gd name="T9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113">
                    <a:moveTo>
                      <a:pt x="12" y="113"/>
                    </a:moveTo>
                    <a:lnTo>
                      <a:pt x="0" y="99"/>
                    </a:lnTo>
                    <a:lnTo>
                      <a:pt x="128" y="0"/>
                    </a:lnTo>
                    <a:lnTo>
                      <a:pt x="139" y="14"/>
                    </a:lnTo>
                    <a:lnTo>
                      <a:pt x="12" y="1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25"/>
              <p:cNvSpPr>
                <a:spLocks/>
              </p:cNvSpPr>
              <p:nvPr/>
            </p:nvSpPr>
            <p:spPr bwMode="auto">
              <a:xfrm>
                <a:off x="13427558" y="3387725"/>
                <a:ext cx="160337" cy="160338"/>
              </a:xfrm>
              <a:custGeom>
                <a:avLst/>
                <a:gdLst>
                  <a:gd name="T0" fmla="*/ 12 w 43"/>
                  <a:gd name="T1" fmla="*/ 43 h 43"/>
                  <a:gd name="T2" fmla="*/ 0 w 43"/>
                  <a:gd name="T3" fmla="*/ 31 h 43"/>
                  <a:gd name="T4" fmla="*/ 3 w 43"/>
                  <a:gd name="T5" fmla="*/ 29 h 43"/>
                  <a:gd name="T6" fmla="*/ 3 w 43"/>
                  <a:gd name="T7" fmla="*/ 12 h 43"/>
                  <a:gd name="T8" fmla="*/ 0 w 43"/>
                  <a:gd name="T9" fmla="*/ 9 h 43"/>
                  <a:gd name="T10" fmla="*/ 9 w 43"/>
                  <a:gd name="T11" fmla="*/ 0 h 43"/>
                  <a:gd name="T12" fmla="*/ 14 w 43"/>
                  <a:gd name="T13" fmla="*/ 6 h 43"/>
                  <a:gd name="T14" fmla="*/ 11 w 43"/>
                  <a:gd name="T15" fmla="*/ 9 h 43"/>
                  <a:gd name="T16" fmla="*/ 11 w 43"/>
                  <a:gd name="T17" fmla="*/ 31 h 43"/>
                  <a:gd name="T18" fmla="*/ 12 w 43"/>
                  <a:gd name="T19" fmla="*/ 32 h 43"/>
                  <a:gd name="T20" fmla="*/ 34 w 43"/>
                  <a:gd name="T21" fmla="*/ 32 h 43"/>
                  <a:gd name="T22" fmla="*/ 37 w 43"/>
                  <a:gd name="T23" fmla="*/ 29 h 43"/>
                  <a:gd name="T24" fmla="*/ 43 w 43"/>
                  <a:gd name="T25" fmla="*/ 34 h 43"/>
                  <a:gd name="T26" fmla="*/ 34 w 43"/>
                  <a:gd name="T27" fmla="*/ 43 h 43"/>
                  <a:gd name="T28" fmla="*/ 31 w 43"/>
                  <a:gd name="T29" fmla="*/ 40 h 43"/>
                  <a:gd name="T30" fmla="*/ 14 w 43"/>
                  <a:gd name="T31" fmla="*/ 40 h 43"/>
                  <a:gd name="T32" fmla="*/ 12 w 43"/>
                  <a:gd name="T3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" h="43">
                    <a:moveTo>
                      <a:pt x="12" y="43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8" y="24"/>
                      <a:pt x="8" y="16"/>
                      <a:pt x="3" y="12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6" y="16"/>
                      <a:pt x="16" y="25"/>
                      <a:pt x="11" y="31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8" y="27"/>
                      <a:pt x="27" y="27"/>
                      <a:pt x="34" y="32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27" y="35"/>
                      <a:pt x="19" y="35"/>
                      <a:pt x="14" y="40"/>
                    </a:cubicBezTo>
                    <a:lnTo>
                      <a:pt x="12" y="4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26"/>
              <p:cNvSpPr>
                <a:spLocks/>
              </p:cNvSpPr>
              <p:nvPr/>
            </p:nvSpPr>
            <p:spPr bwMode="auto">
              <a:xfrm>
                <a:off x="13416445" y="3503613"/>
                <a:ext cx="55562" cy="55563"/>
              </a:xfrm>
              <a:custGeom>
                <a:avLst/>
                <a:gdLst>
                  <a:gd name="T0" fmla="*/ 14 w 35"/>
                  <a:gd name="T1" fmla="*/ 35 h 35"/>
                  <a:gd name="T2" fmla="*/ 0 w 35"/>
                  <a:gd name="T3" fmla="*/ 21 h 35"/>
                  <a:gd name="T4" fmla="*/ 21 w 35"/>
                  <a:gd name="T5" fmla="*/ 0 h 35"/>
                  <a:gd name="T6" fmla="*/ 35 w 35"/>
                  <a:gd name="T7" fmla="*/ 14 h 35"/>
                  <a:gd name="T8" fmla="*/ 14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4" y="35"/>
                    </a:moveTo>
                    <a:lnTo>
                      <a:pt x="0" y="21"/>
                    </a:lnTo>
                    <a:lnTo>
                      <a:pt x="21" y="0"/>
                    </a:lnTo>
                    <a:lnTo>
                      <a:pt x="35" y="14"/>
                    </a:lnTo>
                    <a:lnTo>
                      <a:pt x="14" y="3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5" name="矩形 54"/>
            <p:cNvSpPr/>
            <p:nvPr/>
          </p:nvSpPr>
          <p:spPr>
            <a:xfrm>
              <a:off x="5777053" y="2268523"/>
              <a:ext cx="14278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5777053" y="2349500"/>
              <a:ext cx="0" cy="94233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" name="组合 56"/>
            <p:cNvGrpSpPr/>
            <p:nvPr/>
          </p:nvGrpSpPr>
          <p:grpSpPr>
            <a:xfrm>
              <a:off x="5778871" y="3819525"/>
              <a:ext cx="705054" cy="247040"/>
              <a:chOff x="969782" y="2049043"/>
              <a:chExt cx="820325" cy="247040"/>
            </a:xfrm>
          </p:grpSpPr>
          <p:sp>
            <p:nvSpPr>
              <p:cNvPr id="64" name="矩形 63"/>
              <p:cNvSpPr/>
              <p:nvPr/>
            </p:nvSpPr>
            <p:spPr>
              <a:xfrm>
                <a:off x="969782" y="2049043"/>
                <a:ext cx="820325" cy="247040"/>
              </a:xfrm>
              <a:prstGeom prst="rect">
                <a:avLst/>
              </a:prstGeom>
              <a:solidFill>
                <a:srgbClr val="E626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975547" y="2049862"/>
                <a:ext cx="81168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0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6829769" y="3819525"/>
              <a:ext cx="705056" cy="247040"/>
              <a:chOff x="969782" y="2049043"/>
              <a:chExt cx="820325" cy="247040"/>
            </a:xfrm>
          </p:grpSpPr>
          <p:sp>
            <p:nvSpPr>
              <p:cNvPr id="62" name="矩形 61"/>
              <p:cNvSpPr/>
              <p:nvPr/>
            </p:nvSpPr>
            <p:spPr>
              <a:xfrm>
                <a:off x="969782" y="2049043"/>
                <a:ext cx="820325" cy="247040"/>
              </a:xfrm>
              <a:prstGeom prst="rect">
                <a:avLst/>
              </a:prstGeom>
              <a:solidFill>
                <a:srgbClr val="2261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972238" y="2049862"/>
                <a:ext cx="81168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0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7905804" y="3819525"/>
              <a:ext cx="705056" cy="247040"/>
              <a:chOff x="969781" y="2049043"/>
              <a:chExt cx="820325" cy="247040"/>
            </a:xfrm>
          </p:grpSpPr>
          <p:sp>
            <p:nvSpPr>
              <p:cNvPr id="60" name="矩形 59"/>
              <p:cNvSpPr/>
              <p:nvPr/>
            </p:nvSpPr>
            <p:spPr>
              <a:xfrm>
                <a:off x="969781" y="2049043"/>
                <a:ext cx="820325" cy="2470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974103" y="2049862"/>
                <a:ext cx="81168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000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000" dirty="0">
                  <a:solidFill>
                    <a:srgbClr val="E62695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</p:grpSp>
      <p:sp>
        <p:nvSpPr>
          <p:cNvPr id="72" name="矩形 71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263601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95140" y="2319722"/>
            <a:ext cx="2941016" cy="1986115"/>
            <a:chOff x="102760" y="2252887"/>
            <a:chExt cx="2941016" cy="1986115"/>
          </a:xfrm>
        </p:grpSpPr>
        <p:sp>
          <p:nvSpPr>
            <p:cNvPr id="24" name="矩形 23"/>
            <p:cNvSpPr/>
            <p:nvPr/>
          </p:nvSpPr>
          <p:spPr>
            <a:xfrm>
              <a:off x="844181" y="2252887"/>
              <a:ext cx="2158033" cy="744034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885743" y="2260949"/>
              <a:ext cx="2158033" cy="673629"/>
              <a:chOff x="503238" y="2760523"/>
              <a:chExt cx="2158033" cy="673629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503238" y="2972487"/>
                <a:ext cx="21580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有思想为客户服务”是嗨设计的神圣使命。嗨设计相信“思想力</a:t>
                </a:r>
                <a:r>
                  <a:rPr lang="en-US" altLang="zh-CN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执行力</a:t>
                </a:r>
                <a:r>
                  <a:rPr lang="en-US" altLang="zh-CN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持续力</a:t>
                </a:r>
                <a:r>
                  <a:rPr lang="en-US" altLang="zh-CN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=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品牌力”。</a:t>
                </a: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03238" y="2760523"/>
                <a:ext cx="1031051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679770" y="3277744"/>
              <a:ext cx="961258" cy="961258"/>
              <a:chOff x="3648075" y="1647825"/>
              <a:chExt cx="1847850" cy="1847850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3648075" y="1647825"/>
                <a:ext cx="1847850" cy="1847850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6" name="图片 35" descr="C:\Users\Admin\Desktop\陆长淼\项目图片收集\shutterstock_190355276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344" t="4927" r="33708" b="39187"/>
              <a:stretch>
                <a:fillRect/>
              </a:stretch>
            </p:blipFill>
            <p:spPr bwMode="auto">
              <a:xfrm>
                <a:off x="3738562" y="1738312"/>
                <a:ext cx="1666876" cy="1666876"/>
              </a:xfrm>
              <a:custGeom>
                <a:avLst/>
                <a:gdLst>
                  <a:gd name="connsiteX0" fmla="*/ 817418 w 1634836"/>
                  <a:gd name="connsiteY0" fmla="*/ 0 h 1634836"/>
                  <a:gd name="connsiteX1" fmla="*/ 1634836 w 1634836"/>
                  <a:gd name="connsiteY1" fmla="*/ 817418 h 1634836"/>
                  <a:gd name="connsiteX2" fmla="*/ 817418 w 1634836"/>
                  <a:gd name="connsiteY2" fmla="*/ 1634836 h 1634836"/>
                  <a:gd name="connsiteX3" fmla="*/ 0 w 1634836"/>
                  <a:gd name="connsiteY3" fmla="*/ 817418 h 1634836"/>
                  <a:gd name="connsiteX4" fmla="*/ 817418 w 1634836"/>
                  <a:gd name="connsiteY4" fmla="*/ 0 h 1634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4836" h="1634836">
                    <a:moveTo>
                      <a:pt x="817418" y="0"/>
                    </a:moveTo>
                    <a:cubicBezTo>
                      <a:pt x="1268865" y="0"/>
                      <a:pt x="1634836" y="365971"/>
                      <a:pt x="1634836" y="817418"/>
                    </a:cubicBezTo>
                    <a:cubicBezTo>
                      <a:pt x="1634836" y="1268865"/>
                      <a:pt x="1268865" y="1634836"/>
                      <a:pt x="817418" y="1634836"/>
                    </a:cubicBezTo>
                    <a:cubicBezTo>
                      <a:pt x="365971" y="1634836"/>
                      <a:pt x="0" y="1268865"/>
                      <a:pt x="0" y="817418"/>
                    </a:cubicBezTo>
                    <a:cubicBezTo>
                      <a:pt x="0" y="365971"/>
                      <a:pt x="365971" y="0"/>
                      <a:pt x="817418" y="0"/>
                    </a:cubicBez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7" name="组合 26"/>
            <p:cNvGrpSpPr/>
            <p:nvPr/>
          </p:nvGrpSpPr>
          <p:grpSpPr>
            <a:xfrm>
              <a:off x="586877" y="2380082"/>
              <a:ext cx="134937" cy="825081"/>
              <a:chOff x="4524245" y="3111810"/>
              <a:chExt cx="134937" cy="825081"/>
            </a:xfrm>
          </p:grpSpPr>
          <p:cxnSp>
            <p:nvCxnSpPr>
              <p:cNvPr id="32" name="直接连接符 31"/>
              <p:cNvCxnSpPr/>
              <p:nvPr/>
            </p:nvCxnSpPr>
            <p:spPr>
              <a:xfrm>
                <a:off x="4524246" y="3111810"/>
                <a:ext cx="134936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>
                <a:off x="4524246" y="3111810"/>
                <a:ext cx="0" cy="746771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4524245" y="3852541"/>
                <a:ext cx="127498" cy="8435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矩形 27"/>
            <p:cNvSpPr/>
            <p:nvPr/>
          </p:nvSpPr>
          <p:spPr>
            <a:xfrm>
              <a:off x="102760" y="3069734"/>
              <a:ext cx="87716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5400" dirty="0" smtClean="0">
                  <a:solidFill>
                    <a:schemeClr val="bg1">
                      <a:lumMod val="75000"/>
                    </a:schemeClr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“</a:t>
              </a:r>
              <a:endParaRPr lang="en-US" altLang="zh-CN" sz="5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1682869" y="3551218"/>
              <a:ext cx="1047082" cy="414311"/>
              <a:chOff x="1682869" y="3604463"/>
              <a:chExt cx="1047082" cy="414311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1682869" y="3604463"/>
                <a:ext cx="1047082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1682869" y="3803330"/>
                <a:ext cx="1007007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Click to add title</a:t>
                </a: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2911573" y="2319722"/>
            <a:ext cx="2941016" cy="1986115"/>
            <a:chOff x="102760" y="2252887"/>
            <a:chExt cx="2941016" cy="1986115"/>
          </a:xfrm>
        </p:grpSpPr>
        <p:sp>
          <p:nvSpPr>
            <p:cNvPr id="40" name="矩形 39"/>
            <p:cNvSpPr/>
            <p:nvPr/>
          </p:nvSpPr>
          <p:spPr>
            <a:xfrm>
              <a:off x="844181" y="2252887"/>
              <a:ext cx="2158033" cy="744034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885743" y="2260949"/>
              <a:ext cx="2158033" cy="673629"/>
              <a:chOff x="503238" y="2760523"/>
              <a:chExt cx="2158033" cy="673629"/>
            </a:xfrm>
          </p:grpSpPr>
          <p:sp>
            <p:nvSpPr>
              <p:cNvPr id="73" name="矩形 72"/>
              <p:cNvSpPr/>
              <p:nvPr/>
            </p:nvSpPr>
            <p:spPr>
              <a:xfrm>
                <a:off x="503238" y="2972487"/>
                <a:ext cx="21580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有思想为客户服务”是嗨设计的神圣使命。嗨设计相信“思想力</a:t>
                </a:r>
                <a:r>
                  <a:rPr lang="en-US" altLang="zh-CN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执行力</a:t>
                </a:r>
                <a:r>
                  <a:rPr lang="en-US" altLang="zh-CN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持续力</a:t>
                </a:r>
                <a:r>
                  <a:rPr lang="en-US" altLang="zh-CN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=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品牌力”。</a:t>
                </a:r>
              </a:p>
            </p:txBody>
          </p:sp>
          <p:sp>
            <p:nvSpPr>
              <p:cNvPr id="74" name="矩形 73"/>
              <p:cNvSpPr/>
              <p:nvPr/>
            </p:nvSpPr>
            <p:spPr>
              <a:xfrm>
                <a:off x="503238" y="2760523"/>
                <a:ext cx="1031051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679770" y="3277744"/>
              <a:ext cx="961258" cy="961258"/>
              <a:chOff x="3648075" y="1647825"/>
              <a:chExt cx="1847850" cy="1847850"/>
            </a:xfrm>
          </p:grpSpPr>
          <p:sp>
            <p:nvSpPr>
              <p:cNvPr id="71" name="椭圆 70"/>
              <p:cNvSpPr/>
              <p:nvPr/>
            </p:nvSpPr>
            <p:spPr>
              <a:xfrm>
                <a:off x="3648075" y="1647825"/>
                <a:ext cx="1847850" cy="1847850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72" name="图片 71" descr="C:\Users\Admin\Desktop\陆长淼\项目图片收集\shutterstock_190355276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344" t="4927" r="33708" b="39187"/>
              <a:stretch>
                <a:fillRect/>
              </a:stretch>
            </p:blipFill>
            <p:spPr bwMode="auto">
              <a:xfrm>
                <a:off x="3738562" y="1738312"/>
                <a:ext cx="1666876" cy="1666876"/>
              </a:xfrm>
              <a:custGeom>
                <a:avLst/>
                <a:gdLst>
                  <a:gd name="connsiteX0" fmla="*/ 817418 w 1634836"/>
                  <a:gd name="connsiteY0" fmla="*/ 0 h 1634836"/>
                  <a:gd name="connsiteX1" fmla="*/ 1634836 w 1634836"/>
                  <a:gd name="connsiteY1" fmla="*/ 817418 h 1634836"/>
                  <a:gd name="connsiteX2" fmla="*/ 817418 w 1634836"/>
                  <a:gd name="connsiteY2" fmla="*/ 1634836 h 1634836"/>
                  <a:gd name="connsiteX3" fmla="*/ 0 w 1634836"/>
                  <a:gd name="connsiteY3" fmla="*/ 817418 h 1634836"/>
                  <a:gd name="connsiteX4" fmla="*/ 817418 w 1634836"/>
                  <a:gd name="connsiteY4" fmla="*/ 0 h 1634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4836" h="1634836">
                    <a:moveTo>
                      <a:pt x="817418" y="0"/>
                    </a:moveTo>
                    <a:cubicBezTo>
                      <a:pt x="1268865" y="0"/>
                      <a:pt x="1634836" y="365971"/>
                      <a:pt x="1634836" y="817418"/>
                    </a:cubicBezTo>
                    <a:cubicBezTo>
                      <a:pt x="1634836" y="1268865"/>
                      <a:pt x="1268865" y="1634836"/>
                      <a:pt x="817418" y="1634836"/>
                    </a:cubicBezTo>
                    <a:cubicBezTo>
                      <a:pt x="365971" y="1634836"/>
                      <a:pt x="0" y="1268865"/>
                      <a:pt x="0" y="817418"/>
                    </a:cubicBezTo>
                    <a:cubicBezTo>
                      <a:pt x="0" y="365971"/>
                      <a:pt x="365971" y="0"/>
                      <a:pt x="817418" y="0"/>
                    </a:cubicBez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3" name="组合 42"/>
            <p:cNvGrpSpPr/>
            <p:nvPr/>
          </p:nvGrpSpPr>
          <p:grpSpPr>
            <a:xfrm>
              <a:off x="586877" y="2380082"/>
              <a:ext cx="134937" cy="825081"/>
              <a:chOff x="4524245" y="3111810"/>
              <a:chExt cx="134937" cy="825081"/>
            </a:xfrm>
          </p:grpSpPr>
          <p:cxnSp>
            <p:nvCxnSpPr>
              <p:cNvPr id="48" name="直接连接符 47"/>
              <p:cNvCxnSpPr/>
              <p:nvPr/>
            </p:nvCxnSpPr>
            <p:spPr>
              <a:xfrm>
                <a:off x="4524246" y="3111810"/>
                <a:ext cx="134936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>
                <a:off x="4524246" y="3111810"/>
                <a:ext cx="0" cy="746771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/>
              <p:cNvCxnSpPr/>
              <p:nvPr/>
            </p:nvCxnSpPr>
            <p:spPr>
              <a:xfrm>
                <a:off x="4524245" y="3852541"/>
                <a:ext cx="127498" cy="8435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矩形 43"/>
            <p:cNvSpPr/>
            <p:nvPr/>
          </p:nvSpPr>
          <p:spPr>
            <a:xfrm>
              <a:off x="102760" y="3069734"/>
              <a:ext cx="87716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5400" dirty="0" smtClean="0">
                  <a:solidFill>
                    <a:schemeClr val="bg1">
                      <a:lumMod val="75000"/>
                    </a:schemeClr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“</a:t>
              </a:r>
              <a:endParaRPr lang="en-US" altLang="zh-CN" sz="5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1682869" y="3551218"/>
              <a:ext cx="1047082" cy="414311"/>
              <a:chOff x="1682869" y="3604463"/>
              <a:chExt cx="1047082" cy="414311"/>
            </a:xfrm>
          </p:grpSpPr>
          <p:sp>
            <p:nvSpPr>
              <p:cNvPr id="46" name="矩形 45"/>
              <p:cNvSpPr/>
              <p:nvPr/>
            </p:nvSpPr>
            <p:spPr>
              <a:xfrm>
                <a:off x="1682869" y="3604463"/>
                <a:ext cx="1047082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1682869" y="3803330"/>
                <a:ext cx="1007007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Click to add title</a:t>
                </a: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5743245" y="2319722"/>
            <a:ext cx="2941016" cy="1986115"/>
            <a:chOff x="102760" y="2252887"/>
            <a:chExt cx="2941016" cy="1986115"/>
          </a:xfrm>
        </p:grpSpPr>
        <p:sp>
          <p:nvSpPr>
            <p:cNvPr id="76" name="矩形 75"/>
            <p:cNvSpPr/>
            <p:nvPr/>
          </p:nvSpPr>
          <p:spPr>
            <a:xfrm>
              <a:off x="844181" y="2252887"/>
              <a:ext cx="2158033" cy="744034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885743" y="2260949"/>
              <a:ext cx="2158033" cy="673629"/>
              <a:chOff x="503238" y="2760523"/>
              <a:chExt cx="2158033" cy="673629"/>
            </a:xfrm>
          </p:grpSpPr>
          <p:sp>
            <p:nvSpPr>
              <p:cNvPr id="89" name="矩形 88"/>
              <p:cNvSpPr/>
              <p:nvPr/>
            </p:nvSpPr>
            <p:spPr>
              <a:xfrm>
                <a:off x="503238" y="2972487"/>
                <a:ext cx="21580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有思想为客户服务”是嗨设计的神圣使命。嗨设计相信“思想力</a:t>
                </a:r>
                <a:r>
                  <a:rPr lang="en-US" altLang="zh-CN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执行力</a:t>
                </a:r>
                <a:r>
                  <a:rPr lang="en-US" altLang="zh-CN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持续力</a:t>
                </a:r>
                <a:r>
                  <a:rPr lang="en-US" altLang="zh-CN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=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品牌力”。</a:t>
                </a:r>
              </a:p>
            </p:txBody>
          </p:sp>
          <p:sp>
            <p:nvSpPr>
              <p:cNvPr id="90" name="矩形 89"/>
              <p:cNvSpPr/>
              <p:nvPr/>
            </p:nvSpPr>
            <p:spPr>
              <a:xfrm>
                <a:off x="503238" y="2760523"/>
                <a:ext cx="1031051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78" name="组合 77"/>
            <p:cNvGrpSpPr/>
            <p:nvPr/>
          </p:nvGrpSpPr>
          <p:grpSpPr>
            <a:xfrm>
              <a:off x="679770" y="3277744"/>
              <a:ext cx="961258" cy="961258"/>
              <a:chOff x="3648075" y="1647825"/>
              <a:chExt cx="1847850" cy="1847850"/>
            </a:xfrm>
          </p:grpSpPr>
          <p:sp>
            <p:nvSpPr>
              <p:cNvPr id="87" name="椭圆 86"/>
              <p:cNvSpPr/>
              <p:nvPr/>
            </p:nvSpPr>
            <p:spPr>
              <a:xfrm>
                <a:off x="3648075" y="1647825"/>
                <a:ext cx="1847850" cy="1847850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88" name="图片 87" descr="C:\Users\Admin\Desktop\陆长淼\项目图片收集\shutterstock_190355276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344" t="4927" r="33708" b="39187"/>
              <a:stretch>
                <a:fillRect/>
              </a:stretch>
            </p:blipFill>
            <p:spPr bwMode="auto">
              <a:xfrm>
                <a:off x="3738562" y="1738312"/>
                <a:ext cx="1666876" cy="1666876"/>
              </a:xfrm>
              <a:custGeom>
                <a:avLst/>
                <a:gdLst>
                  <a:gd name="connsiteX0" fmla="*/ 817418 w 1634836"/>
                  <a:gd name="connsiteY0" fmla="*/ 0 h 1634836"/>
                  <a:gd name="connsiteX1" fmla="*/ 1634836 w 1634836"/>
                  <a:gd name="connsiteY1" fmla="*/ 817418 h 1634836"/>
                  <a:gd name="connsiteX2" fmla="*/ 817418 w 1634836"/>
                  <a:gd name="connsiteY2" fmla="*/ 1634836 h 1634836"/>
                  <a:gd name="connsiteX3" fmla="*/ 0 w 1634836"/>
                  <a:gd name="connsiteY3" fmla="*/ 817418 h 1634836"/>
                  <a:gd name="connsiteX4" fmla="*/ 817418 w 1634836"/>
                  <a:gd name="connsiteY4" fmla="*/ 0 h 1634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4836" h="1634836">
                    <a:moveTo>
                      <a:pt x="817418" y="0"/>
                    </a:moveTo>
                    <a:cubicBezTo>
                      <a:pt x="1268865" y="0"/>
                      <a:pt x="1634836" y="365971"/>
                      <a:pt x="1634836" y="817418"/>
                    </a:cubicBezTo>
                    <a:cubicBezTo>
                      <a:pt x="1634836" y="1268865"/>
                      <a:pt x="1268865" y="1634836"/>
                      <a:pt x="817418" y="1634836"/>
                    </a:cubicBezTo>
                    <a:cubicBezTo>
                      <a:pt x="365971" y="1634836"/>
                      <a:pt x="0" y="1268865"/>
                      <a:pt x="0" y="817418"/>
                    </a:cubicBezTo>
                    <a:cubicBezTo>
                      <a:pt x="0" y="365971"/>
                      <a:pt x="365971" y="0"/>
                      <a:pt x="817418" y="0"/>
                    </a:cubicBez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79" name="组合 78"/>
            <p:cNvGrpSpPr/>
            <p:nvPr/>
          </p:nvGrpSpPr>
          <p:grpSpPr>
            <a:xfrm>
              <a:off x="586877" y="2380082"/>
              <a:ext cx="134937" cy="825081"/>
              <a:chOff x="4524245" y="3111810"/>
              <a:chExt cx="134937" cy="825081"/>
            </a:xfrm>
          </p:grpSpPr>
          <p:cxnSp>
            <p:nvCxnSpPr>
              <p:cNvPr id="84" name="直接连接符 83"/>
              <p:cNvCxnSpPr/>
              <p:nvPr/>
            </p:nvCxnSpPr>
            <p:spPr>
              <a:xfrm>
                <a:off x="4524246" y="3111810"/>
                <a:ext cx="134936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连接符 84"/>
              <p:cNvCxnSpPr/>
              <p:nvPr/>
            </p:nvCxnSpPr>
            <p:spPr>
              <a:xfrm>
                <a:off x="4524246" y="3111810"/>
                <a:ext cx="0" cy="746771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直接连接符 85"/>
              <p:cNvCxnSpPr/>
              <p:nvPr/>
            </p:nvCxnSpPr>
            <p:spPr>
              <a:xfrm>
                <a:off x="4524245" y="3852541"/>
                <a:ext cx="127498" cy="8435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0" name="矩形 79"/>
            <p:cNvSpPr/>
            <p:nvPr/>
          </p:nvSpPr>
          <p:spPr>
            <a:xfrm>
              <a:off x="102760" y="3069734"/>
              <a:ext cx="87716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5400" dirty="0" smtClean="0">
                  <a:solidFill>
                    <a:schemeClr val="bg1">
                      <a:lumMod val="75000"/>
                    </a:schemeClr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“</a:t>
              </a:r>
              <a:endParaRPr lang="en-US" altLang="zh-CN" sz="5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1" name="组合 80"/>
            <p:cNvGrpSpPr/>
            <p:nvPr/>
          </p:nvGrpSpPr>
          <p:grpSpPr>
            <a:xfrm>
              <a:off x="1682869" y="3551218"/>
              <a:ext cx="1047082" cy="414311"/>
              <a:chOff x="1682869" y="3604463"/>
              <a:chExt cx="1047082" cy="414311"/>
            </a:xfrm>
          </p:grpSpPr>
          <p:sp>
            <p:nvSpPr>
              <p:cNvPr id="82" name="矩形 81"/>
              <p:cNvSpPr/>
              <p:nvPr/>
            </p:nvSpPr>
            <p:spPr>
              <a:xfrm>
                <a:off x="1682869" y="3604463"/>
                <a:ext cx="1047082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83" name="矩形 82"/>
              <p:cNvSpPr/>
              <p:nvPr/>
            </p:nvSpPr>
            <p:spPr>
              <a:xfrm>
                <a:off x="1682869" y="3803330"/>
                <a:ext cx="1007007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Click to add title</a:t>
                </a:r>
              </a:p>
            </p:txBody>
          </p:sp>
        </p:grpSp>
      </p:grpSp>
      <p:sp>
        <p:nvSpPr>
          <p:cNvPr id="92" name="矩形 91"/>
          <p:cNvSpPr/>
          <p:nvPr/>
        </p:nvSpPr>
        <p:spPr>
          <a:xfrm>
            <a:off x="412490" y="1250531"/>
            <a:ext cx="8299969" cy="478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思想为客户服务”是嗨设计的神圣使命。嗨设计相信“思想力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执行力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持续力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品牌力”。嗨设计致力于以思想的力量为所服务的品牌增辉，绽放品牌的魅力，释放品牌的价值，助力企业发展。</a:t>
            </a:r>
          </a:p>
        </p:txBody>
      </p:sp>
      <p:sp>
        <p:nvSpPr>
          <p:cNvPr id="93" name="矩形 92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16538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2"/>
          <p:cNvGrpSpPr>
            <a:grpSpLocks/>
          </p:cNvGrpSpPr>
          <p:nvPr/>
        </p:nvGrpSpPr>
        <p:grpSpPr bwMode="auto">
          <a:xfrm>
            <a:off x="2065021" y="989806"/>
            <a:ext cx="5013958" cy="546100"/>
            <a:chOff x="0" y="0"/>
            <a:chExt cx="6561756" cy="546060"/>
          </a:xfrm>
        </p:grpSpPr>
        <p:sp>
          <p:nvSpPr>
            <p:cNvPr id="61" name="AutoShape 3"/>
            <p:cNvSpPr>
              <a:spLocks noChangeArrowheads="1"/>
            </p:cNvSpPr>
            <p:nvPr/>
          </p:nvSpPr>
          <p:spPr bwMode="auto">
            <a:xfrm>
              <a:off x="0" y="192074"/>
              <a:ext cx="6561756" cy="353986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62" name="AutoShape 3"/>
            <p:cNvSpPr>
              <a:spLocks noChangeArrowheads="1"/>
            </p:cNvSpPr>
            <p:nvPr/>
          </p:nvSpPr>
          <p:spPr bwMode="auto">
            <a:xfrm>
              <a:off x="64331" y="0"/>
              <a:ext cx="6433094" cy="482482"/>
            </a:xfrm>
            <a:prstGeom prst="rect">
              <a:avLst/>
            </a:prstGeom>
            <a:solidFill>
              <a:srgbClr val="22618C">
                <a:alpha val="87842"/>
              </a:srgbClr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CN" altLang="en-US" sz="2000">
                <a:solidFill>
                  <a:schemeClr val="tx2"/>
                </a:solidFill>
                <a:latin typeface="Calibri" pitchFamily="34" charset="0"/>
                <a:ea typeface="微软雅黑" pitchFamily="34" charset="-122"/>
              </a:endParaRPr>
            </a:p>
          </p:txBody>
        </p:sp>
        <p:sp>
          <p:nvSpPr>
            <p:cNvPr id="63" name="Rectangle 13"/>
            <p:cNvSpPr>
              <a:spLocks noChangeArrowheads="1"/>
            </p:cNvSpPr>
            <p:nvPr/>
          </p:nvSpPr>
          <p:spPr bwMode="auto">
            <a:xfrm>
              <a:off x="1860562" y="71976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  <p:grpSp>
        <p:nvGrpSpPr>
          <p:cNvPr id="64" name="Group 6"/>
          <p:cNvGrpSpPr>
            <a:grpSpLocks/>
          </p:cNvGrpSpPr>
          <p:nvPr/>
        </p:nvGrpSpPr>
        <p:grpSpPr bwMode="auto">
          <a:xfrm>
            <a:off x="2065022" y="1862402"/>
            <a:ext cx="5013958" cy="546100"/>
            <a:chOff x="0" y="0"/>
            <a:chExt cx="6561756" cy="546060"/>
          </a:xfrm>
        </p:grpSpPr>
        <p:grpSp>
          <p:nvGrpSpPr>
            <p:cNvPr id="65" name="Group 7"/>
            <p:cNvGrpSpPr>
              <a:grpSpLocks/>
            </p:cNvGrpSpPr>
            <p:nvPr/>
          </p:nvGrpSpPr>
          <p:grpSpPr bwMode="auto">
            <a:xfrm>
              <a:off x="0" y="0"/>
              <a:ext cx="6561756" cy="546060"/>
              <a:chOff x="0" y="0"/>
              <a:chExt cx="6561756" cy="546060"/>
            </a:xfrm>
          </p:grpSpPr>
          <p:sp>
            <p:nvSpPr>
              <p:cNvPr id="67" name="AutoShape 3"/>
              <p:cNvSpPr>
                <a:spLocks noChangeArrowheads="1"/>
              </p:cNvSpPr>
              <p:nvPr/>
            </p:nvSpPr>
            <p:spPr bwMode="auto">
              <a:xfrm>
                <a:off x="0" y="192074"/>
                <a:ext cx="6561756" cy="353986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68" name="AutoShape 3"/>
              <p:cNvSpPr>
                <a:spLocks noChangeArrowheads="1"/>
              </p:cNvSpPr>
              <p:nvPr/>
            </p:nvSpPr>
            <p:spPr bwMode="auto">
              <a:xfrm>
                <a:off x="65078" y="0"/>
                <a:ext cx="6431599" cy="482565"/>
              </a:xfrm>
              <a:prstGeom prst="rect">
                <a:avLst/>
              </a:prstGeom>
              <a:solidFill>
                <a:srgbClr val="22618C">
                  <a:alpha val="87842"/>
                </a:srgbClr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/>
                <a:endParaRPr lang="zh-CN" altLang="en-US" sz="2000">
                  <a:solidFill>
                    <a:schemeClr val="tx2"/>
                  </a:solidFill>
                  <a:latin typeface="Calibri" pitchFamily="34" charset="0"/>
                  <a:ea typeface="微软雅黑" pitchFamily="34" charset="-122"/>
                </a:endParaRPr>
              </a:p>
            </p:txBody>
          </p:sp>
        </p:grpSp>
        <p:sp>
          <p:nvSpPr>
            <p:cNvPr id="66" name="Rectangle 13"/>
            <p:cNvSpPr>
              <a:spLocks noChangeArrowheads="1"/>
            </p:cNvSpPr>
            <p:nvPr/>
          </p:nvSpPr>
          <p:spPr bwMode="auto">
            <a:xfrm>
              <a:off x="1860560" y="72018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  <p:grpSp>
        <p:nvGrpSpPr>
          <p:cNvPr id="69" name="Group 11"/>
          <p:cNvGrpSpPr>
            <a:grpSpLocks/>
          </p:cNvGrpSpPr>
          <p:nvPr/>
        </p:nvGrpSpPr>
        <p:grpSpPr bwMode="auto">
          <a:xfrm>
            <a:off x="2065022" y="2734998"/>
            <a:ext cx="5013958" cy="546100"/>
            <a:chOff x="0" y="0"/>
            <a:chExt cx="6561756" cy="546060"/>
          </a:xfrm>
        </p:grpSpPr>
        <p:sp>
          <p:nvSpPr>
            <p:cNvPr id="70" name="AutoShape 3"/>
            <p:cNvSpPr>
              <a:spLocks noChangeArrowheads="1"/>
            </p:cNvSpPr>
            <p:nvPr/>
          </p:nvSpPr>
          <p:spPr bwMode="auto">
            <a:xfrm>
              <a:off x="0" y="192073"/>
              <a:ext cx="6561756" cy="353987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71" name="AutoShape 3"/>
            <p:cNvSpPr>
              <a:spLocks noChangeArrowheads="1"/>
            </p:cNvSpPr>
            <p:nvPr/>
          </p:nvSpPr>
          <p:spPr bwMode="auto">
            <a:xfrm>
              <a:off x="64331" y="0"/>
              <a:ext cx="6433094" cy="482482"/>
            </a:xfrm>
            <a:prstGeom prst="rect">
              <a:avLst/>
            </a:prstGeom>
            <a:solidFill>
              <a:srgbClr val="22618C">
                <a:alpha val="87842"/>
              </a:srgbClr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CN" altLang="en-US" sz="2000">
                <a:solidFill>
                  <a:schemeClr val="tx2"/>
                </a:solidFill>
                <a:latin typeface="Calibri" pitchFamily="34" charset="0"/>
                <a:ea typeface="微软雅黑" pitchFamily="34" charset="-122"/>
              </a:endParaRPr>
            </a:p>
          </p:txBody>
        </p:sp>
        <p:sp>
          <p:nvSpPr>
            <p:cNvPr id="72" name="Rectangle 13"/>
            <p:cNvSpPr>
              <a:spLocks noChangeArrowheads="1"/>
            </p:cNvSpPr>
            <p:nvPr/>
          </p:nvSpPr>
          <p:spPr bwMode="auto">
            <a:xfrm>
              <a:off x="1860562" y="71976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  <p:grpSp>
        <p:nvGrpSpPr>
          <p:cNvPr id="73" name="Group 15"/>
          <p:cNvGrpSpPr>
            <a:grpSpLocks/>
          </p:cNvGrpSpPr>
          <p:nvPr/>
        </p:nvGrpSpPr>
        <p:grpSpPr bwMode="auto">
          <a:xfrm>
            <a:off x="2065022" y="3607594"/>
            <a:ext cx="5013958" cy="546100"/>
            <a:chOff x="0" y="0"/>
            <a:chExt cx="6561756" cy="546060"/>
          </a:xfrm>
        </p:grpSpPr>
        <p:grpSp>
          <p:nvGrpSpPr>
            <p:cNvPr id="74" name="Group 16"/>
            <p:cNvGrpSpPr>
              <a:grpSpLocks/>
            </p:cNvGrpSpPr>
            <p:nvPr/>
          </p:nvGrpSpPr>
          <p:grpSpPr bwMode="auto">
            <a:xfrm>
              <a:off x="0" y="0"/>
              <a:ext cx="6561756" cy="546060"/>
              <a:chOff x="0" y="0"/>
              <a:chExt cx="6448390" cy="611157"/>
            </a:xfrm>
          </p:grpSpPr>
          <p:sp>
            <p:nvSpPr>
              <p:cNvPr id="76" name="AutoShape 3"/>
              <p:cNvSpPr>
                <a:spLocks noChangeArrowheads="1"/>
              </p:cNvSpPr>
              <p:nvPr/>
            </p:nvSpPr>
            <p:spPr bwMode="auto">
              <a:xfrm>
                <a:off x="0" y="214970"/>
                <a:ext cx="6448390" cy="396187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zh-CN" altLang="en-US">
                  <a:latin typeface="Calibri" pitchFamily="34" charset="0"/>
                  <a:ea typeface="宋体" pitchFamily="2" charset="-122"/>
                </a:endParaRPr>
              </a:p>
            </p:txBody>
          </p:sp>
          <p:sp>
            <p:nvSpPr>
              <p:cNvPr id="77" name="AutoShape 3"/>
              <p:cNvSpPr>
                <a:spLocks noChangeArrowheads="1"/>
              </p:cNvSpPr>
              <p:nvPr/>
            </p:nvSpPr>
            <p:spPr bwMode="auto">
              <a:xfrm>
                <a:off x="63953" y="0"/>
                <a:ext cx="6320483" cy="540092"/>
              </a:xfrm>
              <a:prstGeom prst="rect">
                <a:avLst/>
              </a:prstGeom>
              <a:solidFill>
                <a:srgbClr val="E62695">
                  <a:alpha val="79999"/>
                </a:srgbClr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zh-CN" altLang="en-US" sz="20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endParaRPr>
              </a:p>
            </p:txBody>
          </p:sp>
        </p:grpSp>
        <p:sp>
          <p:nvSpPr>
            <p:cNvPr id="75" name="Rectangle 13"/>
            <p:cNvSpPr>
              <a:spLocks noChangeArrowheads="1"/>
            </p:cNvSpPr>
            <p:nvPr/>
          </p:nvSpPr>
          <p:spPr bwMode="auto">
            <a:xfrm>
              <a:off x="1860562" y="72018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8629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31841" y="1489715"/>
            <a:ext cx="2844315" cy="2677772"/>
            <a:chOff x="3131841" y="1419622"/>
            <a:chExt cx="2844315" cy="2988332"/>
          </a:xfrm>
        </p:grpSpPr>
        <p:cxnSp>
          <p:nvCxnSpPr>
            <p:cNvPr id="53" name="直接连接符 52"/>
            <p:cNvCxnSpPr/>
            <p:nvPr/>
          </p:nvCxnSpPr>
          <p:spPr>
            <a:xfrm rot="5400000">
              <a:off x="1637675" y="2913788"/>
              <a:ext cx="2988332" cy="0"/>
            </a:xfrm>
            <a:prstGeom prst="line">
              <a:avLst/>
            </a:prstGeom>
            <a:ln w="3175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 rot="5400000">
              <a:off x="4481990" y="2913788"/>
              <a:ext cx="2988332" cy="0"/>
            </a:xfrm>
            <a:prstGeom prst="line">
              <a:avLst/>
            </a:prstGeom>
            <a:ln w="3175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组合 170"/>
          <p:cNvGrpSpPr/>
          <p:nvPr/>
        </p:nvGrpSpPr>
        <p:grpSpPr>
          <a:xfrm>
            <a:off x="408785" y="1489715"/>
            <a:ext cx="2467765" cy="2749327"/>
            <a:chOff x="408785" y="1489715"/>
            <a:chExt cx="2467765" cy="2749327"/>
          </a:xfrm>
        </p:grpSpPr>
        <p:sp>
          <p:nvSpPr>
            <p:cNvPr id="34" name="11 Rectángulo"/>
            <p:cNvSpPr/>
            <p:nvPr/>
          </p:nvSpPr>
          <p:spPr>
            <a:xfrm>
              <a:off x="503238" y="1489715"/>
              <a:ext cx="2373312" cy="946150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kern="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</a:t>
              </a:r>
              <a:r>
                <a:rPr lang="zh-CN" altLang="en-US" sz="1600" kern="0" dirty="0" smtClean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标题</a:t>
              </a:r>
              <a:endParaRPr lang="en-US" altLang="zh-CN" sz="1600" kern="0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0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rPr>
                <a:t>Click to add </a:t>
              </a:r>
              <a:r>
                <a:rPr lang="en-US" altLang="zh-CN" sz="1000" kern="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rPr>
                <a:t>title</a:t>
              </a:r>
              <a:endParaRPr lang="en-US" altLang="zh-CN" sz="1000" kern="0" dirty="0">
                <a:solidFill>
                  <a:schemeClr val="bg1"/>
                </a:solidFill>
                <a:latin typeface="Century Gothic" panose="020B0502020202020204" pitchFamily="34" charset="0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408785" y="2697217"/>
              <a:ext cx="2403243" cy="1541825"/>
              <a:chOff x="408785" y="2649449"/>
              <a:chExt cx="2403243" cy="1541825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408785" y="2649449"/>
                <a:ext cx="1964518" cy="276999"/>
                <a:chOff x="548911" y="1365215"/>
                <a:chExt cx="2706395" cy="381604"/>
              </a:xfrm>
            </p:grpSpPr>
            <p:sp>
              <p:nvSpPr>
                <p:cNvPr id="59" name="矩形 58"/>
                <p:cNvSpPr/>
                <p:nvPr/>
              </p:nvSpPr>
              <p:spPr>
                <a:xfrm>
                  <a:off x="548911" y="1365215"/>
                  <a:ext cx="1102412" cy="3816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60" name="矩形 59"/>
                <p:cNvSpPr/>
                <p:nvPr/>
              </p:nvSpPr>
              <p:spPr>
                <a:xfrm>
                  <a:off x="1594179" y="1407616"/>
                  <a:ext cx="1661127" cy="3392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32" name="组合 131"/>
              <p:cNvGrpSpPr/>
              <p:nvPr/>
            </p:nvGrpSpPr>
            <p:grpSpPr>
              <a:xfrm>
                <a:off x="499723" y="2980444"/>
                <a:ext cx="2312305" cy="611706"/>
                <a:chOff x="499723" y="3028325"/>
                <a:chExt cx="2312305" cy="611706"/>
              </a:xfrm>
            </p:grpSpPr>
            <p:sp>
              <p:nvSpPr>
                <p:cNvPr id="133" name="矩形 132"/>
                <p:cNvSpPr/>
                <p:nvPr/>
              </p:nvSpPr>
              <p:spPr>
                <a:xfrm>
                  <a:off x="620429" y="3028325"/>
                  <a:ext cx="2191599" cy="61170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思想为客户服务”是嗨设计的神圣使命</a:t>
                  </a:r>
                  <a:r>
                    <a:rPr lang="zh-CN" altLang="en-US" sz="900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。嗨设计相信“思想力</a:t>
                  </a:r>
                  <a:r>
                    <a:rPr lang="en-US" altLang="zh-CN" sz="900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+</a:t>
                  </a:r>
                  <a:r>
                    <a:rPr lang="zh-CN" altLang="en-US" sz="900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执行力</a:t>
                  </a:r>
                  <a:r>
                    <a:rPr lang="en-US" altLang="zh-CN" sz="900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+</a:t>
                  </a:r>
                  <a:r>
                    <a:rPr lang="zh-CN" altLang="en-US" sz="900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持续力</a:t>
                  </a:r>
                  <a:r>
                    <a:rPr lang="en-US" altLang="zh-CN" sz="900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=</a:t>
                  </a:r>
                  <a:r>
                    <a:rPr lang="zh-CN" altLang="en-US" sz="900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品牌力”。</a:t>
                  </a:r>
                  <a:endParaRPr lang="zh-CN" altLang="en-US" sz="9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grpSp>
              <p:nvGrpSpPr>
                <p:cNvPr id="134" name="组合 59"/>
                <p:cNvGrpSpPr>
                  <a:grpSpLocks/>
                </p:cNvGrpSpPr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35" name="圆角矩形 134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/>
                  </a:p>
                </p:txBody>
              </p:sp>
              <p:sp>
                <p:nvSpPr>
                  <p:cNvPr id="136" name="等腰三角形 135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/>
                  </a:p>
                </p:txBody>
              </p:sp>
            </p:grpSp>
          </p:grpSp>
          <p:grpSp>
            <p:nvGrpSpPr>
              <p:cNvPr id="138" name="组合 137"/>
              <p:cNvGrpSpPr/>
              <p:nvPr/>
            </p:nvGrpSpPr>
            <p:grpSpPr>
              <a:xfrm>
                <a:off x="499723" y="3579568"/>
                <a:ext cx="2312305" cy="611706"/>
                <a:chOff x="499723" y="3028325"/>
                <a:chExt cx="2312305" cy="611706"/>
              </a:xfrm>
            </p:grpSpPr>
            <p:sp>
              <p:nvSpPr>
                <p:cNvPr id="139" name="矩形 138"/>
                <p:cNvSpPr/>
                <p:nvPr/>
              </p:nvSpPr>
              <p:spPr>
                <a:xfrm>
                  <a:off x="620429" y="3028325"/>
                  <a:ext cx="2191599" cy="61170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嗨设计致力于以思想的力量为所服务的品牌增辉，绽放品牌的魅力，释放品牌的价值，助力企业发展。</a:t>
                  </a:r>
                </a:p>
              </p:txBody>
            </p:sp>
            <p:grpSp>
              <p:nvGrpSpPr>
                <p:cNvPr id="140" name="组合 59"/>
                <p:cNvGrpSpPr>
                  <a:grpSpLocks/>
                </p:cNvGrpSpPr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41" name="圆角矩形 140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/>
                  </a:p>
                </p:txBody>
              </p:sp>
              <p:sp>
                <p:nvSpPr>
                  <p:cNvPr id="142" name="等腰三角形 141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/>
                  </a:p>
                </p:txBody>
              </p:sp>
            </p:grpSp>
          </p:grpSp>
        </p:grpSp>
      </p:grpSp>
      <p:grpSp>
        <p:nvGrpSpPr>
          <p:cNvPr id="172" name="组合 171"/>
          <p:cNvGrpSpPr/>
          <p:nvPr/>
        </p:nvGrpSpPr>
        <p:grpSpPr>
          <a:xfrm>
            <a:off x="3315803" y="1489715"/>
            <a:ext cx="2435746" cy="2725539"/>
            <a:chOff x="3315803" y="1489715"/>
            <a:chExt cx="2435746" cy="2725539"/>
          </a:xfrm>
        </p:grpSpPr>
        <p:sp>
          <p:nvSpPr>
            <p:cNvPr id="37" name="42 Rectángulo"/>
            <p:cNvSpPr/>
            <p:nvPr/>
          </p:nvSpPr>
          <p:spPr>
            <a:xfrm>
              <a:off x="3378236" y="1489715"/>
              <a:ext cx="2373313" cy="946150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kern="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600" kern="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0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rPr>
                <a:t>Click to add title</a:t>
              </a:r>
            </a:p>
          </p:txBody>
        </p:sp>
        <p:grpSp>
          <p:nvGrpSpPr>
            <p:cNvPr id="143" name="组合 142"/>
            <p:cNvGrpSpPr/>
            <p:nvPr/>
          </p:nvGrpSpPr>
          <p:grpSpPr>
            <a:xfrm>
              <a:off x="3315803" y="2697217"/>
              <a:ext cx="2403243" cy="1518037"/>
              <a:chOff x="408785" y="2649449"/>
              <a:chExt cx="2403243" cy="1518037"/>
            </a:xfrm>
          </p:grpSpPr>
          <p:grpSp>
            <p:nvGrpSpPr>
              <p:cNvPr id="144" name="组合 143"/>
              <p:cNvGrpSpPr/>
              <p:nvPr/>
            </p:nvGrpSpPr>
            <p:grpSpPr>
              <a:xfrm>
                <a:off x="408785" y="2649449"/>
                <a:ext cx="1964518" cy="276999"/>
                <a:chOff x="548911" y="1365215"/>
                <a:chExt cx="2706395" cy="381604"/>
              </a:xfrm>
            </p:grpSpPr>
            <p:sp>
              <p:nvSpPr>
                <p:cNvPr id="155" name="矩形 154"/>
                <p:cNvSpPr/>
                <p:nvPr/>
              </p:nvSpPr>
              <p:spPr>
                <a:xfrm>
                  <a:off x="548911" y="1365215"/>
                  <a:ext cx="1102412" cy="3816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56" name="矩形 155"/>
                <p:cNvSpPr/>
                <p:nvPr/>
              </p:nvSpPr>
              <p:spPr>
                <a:xfrm>
                  <a:off x="1594179" y="1407616"/>
                  <a:ext cx="1661127" cy="3392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45" name="组合 144"/>
              <p:cNvGrpSpPr/>
              <p:nvPr/>
            </p:nvGrpSpPr>
            <p:grpSpPr>
              <a:xfrm>
                <a:off x="499723" y="2980444"/>
                <a:ext cx="2312305" cy="587918"/>
                <a:chOff x="499723" y="3028325"/>
                <a:chExt cx="2312305" cy="587918"/>
              </a:xfrm>
            </p:grpSpPr>
            <p:sp>
              <p:nvSpPr>
                <p:cNvPr id="151" name="矩形 150"/>
                <p:cNvSpPr/>
                <p:nvPr/>
              </p:nvSpPr>
              <p:spPr>
                <a:xfrm>
                  <a:off x="620429" y="3028325"/>
                  <a:ext cx="2191599" cy="58791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思想为客户服务”是嗨设计的神圣使命。嗨设计相信“思想力</a:t>
                  </a:r>
                  <a:r>
                    <a:rPr lang="en-US" altLang="zh-CN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+</a:t>
                  </a: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执行力</a:t>
                  </a:r>
                  <a:r>
                    <a:rPr lang="en-US" altLang="zh-CN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+</a:t>
                  </a: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持续力</a:t>
                  </a:r>
                  <a:r>
                    <a:rPr lang="en-US" altLang="zh-CN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=</a:t>
                  </a: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品牌力”。</a:t>
                  </a:r>
                </a:p>
              </p:txBody>
            </p:sp>
            <p:grpSp>
              <p:nvGrpSpPr>
                <p:cNvPr id="152" name="组合 59"/>
                <p:cNvGrpSpPr>
                  <a:grpSpLocks/>
                </p:cNvGrpSpPr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53" name="圆角矩形 152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/>
                  </a:p>
                </p:txBody>
              </p:sp>
              <p:sp>
                <p:nvSpPr>
                  <p:cNvPr id="154" name="等腰三角形 153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/>
                  </a:p>
                </p:txBody>
              </p:sp>
            </p:grpSp>
          </p:grpSp>
          <p:grpSp>
            <p:nvGrpSpPr>
              <p:cNvPr id="146" name="组合 145"/>
              <p:cNvGrpSpPr/>
              <p:nvPr/>
            </p:nvGrpSpPr>
            <p:grpSpPr>
              <a:xfrm>
                <a:off x="499723" y="3579568"/>
                <a:ext cx="2312305" cy="587918"/>
                <a:chOff x="499723" y="3028325"/>
                <a:chExt cx="2312305" cy="587918"/>
              </a:xfrm>
            </p:grpSpPr>
            <p:sp>
              <p:nvSpPr>
                <p:cNvPr id="147" name="矩形 146"/>
                <p:cNvSpPr/>
                <p:nvPr/>
              </p:nvSpPr>
              <p:spPr>
                <a:xfrm>
                  <a:off x="620429" y="3028325"/>
                  <a:ext cx="2191599" cy="58791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嗨设计致力于以思想的力量为所服务的品牌增辉，绽放品牌的魅力，释放品牌的价值，助力企业发展。</a:t>
                  </a:r>
                </a:p>
              </p:txBody>
            </p:sp>
            <p:grpSp>
              <p:nvGrpSpPr>
                <p:cNvPr id="148" name="组合 59"/>
                <p:cNvGrpSpPr>
                  <a:grpSpLocks/>
                </p:cNvGrpSpPr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49" name="圆角矩形 148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/>
                  </a:p>
                </p:txBody>
              </p:sp>
              <p:sp>
                <p:nvSpPr>
                  <p:cNvPr id="150" name="等腰三角形 149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/>
                  </a:p>
                </p:txBody>
              </p:sp>
            </p:grpSp>
          </p:grpSp>
        </p:grpSp>
      </p:grpSp>
      <p:grpSp>
        <p:nvGrpSpPr>
          <p:cNvPr id="173" name="组合 172"/>
          <p:cNvGrpSpPr/>
          <p:nvPr/>
        </p:nvGrpSpPr>
        <p:grpSpPr>
          <a:xfrm>
            <a:off x="6194276" y="1489715"/>
            <a:ext cx="2433861" cy="2725539"/>
            <a:chOff x="6194276" y="1489715"/>
            <a:chExt cx="2433861" cy="2725539"/>
          </a:xfrm>
        </p:grpSpPr>
        <p:sp>
          <p:nvSpPr>
            <p:cNvPr id="43" name="51 Rectángulo"/>
            <p:cNvSpPr/>
            <p:nvPr/>
          </p:nvSpPr>
          <p:spPr>
            <a:xfrm>
              <a:off x="6253237" y="1489715"/>
              <a:ext cx="2374900" cy="946150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kern="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600" kern="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0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rPr>
                <a:t>Click to add title</a:t>
              </a:r>
            </a:p>
          </p:txBody>
        </p:sp>
        <p:grpSp>
          <p:nvGrpSpPr>
            <p:cNvPr id="157" name="组合 156"/>
            <p:cNvGrpSpPr/>
            <p:nvPr/>
          </p:nvGrpSpPr>
          <p:grpSpPr>
            <a:xfrm>
              <a:off x="6194276" y="2697217"/>
              <a:ext cx="2403243" cy="1518037"/>
              <a:chOff x="408785" y="2649449"/>
              <a:chExt cx="2403243" cy="1518037"/>
            </a:xfrm>
          </p:grpSpPr>
          <p:grpSp>
            <p:nvGrpSpPr>
              <p:cNvPr id="158" name="组合 157"/>
              <p:cNvGrpSpPr/>
              <p:nvPr/>
            </p:nvGrpSpPr>
            <p:grpSpPr>
              <a:xfrm>
                <a:off x="408785" y="2649449"/>
                <a:ext cx="1964518" cy="276999"/>
                <a:chOff x="548911" y="1365215"/>
                <a:chExt cx="2706395" cy="381604"/>
              </a:xfrm>
            </p:grpSpPr>
            <p:sp>
              <p:nvSpPr>
                <p:cNvPr id="169" name="矩形 168"/>
                <p:cNvSpPr/>
                <p:nvPr/>
              </p:nvSpPr>
              <p:spPr>
                <a:xfrm>
                  <a:off x="548911" y="1365215"/>
                  <a:ext cx="1102412" cy="3816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70" name="矩形 169"/>
                <p:cNvSpPr/>
                <p:nvPr/>
              </p:nvSpPr>
              <p:spPr>
                <a:xfrm>
                  <a:off x="1594179" y="1407616"/>
                  <a:ext cx="1661127" cy="3392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59" name="组合 158"/>
              <p:cNvGrpSpPr/>
              <p:nvPr/>
            </p:nvGrpSpPr>
            <p:grpSpPr>
              <a:xfrm>
                <a:off x="499723" y="2980444"/>
                <a:ext cx="2312305" cy="587918"/>
                <a:chOff x="499723" y="3028325"/>
                <a:chExt cx="2312305" cy="587918"/>
              </a:xfrm>
            </p:grpSpPr>
            <p:sp>
              <p:nvSpPr>
                <p:cNvPr id="165" name="矩形 164"/>
                <p:cNvSpPr/>
                <p:nvPr/>
              </p:nvSpPr>
              <p:spPr>
                <a:xfrm>
                  <a:off x="620429" y="3028325"/>
                  <a:ext cx="2191599" cy="58791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思想为客户服务”是嗨设计的神圣使命。嗨设计相信“思想力</a:t>
                  </a:r>
                  <a:r>
                    <a:rPr lang="en-US" altLang="zh-CN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+</a:t>
                  </a: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执行力</a:t>
                  </a:r>
                  <a:r>
                    <a:rPr lang="en-US" altLang="zh-CN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+</a:t>
                  </a: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持续力</a:t>
                  </a:r>
                  <a:r>
                    <a:rPr lang="en-US" altLang="zh-CN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=</a:t>
                  </a: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品牌力”。</a:t>
                  </a:r>
                </a:p>
              </p:txBody>
            </p:sp>
            <p:grpSp>
              <p:nvGrpSpPr>
                <p:cNvPr id="166" name="组合 59"/>
                <p:cNvGrpSpPr>
                  <a:grpSpLocks/>
                </p:cNvGrpSpPr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67" name="圆角矩形 166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/>
                  </a:p>
                </p:txBody>
              </p:sp>
              <p:sp>
                <p:nvSpPr>
                  <p:cNvPr id="168" name="等腰三角形 167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/>
                  </a:p>
                </p:txBody>
              </p:sp>
            </p:grpSp>
          </p:grpSp>
          <p:grpSp>
            <p:nvGrpSpPr>
              <p:cNvPr id="160" name="组合 159"/>
              <p:cNvGrpSpPr/>
              <p:nvPr/>
            </p:nvGrpSpPr>
            <p:grpSpPr>
              <a:xfrm>
                <a:off x="499723" y="3579568"/>
                <a:ext cx="2312305" cy="587918"/>
                <a:chOff x="499723" y="3028325"/>
                <a:chExt cx="2312305" cy="587918"/>
              </a:xfrm>
            </p:grpSpPr>
            <p:sp>
              <p:nvSpPr>
                <p:cNvPr id="161" name="矩形 160"/>
                <p:cNvSpPr/>
                <p:nvPr/>
              </p:nvSpPr>
              <p:spPr>
                <a:xfrm>
                  <a:off x="620429" y="3028325"/>
                  <a:ext cx="2191599" cy="58791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嗨设计致力于以思想的力量为所服务的品牌增辉，绽放品牌的魅力，释放品牌的价值，助力企业发展。</a:t>
                  </a:r>
                </a:p>
              </p:txBody>
            </p:sp>
            <p:grpSp>
              <p:nvGrpSpPr>
                <p:cNvPr id="162" name="组合 59"/>
                <p:cNvGrpSpPr>
                  <a:grpSpLocks/>
                </p:cNvGrpSpPr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63" name="圆角矩形 162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/>
                  </a:p>
                </p:txBody>
              </p:sp>
              <p:sp>
                <p:nvSpPr>
                  <p:cNvPr id="164" name="等腰三角形 163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/>
                  </a:p>
                </p:txBody>
              </p:sp>
            </p:grpSp>
          </p:grpSp>
        </p:grpSp>
      </p:grpSp>
      <p:sp>
        <p:nvSpPr>
          <p:cNvPr id="54" name="矩形 53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242283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3812304" y="1334762"/>
            <a:ext cx="2358517" cy="1423256"/>
            <a:chOff x="4051643" y="1578011"/>
            <a:chExt cx="2358517" cy="1423256"/>
          </a:xfrm>
        </p:grpSpPr>
        <p:sp>
          <p:nvSpPr>
            <p:cNvPr id="32" name="矩形 31"/>
            <p:cNvSpPr/>
            <p:nvPr/>
          </p:nvSpPr>
          <p:spPr>
            <a:xfrm>
              <a:off x="4051643" y="2054020"/>
              <a:ext cx="2358517" cy="9472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思想为客户服务”是嗨设计的神圣使命。嗨设计相信“思想力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品牌力”。嗨设计致力于以思想的力量为所服务的品牌增辉，绽放品牌的魅力，释放品牌的价值，助力企业发展。</a:t>
              </a: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4085400" y="1578011"/>
              <a:ext cx="1854752" cy="422357"/>
              <a:chOff x="5435732" y="1578011"/>
              <a:chExt cx="1854752" cy="422357"/>
            </a:xfrm>
          </p:grpSpPr>
          <p:grpSp>
            <p:nvGrpSpPr>
              <p:cNvPr id="34" name="组合 33"/>
              <p:cNvGrpSpPr/>
              <p:nvPr/>
            </p:nvGrpSpPr>
            <p:grpSpPr>
              <a:xfrm>
                <a:off x="5435732" y="1578011"/>
                <a:ext cx="422357" cy="422357"/>
                <a:chOff x="503238" y="1734936"/>
                <a:chExt cx="612620" cy="612620"/>
              </a:xfrm>
            </p:grpSpPr>
            <p:sp>
              <p:nvSpPr>
                <p:cNvPr id="36" name="椭圆 35"/>
                <p:cNvSpPr/>
                <p:nvPr/>
              </p:nvSpPr>
              <p:spPr>
                <a:xfrm>
                  <a:off x="503238" y="1734936"/>
                  <a:ext cx="612620" cy="612620"/>
                </a:xfrm>
                <a:prstGeom prst="ellipse">
                  <a:avLst/>
                </a:prstGeom>
                <a:solidFill>
                  <a:srgbClr val="E626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37" name="组合 36"/>
                <p:cNvGrpSpPr/>
                <p:nvPr/>
              </p:nvGrpSpPr>
              <p:grpSpPr>
                <a:xfrm>
                  <a:off x="650052" y="1881750"/>
                  <a:ext cx="318993" cy="318993"/>
                  <a:chOff x="13405333" y="-598488"/>
                  <a:chExt cx="479425" cy="479425"/>
                </a:xfrm>
                <a:solidFill>
                  <a:schemeClr val="bg1"/>
                </a:solidFill>
              </p:grpSpPr>
              <p:sp>
                <p:nvSpPr>
                  <p:cNvPr id="38" name="Freeform 7"/>
                  <p:cNvSpPr>
                    <a:spLocks/>
                  </p:cNvSpPr>
                  <p:nvPr/>
                </p:nvSpPr>
                <p:spPr bwMode="auto">
                  <a:xfrm>
                    <a:off x="13494233" y="-509588"/>
                    <a:ext cx="300037" cy="120650"/>
                  </a:xfrm>
                  <a:custGeom>
                    <a:avLst/>
                    <a:gdLst>
                      <a:gd name="T0" fmla="*/ 189 w 189"/>
                      <a:gd name="T1" fmla="*/ 76 h 76"/>
                      <a:gd name="T2" fmla="*/ 0 w 189"/>
                      <a:gd name="T3" fmla="*/ 76 h 76"/>
                      <a:gd name="T4" fmla="*/ 0 w 189"/>
                      <a:gd name="T5" fmla="*/ 0 h 76"/>
                      <a:gd name="T6" fmla="*/ 19 w 189"/>
                      <a:gd name="T7" fmla="*/ 0 h 76"/>
                      <a:gd name="T8" fmla="*/ 19 w 189"/>
                      <a:gd name="T9" fmla="*/ 57 h 76"/>
                      <a:gd name="T10" fmla="*/ 170 w 189"/>
                      <a:gd name="T11" fmla="*/ 57 h 76"/>
                      <a:gd name="T12" fmla="*/ 170 w 189"/>
                      <a:gd name="T13" fmla="*/ 0 h 76"/>
                      <a:gd name="T14" fmla="*/ 189 w 189"/>
                      <a:gd name="T15" fmla="*/ 0 h 76"/>
                      <a:gd name="T16" fmla="*/ 189 w 189"/>
                      <a:gd name="T17" fmla="*/ 76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89" h="76">
                        <a:moveTo>
                          <a:pt x="189" y="76"/>
                        </a:moveTo>
                        <a:lnTo>
                          <a:pt x="0" y="76"/>
                        </a:lnTo>
                        <a:lnTo>
                          <a:pt x="0" y="0"/>
                        </a:lnTo>
                        <a:lnTo>
                          <a:pt x="19" y="0"/>
                        </a:lnTo>
                        <a:lnTo>
                          <a:pt x="19" y="57"/>
                        </a:lnTo>
                        <a:lnTo>
                          <a:pt x="170" y="57"/>
                        </a:lnTo>
                        <a:lnTo>
                          <a:pt x="170" y="0"/>
                        </a:lnTo>
                        <a:lnTo>
                          <a:pt x="189" y="0"/>
                        </a:lnTo>
                        <a:lnTo>
                          <a:pt x="189" y="7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9" name="Freeform 8"/>
                  <p:cNvSpPr>
                    <a:spLocks/>
                  </p:cNvSpPr>
                  <p:nvPr/>
                </p:nvSpPr>
                <p:spPr bwMode="auto">
                  <a:xfrm>
                    <a:off x="13645045" y="-509588"/>
                    <a:ext cx="88900" cy="60325"/>
                  </a:xfrm>
                  <a:custGeom>
                    <a:avLst/>
                    <a:gdLst>
                      <a:gd name="T0" fmla="*/ 56 w 56"/>
                      <a:gd name="T1" fmla="*/ 38 h 38"/>
                      <a:gd name="T2" fmla="*/ 0 w 56"/>
                      <a:gd name="T3" fmla="*/ 38 h 38"/>
                      <a:gd name="T4" fmla="*/ 0 w 56"/>
                      <a:gd name="T5" fmla="*/ 0 h 38"/>
                      <a:gd name="T6" fmla="*/ 19 w 56"/>
                      <a:gd name="T7" fmla="*/ 0 h 38"/>
                      <a:gd name="T8" fmla="*/ 19 w 56"/>
                      <a:gd name="T9" fmla="*/ 19 h 38"/>
                      <a:gd name="T10" fmla="*/ 37 w 56"/>
                      <a:gd name="T11" fmla="*/ 19 h 38"/>
                      <a:gd name="T12" fmla="*/ 37 w 56"/>
                      <a:gd name="T13" fmla="*/ 0 h 38"/>
                      <a:gd name="T14" fmla="*/ 56 w 56"/>
                      <a:gd name="T15" fmla="*/ 0 h 38"/>
                      <a:gd name="T16" fmla="*/ 56 w 56"/>
                      <a:gd name="T17" fmla="*/ 38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6" h="38">
                        <a:moveTo>
                          <a:pt x="56" y="38"/>
                        </a:moveTo>
                        <a:lnTo>
                          <a:pt x="0" y="38"/>
                        </a:lnTo>
                        <a:lnTo>
                          <a:pt x="0" y="0"/>
                        </a:lnTo>
                        <a:lnTo>
                          <a:pt x="19" y="0"/>
                        </a:lnTo>
                        <a:lnTo>
                          <a:pt x="19" y="19"/>
                        </a:lnTo>
                        <a:lnTo>
                          <a:pt x="37" y="19"/>
                        </a:lnTo>
                        <a:lnTo>
                          <a:pt x="37" y="0"/>
                        </a:lnTo>
                        <a:lnTo>
                          <a:pt x="56" y="0"/>
                        </a:lnTo>
                        <a:lnTo>
                          <a:pt x="56" y="3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40" name="Freeform 9"/>
                  <p:cNvSpPr>
                    <a:spLocks/>
                  </p:cNvSpPr>
                  <p:nvPr/>
                </p:nvSpPr>
                <p:spPr bwMode="auto">
                  <a:xfrm>
                    <a:off x="13405333" y="-598488"/>
                    <a:ext cx="479425" cy="479425"/>
                  </a:xfrm>
                  <a:custGeom>
                    <a:avLst/>
                    <a:gdLst>
                      <a:gd name="T0" fmla="*/ 302 w 302"/>
                      <a:gd name="T1" fmla="*/ 302 h 302"/>
                      <a:gd name="T2" fmla="*/ 0 w 302"/>
                      <a:gd name="T3" fmla="*/ 302 h 302"/>
                      <a:gd name="T4" fmla="*/ 0 w 302"/>
                      <a:gd name="T5" fmla="*/ 0 h 302"/>
                      <a:gd name="T6" fmla="*/ 245 w 302"/>
                      <a:gd name="T7" fmla="*/ 0 h 302"/>
                      <a:gd name="T8" fmla="*/ 245 w 302"/>
                      <a:gd name="T9" fmla="*/ 18 h 302"/>
                      <a:gd name="T10" fmla="*/ 18 w 302"/>
                      <a:gd name="T11" fmla="*/ 18 h 302"/>
                      <a:gd name="T12" fmla="*/ 18 w 302"/>
                      <a:gd name="T13" fmla="*/ 283 h 302"/>
                      <a:gd name="T14" fmla="*/ 283 w 302"/>
                      <a:gd name="T15" fmla="*/ 283 h 302"/>
                      <a:gd name="T16" fmla="*/ 283 w 302"/>
                      <a:gd name="T17" fmla="*/ 56 h 302"/>
                      <a:gd name="T18" fmla="*/ 302 w 302"/>
                      <a:gd name="T19" fmla="*/ 56 h 302"/>
                      <a:gd name="T20" fmla="*/ 302 w 302"/>
                      <a:gd name="T21" fmla="*/ 302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02" h="302">
                        <a:moveTo>
                          <a:pt x="302" y="302"/>
                        </a:moveTo>
                        <a:lnTo>
                          <a:pt x="0" y="302"/>
                        </a:lnTo>
                        <a:lnTo>
                          <a:pt x="0" y="0"/>
                        </a:lnTo>
                        <a:lnTo>
                          <a:pt x="245" y="0"/>
                        </a:lnTo>
                        <a:lnTo>
                          <a:pt x="245" y="18"/>
                        </a:lnTo>
                        <a:lnTo>
                          <a:pt x="18" y="18"/>
                        </a:lnTo>
                        <a:lnTo>
                          <a:pt x="18" y="283"/>
                        </a:lnTo>
                        <a:lnTo>
                          <a:pt x="283" y="283"/>
                        </a:lnTo>
                        <a:lnTo>
                          <a:pt x="283" y="56"/>
                        </a:lnTo>
                        <a:lnTo>
                          <a:pt x="302" y="56"/>
                        </a:lnTo>
                        <a:lnTo>
                          <a:pt x="302" y="30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4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13494233" y="-328613"/>
                    <a:ext cx="300037" cy="30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4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13494233" y="-269875"/>
                    <a:ext cx="300037" cy="30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43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13494233" y="-209550"/>
                    <a:ext cx="300037" cy="30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35" name="矩形 34"/>
              <p:cNvSpPr/>
              <p:nvPr/>
            </p:nvSpPr>
            <p:spPr>
              <a:xfrm>
                <a:off x="5862633" y="1666079"/>
                <a:ext cx="1427851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1200" b="1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200" b="1" dirty="0">
                  <a:solidFill>
                    <a:srgbClr val="E62695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6366383" y="1334762"/>
            <a:ext cx="2358517" cy="1423256"/>
            <a:chOff x="6605722" y="1578011"/>
            <a:chExt cx="2358517" cy="1423256"/>
          </a:xfrm>
        </p:grpSpPr>
        <p:sp>
          <p:nvSpPr>
            <p:cNvPr id="45" name="矩形 44"/>
            <p:cNvSpPr/>
            <p:nvPr/>
          </p:nvSpPr>
          <p:spPr>
            <a:xfrm>
              <a:off x="6605722" y="2054020"/>
              <a:ext cx="2358517" cy="9472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思想为客户服务”是嗨设计的神圣使命。嗨设计相信“思想力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品牌力”。嗨设计致力于以思想的力量为所服务的品牌增辉，绽放品牌的魅力，释放品牌的价值，助力企业发展。</a:t>
              </a:r>
            </a:p>
          </p:txBody>
        </p:sp>
        <p:sp>
          <p:nvSpPr>
            <p:cNvPr id="52" name="椭圆 51"/>
            <p:cNvSpPr/>
            <p:nvPr/>
          </p:nvSpPr>
          <p:spPr>
            <a:xfrm>
              <a:off x="6639479" y="1578011"/>
              <a:ext cx="422357" cy="422357"/>
            </a:xfrm>
            <a:prstGeom prst="ellipse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7066380" y="1666079"/>
              <a:ext cx="14278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rgbClr val="E62695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b="1" dirty="0">
                <a:solidFill>
                  <a:srgbClr val="E62695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6740695" y="1720009"/>
              <a:ext cx="219923" cy="151470"/>
              <a:chOff x="9641770" y="1952307"/>
              <a:chExt cx="219923" cy="151470"/>
            </a:xfrm>
          </p:grpSpPr>
          <p:sp>
            <p:nvSpPr>
              <p:cNvPr id="55" name="Rectangle 27"/>
              <p:cNvSpPr>
                <a:spLocks noChangeArrowheads="1"/>
              </p:cNvSpPr>
              <p:nvPr/>
            </p:nvSpPr>
            <p:spPr bwMode="auto">
              <a:xfrm>
                <a:off x="9682550" y="2014206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Rectangle 28"/>
              <p:cNvSpPr>
                <a:spLocks noChangeArrowheads="1"/>
              </p:cNvSpPr>
              <p:nvPr/>
            </p:nvSpPr>
            <p:spPr bwMode="auto">
              <a:xfrm>
                <a:off x="9724059" y="2014206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Rectangle 29"/>
              <p:cNvSpPr>
                <a:spLocks noChangeArrowheads="1"/>
              </p:cNvSpPr>
              <p:nvPr/>
            </p:nvSpPr>
            <p:spPr bwMode="auto">
              <a:xfrm>
                <a:off x="9765568" y="2014206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Rectangle 30"/>
              <p:cNvSpPr>
                <a:spLocks noChangeArrowheads="1"/>
              </p:cNvSpPr>
              <p:nvPr/>
            </p:nvSpPr>
            <p:spPr bwMode="auto">
              <a:xfrm>
                <a:off x="9807077" y="2014206"/>
                <a:ext cx="13108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Rectangle 31"/>
              <p:cNvSpPr>
                <a:spLocks noChangeArrowheads="1"/>
              </p:cNvSpPr>
              <p:nvPr/>
            </p:nvSpPr>
            <p:spPr bwMode="auto">
              <a:xfrm>
                <a:off x="9682550" y="1986533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Rectangle 32"/>
              <p:cNvSpPr>
                <a:spLocks noChangeArrowheads="1"/>
              </p:cNvSpPr>
              <p:nvPr/>
            </p:nvSpPr>
            <p:spPr bwMode="auto">
              <a:xfrm>
                <a:off x="9724059" y="1986533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Rectangle 33"/>
              <p:cNvSpPr>
                <a:spLocks noChangeArrowheads="1"/>
              </p:cNvSpPr>
              <p:nvPr/>
            </p:nvSpPr>
            <p:spPr bwMode="auto">
              <a:xfrm>
                <a:off x="9765568" y="1986533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Rectangle 34"/>
              <p:cNvSpPr>
                <a:spLocks noChangeArrowheads="1"/>
              </p:cNvSpPr>
              <p:nvPr/>
            </p:nvSpPr>
            <p:spPr bwMode="auto">
              <a:xfrm>
                <a:off x="9807077" y="1986533"/>
                <a:ext cx="13108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Rectangle 35"/>
              <p:cNvSpPr>
                <a:spLocks noChangeArrowheads="1"/>
              </p:cNvSpPr>
              <p:nvPr/>
            </p:nvSpPr>
            <p:spPr bwMode="auto">
              <a:xfrm>
                <a:off x="9696387" y="2055714"/>
                <a:ext cx="110690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36"/>
              <p:cNvSpPr>
                <a:spLocks/>
              </p:cNvSpPr>
              <p:nvPr/>
            </p:nvSpPr>
            <p:spPr bwMode="auto">
              <a:xfrm>
                <a:off x="9641770" y="1952307"/>
                <a:ext cx="219923" cy="151470"/>
              </a:xfrm>
              <a:custGeom>
                <a:avLst/>
                <a:gdLst>
                  <a:gd name="T0" fmla="*/ 302 w 302"/>
                  <a:gd name="T1" fmla="*/ 208 h 208"/>
                  <a:gd name="T2" fmla="*/ 0 w 302"/>
                  <a:gd name="T3" fmla="*/ 208 h 208"/>
                  <a:gd name="T4" fmla="*/ 0 w 302"/>
                  <a:gd name="T5" fmla="*/ 28 h 208"/>
                  <a:gd name="T6" fmla="*/ 19 w 302"/>
                  <a:gd name="T7" fmla="*/ 28 h 208"/>
                  <a:gd name="T8" fmla="*/ 19 w 302"/>
                  <a:gd name="T9" fmla="*/ 189 h 208"/>
                  <a:gd name="T10" fmla="*/ 283 w 302"/>
                  <a:gd name="T11" fmla="*/ 189 h 208"/>
                  <a:gd name="T12" fmla="*/ 283 w 302"/>
                  <a:gd name="T13" fmla="*/ 19 h 208"/>
                  <a:gd name="T14" fmla="*/ 0 w 302"/>
                  <a:gd name="T15" fmla="*/ 19 h 208"/>
                  <a:gd name="T16" fmla="*/ 0 w 302"/>
                  <a:gd name="T17" fmla="*/ 0 h 208"/>
                  <a:gd name="T18" fmla="*/ 302 w 302"/>
                  <a:gd name="T19" fmla="*/ 0 h 208"/>
                  <a:gd name="T20" fmla="*/ 302 w 302"/>
                  <a:gd name="T21" fmla="*/ 20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2" h="208">
                    <a:moveTo>
                      <a:pt x="302" y="208"/>
                    </a:moveTo>
                    <a:lnTo>
                      <a:pt x="0" y="208"/>
                    </a:lnTo>
                    <a:lnTo>
                      <a:pt x="0" y="28"/>
                    </a:lnTo>
                    <a:lnTo>
                      <a:pt x="19" y="28"/>
                    </a:lnTo>
                    <a:lnTo>
                      <a:pt x="19" y="189"/>
                    </a:lnTo>
                    <a:lnTo>
                      <a:pt x="283" y="189"/>
                    </a:lnTo>
                    <a:lnTo>
                      <a:pt x="283" y="19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302" y="0"/>
                    </a:lnTo>
                    <a:lnTo>
                      <a:pt x="302" y="20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8" name="组合 67"/>
          <p:cNvGrpSpPr/>
          <p:nvPr/>
        </p:nvGrpSpPr>
        <p:grpSpPr>
          <a:xfrm>
            <a:off x="3812304" y="2949244"/>
            <a:ext cx="2358517" cy="1423256"/>
            <a:chOff x="4051643" y="2893539"/>
            <a:chExt cx="2358517" cy="1423256"/>
          </a:xfrm>
        </p:grpSpPr>
        <p:sp>
          <p:nvSpPr>
            <p:cNvPr id="85" name="矩形 84"/>
            <p:cNvSpPr/>
            <p:nvPr/>
          </p:nvSpPr>
          <p:spPr>
            <a:xfrm>
              <a:off x="4051643" y="3369548"/>
              <a:ext cx="2358517" cy="9472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思想为客户服务”是嗨设计的神圣使命。嗨设计相信“思想力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品牌力”。嗨设计致力于以思想的力量为所服务的品牌增辉，绽放品牌的魅力，释放品牌的价值，助力企业发展。</a:t>
              </a:r>
            </a:p>
          </p:txBody>
        </p:sp>
        <p:sp>
          <p:nvSpPr>
            <p:cNvPr id="86" name="椭圆 85"/>
            <p:cNvSpPr/>
            <p:nvPr/>
          </p:nvSpPr>
          <p:spPr>
            <a:xfrm>
              <a:off x="4085400" y="2893539"/>
              <a:ext cx="422357" cy="422357"/>
            </a:xfrm>
            <a:prstGeom prst="ellipse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4512301" y="2981607"/>
              <a:ext cx="14278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rgbClr val="E62695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b="1" dirty="0">
                <a:solidFill>
                  <a:srgbClr val="E62695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4187321" y="2997240"/>
              <a:ext cx="218514" cy="214955"/>
              <a:chOff x="14627708" y="5551488"/>
              <a:chExt cx="487362" cy="479425"/>
            </a:xfrm>
            <a:solidFill>
              <a:schemeClr val="bg1"/>
            </a:solidFill>
          </p:grpSpPr>
          <p:sp>
            <p:nvSpPr>
              <p:cNvPr id="89" name="Freeform 37"/>
              <p:cNvSpPr>
                <a:spLocks noEditPoints="1"/>
              </p:cNvSpPr>
              <p:nvPr/>
            </p:nvSpPr>
            <p:spPr bwMode="auto">
              <a:xfrm>
                <a:off x="14727720" y="5645150"/>
                <a:ext cx="296862" cy="295275"/>
              </a:xfrm>
              <a:custGeom>
                <a:avLst/>
                <a:gdLst>
                  <a:gd name="T0" fmla="*/ 81 w 187"/>
                  <a:gd name="T1" fmla="*/ 186 h 186"/>
                  <a:gd name="T2" fmla="*/ 0 w 187"/>
                  <a:gd name="T3" fmla="*/ 106 h 186"/>
                  <a:gd name="T4" fmla="*/ 107 w 187"/>
                  <a:gd name="T5" fmla="*/ 0 h 186"/>
                  <a:gd name="T6" fmla="*/ 187 w 187"/>
                  <a:gd name="T7" fmla="*/ 80 h 186"/>
                  <a:gd name="T8" fmla="*/ 81 w 187"/>
                  <a:gd name="T9" fmla="*/ 186 h 186"/>
                  <a:gd name="T10" fmla="*/ 26 w 187"/>
                  <a:gd name="T11" fmla="*/ 106 h 186"/>
                  <a:gd name="T12" fmla="*/ 81 w 187"/>
                  <a:gd name="T13" fmla="*/ 158 h 186"/>
                  <a:gd name="T14" fmla="*/ 159 w 187"/>
                  <a:gd name="T15" fmla="*/ 80 h 186"/>
                  <a:gd name="T16" fmla="*/ 107 w 187"/>
                  <a:gd name="T17" fmla="*/ 26 h 186"/>
                  <a:gd name="T18" fmla="*/ 26 w 187"/>
                  <a:gd name="T19" fmla="*/ 10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7" h="186">
                    <a:moveTo>
                      <a:pt x="81" y="186"/>
                    </a:moveTo>
                    <a:lnTo>
                      <a:pt x="0" y="106"/>
                    </a:lnTo>
                    <a:lnTo>
                      <a:pt x="107" y="0"/>
                    </a:lnTo>
                    <a:lnTo>
                      <a:pt x="187" y="80"/>
                    </a:lnTo>
                    <a:lnTo>
                      <a:pt x="81" y="186"/>
                    </a:lnTo>
                    <a:close/>
                    <a:moveTo>
                      <a:pt x="26" y="106"/>
                    </a:moveTo>
                    <a:lnTo>
                      <a:pt x="81" y="158"/>
                    </a:lnTo>
                    <a:lnTo>
                      <a:pt x="159" y="80"/>
                    </a:lnTo>
                    <a:lnTo>
                      <a:pt x="107" y="26"/>
                    </a:lnTo>
                    <a:lnTo>
                      <a:pt x="26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38"/>
              <p:cNvSpPr>
                <a:spLocks/>
              </p:cNvSpPr>
              <p:nvPr/>
            </p:nvSpPr>
            <p:spPr bwMode="auto">
              <a:xfrm>
                <a:off x="14627708" y="5835650"/>
                <a:ext cx="201612" cy="195263"/>
              </a:xfrm>
              <a:custGeom>
                <a:avLst/>
                <a:gdLst>
                  <a:gd name="T0" fmla="*/ 26 w 54"/>
                  <a:gd name="T1" fmla="*/ 52 h 52"/>
                  <a:gd name="T2" fmla="*/ 9 w 54"/>
                  <a:gd name="T3" fmla="*/ 45 h 52"/>
                  <a:gd name="T4" fmla="*/ 9 w 54"/>
                  <a:gd name="T5" fmla="*/ 11 h 52"/>
                  <a:gd name="T6" fmla="*/ 20 w 54"/>
                  <a:gd name="T7" fmla="*/ 0 h 52"/>
                  <a:gd name="T8" fmla="*/ 26 w 54"/>
                  <a:gd name="T9" fmla="*/ 6 h 52"/>
                  <a:gd name="T10" fmla="*/ 15 w 54"/>
                  <a:gd name="T11" fmla="*/ 17 h 52"/>
                  <a:gd name="T12" fmla="*/ 10 w 54"/>
                  <a:gd name="T13" fmla="*/ 28 h 52"/>
                  <a:gd name="T14" fmla="*/ 15 w 54"/>
                  <a:gd name="T15" fmla="*/ 39 h 52"/>
                  <a:gd name="T16" fmla="*/ 26 w 54"/>
                  <a:gd name="T17" fmla="*/ 44 h 52"/>
                  <a:gd name="T18" fmla="*/ 37 w 54"/>
                  <a:gd name="T19" fmla="*/ 39 h 52"/>
                  <a:gd name="T20" fmla="*/ 48 w 54"/>
                  <a:gd name="T21" fmla="*/ 28 h 52"/>
                  <a:gd name="T22" fmla="*/ 54 w 54"/>
                  <a:gd name="T23" fmla="*/ 34 h 52"/>
                  <a:gd name="T24" fmla="*/ 43 w 54"/>
                  <a:gd name="T25" fmla="*/ 45 h 52"/>
                  <a:gd name="T26" fmla="*/ 26 w 54"/>
                  <a:gd name="T2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52">
                    <a:moveTo>
                      <a:pt x="26" y="52"/>
                    </a:moveTo>
                    <a:cubicBezTo>
                      <a:pt x="20" y="52"/>
                      <a:pt x="14" y="50"/>
                      <a:pt x="9" y="45"/>
                    </a:cubicBezTo>
                    <a:cubicBezTo>
                      <a:pt x="0" y="36"/>
                      <a:pt x="0" y="20"/>
                      <a:pt x="9" y="1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2" y="20"/>
                      <a:pt x="10" y="24"/>
                      <a:pt x="10" y="28"/>
                    </a:cubicBezTo>
                    <a:cubicBezTo>
                      <a:pt x="10" y="32"/>
                      <a:pt x="12" y="36"/>
                      <a:pt x="15" y="39"/>
                    </a:cubicBezTo>
                    <a:cubicBezTo>
                      <a:pt x="18" y="42"/>
                      <a:pt x="22" y="44"/>
                      <a:pt x="26" y="44"/>
                    </a:cubicBezTo>
                    <a:cubicBezTo>
                      <a:pt x="30" y="44"/>
                      <a:pt x="34" y="42"/>
                      <a:pt x="37" y="39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54" y="34"/>
                      <a:pt x="54" y="34"/>
                      <a:pt x="54" y="34"/>
                    </a:cubicBezTo>
                    <a:cubicBezTo>
                      <a:pt x="43" y="45"/>
                      <a:pt x="43" y="45"/>
                      <a:pt x="43" y="45"/>
                    </a:cubicBezTo>
                    <a:cubicBezTo>
                      <a:pt x="38" y="50"/>
                      <a:pt x="32" y="52"/>
                      <a:pt x="26" y="5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39"/>
              <p:cNvSpPr>
                <a:spLocks/>
              </p:cNvSpPr>
              <p:nvPr/>
            </p:nvSpPr>
            <p:spPr bwMode="auto">
              <a:xfrm>
                <a:off x="14919808" y="5551488"/>
                <a:ext cx="195262" cy="193675"/>
              </a:xfrm>
              <a:custGeom>
                <a:avLst/>
                <a:gdLst>
                  <a:gd name="T0" fmla="*/ 34 w 52"/>
                  <a:gd name="T1" fmla="*/ 52 h 52"/>
                  <a:gd name="T2" fmla="*/ 28 w 52"/>
                  <a:gd name="T3" fmla="*/ 46 h 52"/>
                  <a:gd name="T4" fmla="*/ 39 w 52"/>
                  <a:gd name="T5" fmla="*/ 35 h 52"/>
                  <a:gd name="T6" fmla="*/ 44 w 52"/>
                  <a:gd name="T7" fmla="*/ 24 h 52"/>
                  <a:gd name="T8" fmla="*/ 39 w 52"/>
                  <a:gd name="T9" fmla="*/ 13 h 52"/>
                  <a:gd name="T10" fmla="*/ 17 w 52"/>
                  <a:gd name="T11" fmla="*/ 13 h 52"/>
                  <a:gd name="T12" fmla="*/ 6 w 52"/>
                  <a:gd name="T13" fmla="*/ 24 h 52"/>
                  <a:gd name="T14" fmla="*/ 0 w 52"/>
                  <a:gd name="T15" fmla="*/ 18 h 52"/>
                  <a:gd name="T16" fmla="*/ 11 w 52"/>
                  <a:gd name="T17" fmla="*/ 7 h 52"/>
                  <a:gd name="T18" fmla="*/ 28 w 52"/>
                  <a:gd name="T19" fmla="*/ 0 h 52"/>
                  <a:gd name="T20" fmla="*/ 45 w 52"/>
                  <a:gd name="T21" fmla="*/ 7 h 52"/>
                  <a:gd name="T22" fmla="*/ 52 w 52"/>
                  <a:gd name="T23" fmla="*/ 24 h 52"/>
                  <a:gd name="T24" fmla="*/ 45 w 52"/>
                  <a:gd name="T25" fmla="*/ 41 h 52"/>
                  <a:gd name="T26" fmla="*/ 34 w 52"/>
                  <a:gd name="T2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" h="52">
                    <a:moveTo>
                      <a:pt x="34" y="52"/>
                    </a:moveTo>
                    <a:cubicBezTo>
                      <a:pt x="28" y="46"/>
                      <a:pt x="28" y="46"/>
                      <a:pt x="28" y="46"/>
                    </a:cubicBezTo>
                    <a:cubicBezTo>
                      <a:pt x="39" y="35"/>
                      <a:pt x="39" y="35"/>
                      <a:pt x="39" y="35"/>
                    </a:cubicBezTo>
                    <a:cubicBezTo>
                      <a:pt x="42" y="32"/>
                      <a:pt x="44" y="28"/>
                      <a:pt x="44" y="24"/>
                    </a:cubicBezTo>
                    <a:cubicBezTo>
                      <a:pt x="44" y="20"/>
                      <a:pt x="42" y="16"/>
                      <a:pt x="39" y="13"/>
                    </a:cubicBezTo>
                    <a:cubicBezTo>
                      <a:pt x="33" y="7"/>
                      <a:pt x="23" y="7"/>
                      <a:pt x="17" y="1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6" y="2"/>
                      <a:pt x="22" y="0"/>
                      <a:pt x="28" y="0"/>
                    </a:cubicBezTo>
                    <a:cubicBezTo>
                      <a:pt x="34" y="0"/>
                      <a:pt x="40" y="2"/>
                      <a:pt x="45" y="7"/>
                    </a:cubicBezTo>
                    <a:cubicBezTo>
                      <a:pt x="50" y="12"/>
                      <a:pt x="52" y="18"/>
                      <a:pt x="52" y="24"/>
                    </a:cubicBezTo>
                    <a:cubicBezTo>
                      <a:pt x="52" y="30"/>
                      <a:pt x="50" y="36"/>
                      <a:pt x="45" y="41"/>
                    </a:cubicBezTo>
                    <a:lnTo>
                      <a:pt x="34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40"/>
              <p:cNvSpPr>
                <a:spLocks/>
              </p:cNvSpPr>
              <p:nvPr/>
            </p:nvSpPr>
            <p:spPr bwMode="auto">
              <a:xfrm>
                <a:off x="14791220" y="5783263"/>
                <a:ext cx="46037" cy="44450"/>
              </a:xfrm>
              <a:custGeom>
                <a:avLst/>
                <a:gdLst>
                  <a:gd name="T0" fmla="*/ 15 w 29"/>
                  <a:gd name="T1" fmla="*/ 28 h 28"/>
                  <a:gd name="T2" fmla="*/ 0 w 29"/>
                  <a:gd name="T3" fmla="*/ 14 h 28"/>
                  <a:gd name="T4" fmla="*/ 15 w 29"/>
                  <a:gd name="T5" fmla="*/ 0 h 28"/>
                  <a:gd name="T6" fmla="*/ 29 w 29"/>
                  <a:gd name="T7" fmla="*/ 14 h 28"/>
                  <a:gd name="T8" fmla="*/ 15 w 29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">
                    <a:moveTo>
                      <a:pt x="15" y="28"/>
                    </a:moveTo>
                    <a:lnTo>
                      <a:pt x="0" y="14"/>
                    </a:lnTo>
                    <a:lnTo>
                      <a:pt x="15" y="0"/>
                    </a:lnTo>
                    <a:lnTo>
                      <a:pt x="29" y="14"/>
                    </a:lnTo>
                    <a:lnTo>
                      <a:pt x="15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41"/>
              <p:cNvSpPr>
                <a:spLocks/>
              </p:cNvSpPr>
              <p:nvPr/>
            </p:nvSpPr>
            <p:spPr bwMode="auto">
              <a:xfrm>
                <a:off x="14851545" y="5768975"/>
                <a:ext cx="46037" cy="44450"/>
              </a:xfrm>
              <a:custGeom>
                <a:avLst/>
                <a:gdLst>
                  <a:gd name="T0" fmla="*/ 14 w 29"/>
                  <a:gd name="T1" fmla="*/ 28 h 28"/>
                  <a:gd name="T2" fmla="*/ 0 w 29"/>
                  <a:gd name="T3" fmla="*/ 14 h 28"/>
                  <a:gd name="T4" fmla="*/ 14 w 29"/>
                  <a:gd name="T5" fmla="*/ 0 h 28"/>
                  <a:gd name="T6" fmla="*/ 29 w 29"/>
                  <a:gd name="T7" fmla="*/ 14 h 28"/>
                  <a:gd name="T8" fmla="*/ 14 w 29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">
                    <a:moveTo>
                      <a:pt x="14" y="28"/>
                    </a:moveTo>
                    <a:lnTo>
                      <a:pt x="0" y="14"/>
                    </a:lnTo>
                    <a:lnTo>
                      <a:pt x="14" y="0"/>
                    </a:lnTo>
                    <a:lnTo>
                      <a:pt x="29" y="14"/>
                    </a:lnTo>
                    <a:lnTo>
                      <a:pt x="14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42"/>
              <p:cNvSpPr>
                <a:spLocks/>
              </p:cNvSpPr>
              <p:nvPr/>
            </p:nvSpPr>
            <p:spPr bwMode="auto">
              <a:xfrm>
                <a:off x="14867420" y="5708650"/>
                <a:ext cx="44450" cy="44450"/>
              </a:xfrm>
              <a:custGeom>
                <a:avLst/>
                <a:gdLst>
                  <a:gd name="T0" fmla="*/ 14 w 28"/>
                  <a:gd name="T1" fmla="*/ 28 h 28"/>
                  <a:gd name="T2" fmla="*/ 0 w 28"/>
                  <a:gd name="T3" fmla="*/ 14 h 28"/>
                  <a:gd name="T4" fmla="*/ 14 w 28"/>
                  <a:gd name="T5" fmla="*/ 0 h 28"/>
                  <a:gd name="T6" fmla="*/ 28 w 28"/>
                  <a:gd name="T7" fmla="*/ 14 h 28"/>
                  <a:gd name="T8" fmla="*/ 14 w 28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lnTo>
                      <a:pt x="0" y="14"/>
                    </a:lnTo>
                    <a:lnTo>
                      <a:pt x="14" y="0"/>
                    </a:lnTo>
                    <a:lnTo>
                      <a:pt x="28" y="14"/>
                    </a:lnTo>
                    <a:lnTo>
                      <a:pt x="14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43"/>
              <p:cNvSpPr>
                <a:spLocks/>
              </p:cNvSpPr>
              <p:nvPr/>
            </p:nvSpPr>
            <p:spPr bwMode="auto">
              <a:xfrm>
                <a:off x="14837258" y="5827713"/>
                <a:ext cx="44450" cy="46038"/>
              </a:xfrm>
              <a:custGeom>
                <a:avLst/>
                <a:gdLst>
                  <a:gd name="T0" fmla="*/ 14 w 28"/>
                  <a:gd name="T1" fmla="*/ 29 h 29"/>
                  <a:gd name="T2" fmla="*/ 0 w 28"/>
                  <a:gd name="T3" fmla="*/ 15 h 29"/>
                  <a:gd name="T4" fmla="*/ 14 w 28"/>
                  <a:gd name="T5" fmla="*/ 0 h 29"/>
                  <a:gd name="T6" fmla="*/ 28 w 28"/>
                  <a:gd name="T7" fmla="*/ 15 h 29"/>
                  <a:gd name="T8" fmla="*/ 14 w 28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14" y="29"/>
                    </a:moveTo>
                    <a:lnTo>
                      <a:pt x="0" y="15"/>
                    </a:lnTo>
                    <a:lnTo>
                      <a:pt x="14" y="0"/>
                    </a:lnTo>
                    <a:lnTo>
                      <a:pt x="28" y="15"/>
                    </a:lnTo>
                    <a:lnTo>
                      <a:pt x="14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44"/>
              <p:cNvSpPr>
                <a:spLocks/>
              </p:cNvSpPr>
              <p:nvPr/>
            </p:nvSpPr>
            <p:spPr bwMode="auto">
              <a:xfrm>
                <a:off x="14911870" y="5753100"/>
                <a:ext cx="44450" cy="46038"/>
              </a:xfrm>
              <a:custGeom>
                <a:avLst/>
                <a:gdLst>
                  <a:gd name="T0" fmla="*/ 14 w 28"/>
                  <a:gd name="T1" fmla="*/ 29 h 29"/>
                  <a:gd name="T2" fmla="*/ 0 w 28"/>
                  <a:gd name="T3" fmla="*/ 14 h 29"/>
                  <a:gd name="T4" fmla="*/ 14 w 28"/>
                  <a:gd name="T5" fmla="*/ 0 h 29"/>
                  <a:gd name="T6" fmla="*/ 28 w 28"/>
                  <a:gd name="T7" fmla="*/ 14 h 29"/>
                  <a:gd name="T8" fmla="*/ 14 w 28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14" y="29"/>
                    </a:moveTo>
                    <a:lnTo>
                      <a:pt x="0" y="14"/>
                    </a:lnTo>
                    <a:lnTo>
                      <a:pt x="14" y="0"/>
                    </a:lnTo>
                    <a:lnTo>
                      <a:pt x="28" y="14"/>
                    </a:lnTo>
                    <a:lnTo>
                      <a:pt x="14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6366383" y="2949244"/>
            <a:ext cx="2358517" cy="1423256"/>
            <a:chOff x="6605722" y="2893539"/>
            <a:chExt cx="2358517" cy="1423256"/>
          </a:xfrm>
        </p:grpSpPr>
        <p:sp>
          <p:nvSpPr>
            <p:cNvPr id="98" name="矩形 97"/>
            <p:cNvSpPr/>
            <p:nvPr/>
          </p:nvSpPr>
          <p:spPr>
            <a:xfrm>
              <a:off x="6605722" y="3369548"/>
              <a:ext cx="2358517" cy="9472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思想为客户服务”是嗨设计的神圣使命。嗨设计相信“思想力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品牌力”。嗨设计致力于以思想的力量为所服务的品牌增辉，绽放品牌的魅力，释放品牌的价值，助力企业发展。</a:t>
              </a:r>
            </a:p>
          </p:txBody>
        </p:sp>
        <p:sp>
          <p:nvSpPr>
            <p:cNvPr id="99" name="椭圆 98"/>
            <p:cNvSpPr/>
            <p:nvPr/>
          </p:nvSpPr>
          <p:spPr>
            <a:xfrm>
              <a:off x="6639479" y="2893539"/>
              <a:ext cx="422357" cy="422357"/>
            </a:xfrm>
            <a:prstGeom prst="ellipse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矩形 99"/>
            <p:cNvSpPr/>
            <p:nvPr/>
          </p:nvSpPr>
          <p:spPr>
            <a:xfrm>
              <a:off x="7066380" y="2981607"/>
              <a:ext cx="14278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rgbClr val="E62695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b="1" dirty="0">
                <a:solidFill>
                  <a:srgbClr val="E62695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101" name="组合 100"/>
            <p:cNvGrpSpPr/>
            <p:nvPr/>
          </p:nvGrpSpPr>
          <p:grpSpPr>
            <a:xfrm>
              <a:off x="6754411" y="2998032"/>
              <a:ext cx="212641" cy="213370"/>
              <a:chOff x="13416445" y="3094038"/>
              <a:chExt cx="463550" cy="465138"/>
            </a:xfrm>
            <a:solidFill>
              <a:schemeClr val="bg1"/>
            </a:solidFill>
          </p:grpSpPr>
          <p:sp>
            <p:nvSpPr>
              <p:cNvPr id="102" name="Freeform 23"/>
              <p:cNvSpPr>
                <a:spLocks noEditPoints="1"/>
              </p:cNvSpPr>
              <p:nvPr/>
            </p:nvSpPr>
            <p:spPr bwMode="auto">
              <a:xfrm>
                <a:off x="13464070" y="3094038"/>
                <a:ext cx="415925" cy="417513"/>
              </a:xfrm>
              <a:custGeom>
                <a:avLst/>
                <a:gdLst>
                  <a:gd name="T0" fmla="*/ 102 w 262"/>
                  <a:gd name="T1" fmla="*/ 263 h 263"/>
                  <a:gd name="T2" fmla="*/ 0 w 262"/>
                  <a:gd name="T3" fmla="*/ 159 h 263"/>
                  <a:gd name="T4" fmla="*/ 203 w 262"/>
                  <a:gd name="T5" fmla="*/ 0 h 263"/>
                  <a:gd name="T6" fmla="*/ 262 w 262"/>
                  <a:gd name="T7" fmla="*/ 59 h 263"/>
                  <a:gd name="T8" fmla="*/ 102 w 262"/>
                  <a:gd name="T9" fmla="*/ 263 h 263"/>
                  <a:gd name="T10" fmla="*/ 29 w 262"/>
                  <a:gd name="T11" fmla="*/ 161 h 263"/>
                  <a:gd name="T12" fmla="*/ 100 w 262"/>
                  <a:gd name="T13" fmla="*/ 234 h 263"/>
                  <a:gd name="T14" fmla="*/ 237 w 262"/>
                  <a:gd name="T15" fmla="*/ 62 h 263"/>
                  <a:gd name="T16" fmla="*/ 201 w 262"/>
                  <a:gd name="T17" fmla="*/ 26 h 263"/>
                  <a:gd name="T18" fmla="*/ 29 w 262"/>
                  <a:gd name="T19" fmla="*/ 161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263">
                    <a:moveTo>
                      <a:pt x="102" y="263"/>
                    </a:moveTo>
                    <a:lnTo>
                      <a:pt x="0" y="159"/>
                    </a:lnTo>
                    <a:lnTo>
                      <a:pt x="203" y="0"/>
                    </a:lnTo>
                    <a:lnTo>
                      <a:pt x="262" y="59"/>
                    </a:lnTo>
                    <a:lnTo>
                      <a:pt x="102" y="263"/>
                    </a:lnTo>
                    <a:close/>
                    <a:moveTo>
                      <a:pt x="29" y="161"/>
                    </a:moveTo>
                    <a:lnTo>
                      <a:pt x="100" y="234"/>
                    </a:lnTo>
                    <a:lnTo>
                      <a:pt x="237" y="62"/>
                    </a:lnTo>
                    <a:lnTo>
                      <a:pt x="201" y="26"/>
                    </a:lnTo>
                    <a:lnTo>
                      <a:pt x="29" y="1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24"/>
              <p:cNvSpPr>
                <a:spLocks/>
              </p:cNvSpPr>
              <p:nvPr/>
            </p:nvSpPr>
            <p:spPr bwMode="auto">
              <a:xfrm>
                <a:off x="13565670" y="3184525"/>
                <a:ext cx="220662" cy="179388"/>
              </a:xfrm>
              <a:custGeom>
                <a:avLst/>
                <a:gdLst>
                  <a:gd name="T0" fmla="*/ 12 w 139"/>
                  <a:gd name="T1" fmla="*/ 113 h 113"/>
                  <a:gd name="T2" fmla="*/ 0 w 139"/>
                  <a:gd name="T3" fmla="*/ 99 h 113"/>
                  <a:gd name="T4" fmla="*/ 128 w 139"/>
                  <a:gd name="T5" fmla="*/ 0 h 113"/>
                  <a:gd name="T6" fmla="*/ 139 w 139"/>
                  <a:gd name="T7" fmla="*/ 14 h 113"/>
                  <a:gd name="T8" fmla="*/ 12 w 139"/>
                  <a:gd name="T9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113">
                    <a:moveTo>
                      <a:pt x="12" y="113"/>
                    </a:moveTo>
                    <a:lnTo>
                      <a:pt x="0" y="99"/>
                    </a:lnTo>
                    <a:lnTo>
                      <a:pt x="128" y="0"/>
                    </a:lnTo>
                    <a:lnTo>
                      <a:pt x="139" y="14"/>
                    </a:lnTo>
                    <a:lnTo>
                      <a:pt x="12" y="1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25"/>
              <p:cNvSpPr>
                <a:spLocks/>
              </p:cNvSpPr>
              <p:nvPr/>
            </p:nvSpPr>
            <p:spPr bwMode="auto">
              <a:xfrm>
                <a:off x="13427558" y="3387725"/>
                <a:ext cx="160337" cy="160338"/>
              </a:xfrm>
              <a:custGeom>
                <a:avLst/>
                <a:gdLst>
                  <a:gd name="T0" fmla="*/ 12 w 43"/>
                  <a:gd name="T1" fmla="*/ 43 h 43"/>
                  <a:gd name="T2" fmla="*/ 0 w 43"/>
                  <a:gd name="T3" fmla="*/ 31 h 43"/>
                  <a:gd name="T4" fmla="*/ 3 w 43"/>
                  <a:gd name="T5" fmla="*/ 29 h 43"/>
                  <a:gd name="T6" fmla="*/ 3 w 43"/>
                  <a:gd name="T7" fmla="*/ 12 h 43"/>
                  <a:gd name="T8" fmla="*/ 0 w 43"/>
                  <a:gd name="T9" fmla="*/ 9 h 43"/>
                  <a:gd name="T10" fmla="*/ 9 w 43"/>
                  <a:gd name="T11" fmla="*/ 0 h 43"/>
                  <a:gd name="T12" fmla="*/ 14 w 43"/>
                  <a:gd name="T13" fmla="*/ 6 h 43"/>
                  <a:gd name="T14" fmla="*/ 11 w 43"/>
                  <a:gd name="T15" fmla="*/ 9 h 43"/>
                  <a:gd name="T16" fmla="*/ 11 w 43"/>
                  <a:gd name="T17" fmla="*/ 31 h 43"/>
                  <a:gd name="T18" fmla="*/ 12 w 43"/>
                  <a:gd name="T19" fmla="*/ 32 h 43"/>
                  <a:gd name="T20" fmla="*/ 34 w 43"/>
                  <a:gd name="T21" fmla="*/ 32 h 43"/>
                  <a:gd name="T22" fmla="*/ 37 w 43"/>
                  <a:gd name="T23" fmla="*/ 29 h 43"/>
                  <a:gd name="T24" fmla="*/ 43 w 43"/>
                  <a:gd name="T25" fmla="*/ 34 h 43"/>
                  <a:gd name="T26" fmla="*/ 34 w 43"/>
                  <a:gd name="T27" fmla="*/ 43 h 43"/>
                  <a:gd name="T28" fmla="*/ 31 w 43"/>
                  <a:gd name="T29" fmla="*/ 40 h 43"/>
                  <a:gd name="T30" fmla="*/ 14 w 43"/>
                  <a:gd name="T31" fmla="*/ 40 h 43"/>
                  <a:gd name="T32" fmla="*/ 12 w 43"/>
                  <a:gd name="T3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" h="43">
                    <a:moveTo>
                      <a:pt x="12" y="43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8" y="24"/>
                      <a:pt x="8" y="16"/>
                      <a:pt x="3" y="12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6" y="16"/>
                      <a:pt x="16" y="25"/>
                      <a:pt x="11" y="31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8" y="27"/>
                      <a:pt x="27" y="27"/>
                      <a:pt x="34" y="32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27" y="35"/>
                      <a:pt x="19" y="35"/>
                      <a:pt x="14" y="40"/>
                    </a:cubicBezTo>
                    <a:lnTo>
                      <a:pt x="12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26"/>
              <p:cNvSpPr>
                <a:spLocks/>
              </p:cNvSpPr>
              <p:nvPr/>
            </p:nvSpPr>
            <p:spPr bwMode="auto">
              <a:xfrm>
                <a:off x="13416445" y="3503613"/>
                <a:ext cx="55562" cy="55563"/>
              </a:xfrm>
              <a:custGeom>
                <a:avLst/>
                <a:gdLst>
                  <a:gd name="T0" fmla="*/ 14 w 35"/>
                  <a:gd name="T1" fmla="*/ 35 h 35"/>
                  <a:gd name="T2" fmla="*/ 0 w 35"/>
                  <a:gd name="T3" fmla="*/ 21 h 35"/>
                  <a:gd name="T4" fmla="*/ 21 w 35"/>
                  <a:gd name="T5" fmla="*/ 0 h 35"/>
                  <a:gd name="T6" fmla="*/ 35 w 35"/>
                  <a:gd name="T7" fmla="*/ 14 h 35"/>
                  <a:gd name="T8" fmla="*/ 14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4" y="35"/>
                    </a:moveTo>
                    <a:lnTo>
                      <a:pt x="0" y="21"/>
                    </a:lnTo>
                    <a:lnTo>
                      <a:pt x="21" y="0"/>
                    </a:lnTo>
                    <a:lnTo>
                      <a:pt x="35" y="14"/>
                    </a:lnTo>
                    <a:lnTo>
                      <a:pt x="14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pic>
        <p:nvPicPr>
          <p:cNvPr id="106" name="图片 10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" t="15882" r="654" b="5979"/>
          <a:stretch/>
        </p:blipFill>
        <p:spPr>
          <a:xfrm>
            <a:off x="503238" y="1203598"/>
            <a:ext cx="2709862" cy="3214592"/>
          </a:xfrm>
          <a:custGeom>
            <a:avLst/>
            <a:gdLst>
              <a:gd name="connsiteX0" fmla="*/ 0 w 1705100"/>
              <a:gd name="connsiteY0" fmla="*/ 0 h 2100195"/>
              <a:gd name="connsiteX1" fmla="*/ 1705100 w 1705100"/>
              <a:gd name="connsiteY1" fmla="*/ 0 h 2100195"/>
              <a:gd name="connsiteX2" fmla="*/ 1705100 w 1705100"/>
              <a:gd name="connsiteY2" fmla="*/ 2100195 h 2100195"/>
              <a:gd name="connsiteX3" fmla="*/ 0 w 1705100"/>
              <a:gd name="connsiteY3" fmla="*/ 2100195 h 2100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5100" h="2100195">
                <a:moveTo>
                  <a:pt x="0" y="0"/>
                </a:moveTo>
                <a:lnTo>
                  <a:pt x="1705100" y="0"/>
                </a:lnTo>
                <a:lnTo>
                  <a:pt x="1705100" y="2100195"/>
                </a:lnTo>
                <a:lnTo>
                  <a:pt x="0" y="2100195"/>
                </a:lnTo>
                <a:close/>
              </a:path>
            </a:pathLst>
          </a:custGeom>
        </p:spPr>
      </p:pic>
      <p:sp>
        <p:nvSpPr>
          <p:cNvPr id="107" name="矩形 106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83609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5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5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218355" y="2633723"/>
            <a:ext cx="1330720" cy="567878"/>
            <a:chOff x="1218355" y="2633723"/>
            <a:chExt cx="1330720" cy="567878"/>
          </a:xfrm>
        </p:grpSpPr>
        <p:sp>
          <p:nvSpPr>
            <p:cNvPr id="72" name="矩形 36"/>
            <p:cNvSpPr/>
            <p:nvPr/>
          </p:nvSpPr>
          <p:spPr>
            <a:xfrm>
              <a:off x="1218355" y="2633723"/>
              <a:ext cx="1330720" cy="567878"/>
            </a:xfrm>
            <a:custGeom>
              <a:avLst/>
              <a:gdLst/>
              <a:ahLst/>
              <a:cxnLst/>
              <a:rect l="l" t="t" r="r" b="b"/>
              <a:pathLst>
                <a:path w="1761959" h="751907">
                  <a:moveTo>
                    <a:pt x="441131" y="0"/>
                  </a:moveTo>
                  <a:lnTo>
                    <a:pt x="1320828" y="0"/>
                  </a:lnTo>
                  <a:lnTo>
                    <a:pt x="1761959" y="751907"/>
                  </a:lnTo>
                  <a:lnTo>
                    <a:pt x="0" y="751907"/>
                  </a:lnTo>
                  <a:close/>
                </a:path>
              </a:pathLst>
            </a:cu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entury Gothic" panose="020B0502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661280" y="2748385"/>
              <a:ext cx="4571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8%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6812" y="3239731"/>
            <a:ext cx="2006113" cy="552171"/>
            <a:chOff x="886812" y="3239731"/>
            <a:chExt cx="2006113" cy="552171"/>
          </a:xfrm>
        </p:grpSpPr>
        <p:sp>
          <p:nvSpPr>
            <p:cNvPr id="74" name="矩形 35"/>
            <p:cNvSpPr/>
            <p:nvPr/>
          </p:nvSpPr>
          <p:spPr>
            <a:xfrm>
              <a:off x="886812" y="3239731"/>
              <a:ext cx="2006113" cy="552171"/>
            </a:xfrm>
            <a:custGeom>
              <a:avLst/>
              <a:gdLst/>
              <a:ahLst/>
              <a:cxnLst/>
              <a:rect l="l" t="t" r="r" b="b"/>
              <a:pathLst>
                <a:path w="2731779" h="751907">
                  <a:moveTo>
                    <a:pt x="441131" y="0"/>
                  </a:moveTo>
                  <a:lnTo>
                    <a:pt x="2290648" y="0"/>
                  </a:lnTo>
                  <a:lnTo>
                    <a:pt x="2731779" y="751907"/>
                  </a:lnTo>
                  <a:lnTo>
                    <a:pt x="0" y="751907"/>
                  </a:lnTo>
                  <a:close/>
                </a:path>
              </a:pathLst>
            </a:custGeom>
            <a:solidFill>
              <a:srgbClr val="2261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entury Gothic" panose="020B0502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604373" y="3346539"/>
              <a:ext cx="5709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40%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13004" y="3839880"/>
            <a:ext cx="2757328" cy="557811"/>
            <a:chOff x="513004" y="3839880"/>
            <a:chExt cx="2757328" cy="557811"/>
          </a:xfrm>
        </p:grpSpPr>
        <p:sp>
          <p:nvSpPr>
            <p:cNvPr id="76" name="矩形 34"/>
            <p:cNvSpPr/>
            <p:nvPr/>
          </p:nvSpPr>
          <p:spPr>
            <a:xfrm>
              <a:off x="513004" y="3839880"/>
              <a:ext cx="2757328" cy="557811"/>
            </a:xfrm>
            <a:custGeom>
              <a:avLst/>
              <a:gdLst/>
              <a:ahLst/>
              <a:cxnLst/>
              <a:rect l="l" t="t" r="r" b="b"/>
              <a:pathLst>
                <a:path w="3716771" h="751907">
                  <a:moveTo>
                    <a:pt x="441131" y="0"/>
                  </a:moveTo>
                  <a:lnTo>
                    <a:pt x="3275640" y="0"/>
                  </a:lnTo>
                  <a:lnTo>
                    <a:pt x="3716771" y="751907"/>
                  </a:lnTo>
                  <a:lnTo>
                    <a:pt x="0" y="751907"/>
                  </a:lnTo>
                  <a:close/>
                </a:path>
              </a:pathLst>
            </a:custGeom>
            <a:solidFill>
              <a:srgbClr val="232E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entury Gothic" panose="020B0502020202020204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606173" y="3949508"/>
              <a:ext cx="5709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50%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-26355" y="1991074"/>
            <a:ext cx="2220069" cy="589248"/>
            <a:chOff x="-26355" y="1991074"/>
            <a:chExt cx="2220069" cy="589248"/>
          </a:xfrm>
        </p:grpSpPr>
        <p:sp>
          <p:nvSpPr>
            <p:cNvPr id="78" name="矩形 37"/>
            <p:cNvSpPr/>
            <p:nvPr/>
          </p:nvSpPr>
          <p:spPr>
            <a:xfrm>
              <a:off x="-26355" y="1991074"/>
              <a:ext cx="2220069" cy="589248"/>
            </a:xfrm>
            <a:custGeom>
              <a:avLst/>
              <a:gdLst/>
              <a:ahLst/>
              <a:cxnLst/>
              <a:rect l="l" t="t" r="r" b="b"/>
              <a:pathLst>
                <a:path w="2832909" h="751907">
                  <a:moveTo>
                    <a:pt x="2442485" y="86431"/>
                  </a:moveTo>
                  <a:lnTo>
                    <a:pt x="2832909" y="751907"/>
                  </a:lnTo>
                  <a:lnTo>
                    <a:pt x="2052062" y="751907"/>
                  </a:lnTo>
                  <a:close/>
                  <a:moveTo>
                    <a:pt x="0" y="0"/>
                  </a:moveTo>
                  <a:lnTo>
                    <a:pt x="2391778" y="0"/>
                  </a:lnTo>
                  <a:lnTo>
                    <a:pt x="2391779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>
                <a:latin typeface="Century Gothic" panose="020B0502020202020204" pitchFamily="34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1662096" y="2223051"/>
              <a:ext cx="4571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E6269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2%</a:t>
              </a:r>
              <a:endParaRPr lang="zh-CN" altLang="en-US" sz="1600" dirty="0">
                <a:solidFill>
                  <a:srgbClr val="E62695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392257" y="2032759"/>
            <a:ext cx="4269727" cy="371593"/>
            <a:chOff x="4392257" y="2032759"/>
            <a:chExt cx="4269727" cy="371593"/>
          </a:xfrm>
        </p:grpSpPr>
        <p:grpSp>
          <p:nvGrpSpPr>
            <p:cNvPr id="46" name="组合 45"/>
            <p:cNvGrpSpPr/>
            <p:nvPr/>
          </p:nvGrpSpPr>
          <p:grpSpPr>
            <a:xfrm>
              <a:off x="4392257" y="2038979"/>
              <a:ext cx="4269727" cy="365373"/>
              <a:chOff x="3729476" y="1607176"/>
              <a:chExt cx="5297227" cy="365373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3729476" y="1667945"/>
                <a:ext cx="758197" cy="3046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rgbClr val="E62695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2%</a:t>
                </a:r>
                <a:endParaRPr lang="zh-CN" altLang="en-US" sz="1600" dirty="0">
                  <a:solidFill>
                    <a:srgbClr val="E62695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4559873" y="1607176"/>
                <a:ext cx="4466830" cy="2496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buClr>
                    <a:srgbClr val="0070C0"/>
                  </a:buClr>
                </a:pPr>
                <a:endPara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80" name="矩形 79"/>
            <p:cNvSpPr/>
            <p:nvPr/>
          </p:nvSpPr>
          <p:spPr>
            <a:xfrm>
              <a:off x="5061159" y="2032759"/>
              <a:ext cx="360040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有思想为客户服务”是嗨设计的神圣使命。嗨设计相信“思想力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品牌力”。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392255" y="2705527"/>
            <a:ext cx="4254485" cy="369332"/>
            <a:chOff x="4392255" y="2705527"/>
            <a:chExt cx="4254485" cy="369332"/>
          </a:xfrm>
        </p:grpSpPr>
        <p:grpSp>
          <p:nvGrpSpPr>
            <p:cNvPr id="49" name="组合 48"/>
            <p:cNvGrpSpPr/>
            <p:nvPr/>
          </p:nvGrpSpPr>
          <p:grpSpPr>
            <a:xfrm>
              <a:off x="4392255" y="2705527"/>
              <a:ext cx="4254485" cy="365373"/>
              <a:chOff x="3729477" y="1607176"/>
              <a:chExt cx="5278319" cy="365373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3729477" y="1667945"/>
                <a:ext cx="758197" cy="304604"/>
              </a:xfrm>
              <a:prstGeom prst="rect">
                <a:avLst/>
              </a:prstGeom>
              <a:solidFill>
                <a:srgbClr val="E626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8%</a:t>
                </a:r>
                <a:endParaRPr lang="zh-CN" altLang="en-US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4540966" y="1607176"/>
                <a:ext cx="4466830" cy="2496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buClr>
                    <a:srgbClr val="0070C0"/>
                  </a:buClr>
                </a:pPr>
                <a:endPara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81" name="矩形 80"/>
            <p:cNvSpPr/>
            <p:nvPr/>
          </p:nvSpPr>
          <p:spPr>
            <a:xfrm>
              <a:off x="5046340" y="2705527"/>
              <a:ext cx="36004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有思想为客户服务”是嗨设计的神圣使命。嗨设计相信“思想力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品牌力”。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392255" y="3372075"/>
            <a:ext cx="4315445" cy="611706"/>
            <a:chOff x="4392255" y="3372075"/>
            <a:chExt cx="4315445" cy="611706"/>
          </a:xfrm>
        </p:grpSpPr>
        <p:grpSp>
          <p:nvGrpSpPr>
            <p:cNvPr id="60" name="组合 59"/>
            <p:cNvGrpSpPr/>
            <p:nvPr/>
          </p:nvGrpSpPr>
          <p:grpSpPr>
            <a:xfrm>
              <a:off x="4392255" y="3372075"/>
              <a:ext cx="4315445" cy="355848"/>
              <a:chOff x="3729477" y="1616701"/>
              <a:chExt cx="5353949" cy="355848"/>
            </a:xfrm>
          </p:grpSpPr>
          <p:sp>
            <p:nvSpPr>
              <p:cNvPr id="64" name="矩形 63"/>
              <p:cNvSpPr/>
              <p:nvPr/>
            </p:nvSpPr>
            <p:spPr>
              <a:xfrm>
                <a:off x="3729477" y="1667945"/>
                <a:ext cx="758197" cy="304604"/>
              </a:xfrm>
              <a:prstGeom prst="rect">
                <a:avLst/>
              </a:prstGeom>
              <a:solidFill>
                <a:srgbClr val="2261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40%</a:t>
                </a:r>
                <a:endParaRPr lang="zh-CN" altLang="en-US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4578781" y="1616701"/>
                <a:ext cx="4504645" cy="2496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buClr>
                    <a:srgbClr val="0070C0"/>
                  </a:buClr>
                </a:pPr>
                <a:endPara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82" name="矩形 81"/>
            <p:cNvSpPr/>
            <p:nvPr/>
          </p:nvSpPr>
          <p:spPr>
            <a:xfrm>
              <a:off x="5076820" y="3372075"/>
              <a:ext cx="3563943" cy="6117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5000"/>
                </a:lnSpc>
                <a:buClr>
                  <a:srgbClr val="0070C0"/>
                </a:buClr>
              </a:pP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有思想为客户服务”是嗨设计的神圣使命。嗨设计相信“思想力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品牌力”。</a:t>
              </a:r>
            </a:p>
            <a:p>
              <a:pPr algn="just">
                <a:lnSpc>
                  <a:spcPct val="125000"/>
                </a:lnSpc>
                <a:buClr>
                  <a:srgbClr val="0070C0"/>
                </a:buClr>
              </a:pPr>
              <a:r>
                <a:rPr lang="zh-CN" altLang="en-US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r>
                <a:rPr lang="zh-CN" altLang="zh-CN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endPara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402619" y="4038622"/>
            <a:ext cx="4305081" cy="369332"/>
            <a:chOff x="4402619" y="4038622"/>
            <a:chExt cx="4305081" cy="369332"/>
          </a:xfrm>
        </p:grpSpPr>
        <p:grpSp>
          <p:nvGrpSpPr>
            <p:cNvPr id="69" name="组合 68"/>
            <p:cNvGrpSpPr/>
            <p:nvPr/>
          </p:nvGrpSpPr>
          <p:grpSpPr>
            <a:xfrm>
              <a:off x="4402619" y="4038622"/>
              <a:ext cx="4305081" cy="355848"/>
              <a:chOff x="3742335" y="1616701"/>
              <a:chExt cx="5341091" cy="355848"/>
            </a:xfrm>
          </p:grpSpPr>
          <p:sp>
            <p:nvSpPr>
              <p:cNvPr id="70" name="矩形 69"/>
              <p:cNvSpPr/>
              <p:nvPr/>
            </p:nvSpPr>
            <p:spPr>
              <a:xfrm>
                <a:off x="3742335" y="1667945"/>
                <a:ext cx="758197" cy="304604"/>
              </a:xfrm>
              <a:prstGeom prst="rect">
                <a:avLst/>
              </a:prstGeom>
              <a:solidFill>
                <a:srgbClr val="232E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50%</a:t>
                </a:r>
                <a:endParaRPr lang="zh-CN" altLang="en-US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4578781" y="1616701"/>
                <a:ext cx="4504645" cy="2496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buClr>
                    <a:srgbClr val="0070C0"/>
                  </a:buClr>
                </a:pPr>
                <a:endPara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83" name="矩形 82"/>
            <p:cNvSpPr/>
            <p:nvPr/>
          </p:nvSpPr>
          <p:spPr>
            <a:xfrm>
              <a:off x="5076820" y="4038622"/>
              <a:ext cx="363088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有思想为客户服务”是嗨设计的神圣使命。嗨设计相信“思想力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品牌力”。</a:t>
              </a:r>
            </a:p>
          </p:txBody>
        </p:sp>
      </p:grpSp>
      <p:sp>
        <p:nvSpPr>
          <p:cNvPr id="84" name="矩形 83"/>
          <p:cNvSpPr/>
          <p:nvPr/>
        </p:nvSpPr>
        <p:spPr>
          <a:xfrm>
            <a:off x="412490" y="1095586"/>
            <a:ext cx="8299969" cy="478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思想为客户服务”是嗨设计的神圣使命。嗨设计相信“思想力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执行力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持续力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品牌力”。嗨设计致力于以思想的力量为所服务的品牌增辉，绽放品牌的魅力，释放品牌的价值，助力企业发展。</a:t>
            </a:r>
          </a:p>
        </p:txBody>
      </p:sp>
      <p:sp>
        <p:nvSpPr>
          <p:cNvPr id="85" name="矩形 84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283120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412490" y="1095586"/>
            <a:ext cx="8299969" cy="478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思想为客户服务”是嗨设计的神圣使命。嗨设计相信“思想力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执行力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持续力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品牌力”。嗨设计致力于以思想的力量为所服务的品牌增辉，绽放品牌的魅力，释放品牌的价值，助力企业发展。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340157" y="1994966"/>
            <a:ext cx="3297964" cy="756804"/>
            <a:chOff x="5161824" y="1994966"/>
            <a:chExt cx="3297964" cy="756804"/>
          </a:xfrm>
        </p:grpSpPr>
        <p:sp>
          <p:nvSpPr>
            <p:cNvPr id="64" name="矩形 63"/>
            <p:cNvSpPr/>
            <p:nvPr/>
          </p:nvSpPr>
          <p:spPr>
            <a:xfrm>
              <a:off x="5161824" y="1994966"/>
              <a:ext cx="3297964" cy="7568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defRPr/>
              </a:pP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5284317" y="2032624"/>
              <a:ext cx="3104107" cy="657700"/>
              <a:chOff x="5284317" y="2911034"/>
              <a:chExt cx="3104107" cy="657700"/>
            </a:xfrm>
          </p:grpSpPr>
          <p:grpSp>
            <p:nvGrpSpPr>
              <p:cNvPr id="125" name="组合 124"/>
              <p:cNvGrpSpPr/>
              <p:nvPr/>
            </p:nvGrpSpPr>
            <p:grpSpPr>
              <a:xfrm>
                <a:off x="5284317" y="2911034"/>
                <a:ext cx="1964518" cy="276999"/>
                <a:chOff x="548911" y="1486570"/>
                <a:chExt cx="2706395" cy="381604"/>
              </a:xfrm>
            </p:grpSpPr>
            <p:sp>
              <p:nvSpPr>
                <p:cNvPr id="136" name="矩形 135"/>
                <p:cNvSpPr/>
                <p:nvPr/>
              </p:nvSpPr>
              <p:spPr>
                <a:xfrm>
                  <a:off x="548911" y="1486570"/>
                  <a:ext cx="1102412" cy="3816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b="1" kern="0" dirty="0" smtClean="0">
                      <a:solidFill>
                        <a:srgbClr val="E62695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b="1" kern="0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7" name="矩形 136"/>
                <p:cNvSpPr/>
                <p:nvPr/>
              </p:nvSpPr>
              <p:spPr>
                <a:xfrm>
                  <a:off x="1594179" y="1528971"/>
                  <a:ext cx="1661127" cy="3392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rgbClr val="E62695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rgbClr val="E62695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26" name="组合 125"/>
              <p:cNvGrpSpPr/>
              <p:nvPr/>
            </p:nvGrpSpPr>
            <p:grpSpPr>
              <a:xfrm>
                <a:off x="5375255" y="3153940"/>
                <a:ext cx="3013169" cy="414794"/>
                <a:chOff x="499723" y="3028325"/>
                <a:chExt cx="3013169" cy="414794"/>
              </a:xfrm>
            </p:grpSpPr>
            <p:sp>
              <p:nvSpPr>
                <p:cNvPr id="132" name="矩形 131"/>
                <p:cNvSpPr/>
                <p:nvPr/>
              </p:nvSpPr>
              <p:spPr>
                <a:xfrm>
                  <a:off x="620429" y="3028325"/>
                  <a:ext cx="2892463" cy="41479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思想为客户服务”是嗨设计的神圣使命</a:t>
                  </a:r>
                  <a:r>
                    <a:rPr lang="zh-CN" altLang="en-US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。嗨设计相信“思想力</a:t>
                  </a:r>
                  <a:r>
                    <a:rPr lang="en-US" altLang="zh-CN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+</a:t>
                  </a:r>
                  <a:r>
                    <a:rPr lang="zh-CN" altLang="en-US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执行力</a:t>
                  </a:r>
                  <a:r>
                    <a:rPr lang="en-US" altLang="zh-CN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+</a:t>
                  </a:r>
                  <a:r>
                    <a:rPr lang="zh-CN" altLang="en-US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持续力</a:t>
                  </a:r>
                  <a:r>
                    <a:rPr lang="en-US" altLang="zh-CN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=</a:t>
                  </a:r>
                  <a:r>
                    <a:rPr lang="zh-CN" altLang="en-US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品牌力”。</a:t>
                  </a:r>
                  <a:endParaRPr lang="zh-CN" altLang="en-US" sz="900" kern="0" dirty="0"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grpSp>
              <p:nvGrpSpPr>
                <p:cNvPr id="133" name="组合 59"/>
                <p:cNvGrpSpPr>
                  <a:grpSpLocks/>
                </p:cNvGrpSpPr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34" name="圆角矩形 133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/>
                  </a:p>
                </p:txBody>
              </p:sp>
              <p:sp>
                <p:nvSpPr>
                  <p:cNvPr id="135" name="等腰三角形 134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/>
                  </a:p>
                </p:txBody>
              </p:sp>
            </p:grpSp>
          </p:grpSp>
        </p:grpSp>
      </p:grpSp>
      <p:grpSp>
        <p:nvGrpSpPr>
          <p:cNvPr id="138" name="组合 137"/>
          <p:cNvGrpSpPr/>
          <p:nvPr/>
        </p:nvGrpSpPr>
        <p:grpSpPr>
          <a:xfrm>
            <a:off x="5340157" y="2801466"/>
            <a:ext cx="3297964" cy="756804"/>
            <a:chOff x="5161824" y="1994966"/>
            <a:chExt cx="3297964" cy="756804"/>
          </a:xfrm>
        </p:grpSpPr>
        <p:sp>
          <p:nvSpPr>
            <p:cNvPr id="139" name="矩形 138"/>
            <p:cNvSpPr/>
            <p:nvPr/>
          </p:nvSpPr>
          <p:spPr>
            <a:xfrm>
              <a:off x="5161824" y="1994966"/>
              <a:ext cx="3297964" cy="7568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defRPr/>
              </a:pP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40" name="组合 139"/>
            <p:cNvGrpSpPr/>
            <p:nvPr/>
          </p:nvGrpSpPr>
          <p:grpSpPr>
            <a:xfrm>
              <a:off x="5284317" y="2032624"/>
              <a:ext cx="3104107" cy="657700"/>
              <a:chOff x="5284317" y="2911034"/>
              <a:chExt cx="3104107" cy="657700"/>
            </a:xfrm>
          </p:grpSpPr>
          <p:grpSp>
            <p:nvGrpSpPr>
              <p:cNvPr id="141" name="组合 140"/>
              <p:cNvGrpSpPr/>
              <p:nvPr/>
            </p:nvGrpSpPr>
            <p:grpSpPr>
              <a:xfrm>
                <a:off x="5284317" y="2911034"/>
                <a:ext cx="1964518" cy="276999"/>
                <a:chOff x="548911" y="1486570"/>
                <a:chExt cx="2706395" cy="381604"/>
              </a:xfrm>
            </p:grpSpPr>
            <p:sp>
              <p:nvSpPr>
                <p:cNvPr id="147" name="矩形 146"/>
                <p:cNvSpPr/>
                <p:nvPr/>
              </p:nvSpPr>
              <p:spPr>
                <a:xfrm>
                  <a:off x="548911" y="1486570"/>
                  <a:ext cx="1102412" cy="3816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b="1" kern="0" dirty="0" smtClean="0">
                      <a:solidFill>
                        <a:srgbClr val="E62695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b="1" kern="0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48" name="矩形 147"/>
                <p:cNvSpPr/>
                <p:nvPr/>
              </p:nvSpPr>
              <p:spPr>
                <a:xfrm>
                  <a:off x="1594179" y="1528971"/>
                  <a:ext cx="1661127" cy="3392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rgbClr val="E62695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rgbClr val="E62695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42" name="组合 141"/>
              <p:cNvGrpSpPr/>
              <p:nvPr/>
            </p:nvGrpSpPr>
            <p:grpSpPr>
              <a:xfrm>
                <a:off x="5375255" y="3153940"/>
                <a:ext cx="3013169" cy="414794"/>
                <a:chOff x="499723" y="3028325"/>
                <a:chExt cx="3013169" cy="414794"/>
              </a:xfrm>
            </p:grpSpPr>
            <p:sp>
              <p:nvSpPr>
                <p:cNvPr id="143" name="矩形 142"/>
                <p:cNvSpPr/>
                <p:nvPr/>
              </p:nvSpPr>
              <p:spPr>
                <a:xfrm>
                  <a:off x="620429" y="3028325"/>
                  <a:ext cx="2892463" cy="41479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思想为客户服务”是嗨设计的神圣使命</a:t>
                  </a:r>
                  <a:r>
                    <a:rPr lang="zh-CN" altLang="en-US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。嗨设计相信“思想力</a:t>
                  </a:r>
                  <a:r>
                    <a:rPr lang="en-US" altLang="zh-CN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+</a:t>
                  </a:r>
                  <a:r>
                    <a:rPr lang="zh-CN" altLang="en-US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执行力</a:t>
                  </a:r>
                  <a:r>
                    <a:rPr lang="en-US" altLang="zh-CN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+</a:t>
                  </a:r>
                  <a:r>
                    <a:rPr lang="zh-CN" altLang="en-US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持续力</a:t>
                  </a:r>
                  <a:r>
                    <a:rPr lang="en-US" altLang="zh-CN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=</a:t>
                  </a:r>
                  <a:r>
                    <a:rPr lang="zh-CN" altLang="en-US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品牌力”。</a:t>
                  </a:r>
                  <a:endParaRPr lang="zh-CN" altLang="en-US" sz="900" kern="0" dirty="0"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grpSp>
              <p:nvGrpSpPr>
                <p:cNvPr id="144" name="组合 59"/>
                <p:cNvGrpSpPr>
                  <a:grpSpLocks/>
                </p:cNvGrpSpPr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45" name="圆角矩形 144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/>
                  </a:p>
                </p:txBody>
              </p:sp>
              <p:sp>
                <p:nvSpPr>
                  <p:cNvPr id="146" name="等腰三角形 145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/>
                  </a:p>
                </p:txBody>
              </p:sp>
            </p:grpSp>
          </p:grpSp>
        </p:grpSp>
      </p:grpSp>
      <p:grpSp>
        <p:nvGrpSpPr>
          <p:cNvPr id="149" name="组合 148"/>
          <p:cNvGrpSpPr/>
          <p:nvPr/>
        </p:nvGrpSpPr>
        <p:grpSpPr>
          <a:xfrm>
            <a:off x="5340157" y="3607966"/>
            <a:ext cx="3297964" cy="756804"/>
            <a:chOff x="5161824" y="1994966"/>
            <a:chExt cx="3297964" cy="756804"/>
          </a:xfrm>
        </p:grpSpPr>
        <p:sp>
          <p:nvSpPr>
            <p:cNvPr id="150" name="矩形 149"/>
            <p:cNvSpPr/>
            <p:nvPr/>
          </p:nvSpPr>
          <p:spPr>
            <a:xfrm>
              <a:off x="5161824" y="1994966"/>
              <a:ext cx="3297964" cy="7568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defRPr/>
              </a:pP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51" name="组合 150"/>
            <p:cNvGrpSpPr/>
            <p:nvPr/>
          </p:nvGrpSpPr>
          <p:grpSpPr>
            <a:xfrm>
              <a:off x="5284317" y="2032624"/>
              <a:ext cx="3104107" cy="657700"/>
              <a:chOff x="5284317" y="2911034"/>
              <a:chExt cx="3104107" cy="657700"/>
            </a:xfrm>
          </p:grpSpPr>
          <p:grpSp>
            <p:nvGrpSpPr>
              <p:cNvPr id="152" name="组合 151"/>
              <p:cNvGrpSpPr/>
              <p:nvPr/>
            </p:nvGrpSpPr>
            <p:grpSpPr>
              <a:xfrm>
                <a:off x="5284317" y="2911034"/>
                <a:ext cx="1964518" cy="276999"/>
                <a:chOff x="548911" y="1486570"/>
                <a:chExt cx="2706395" cy="381604"/>
              </a:xfrm>
            </p:grpSpPr>
            <p:sp>
              <p:nvSpPr>
                <p:cNvPr id="158" name="矩形 157"/>
                <p:cNvSpPr/>
                <p:nvPr/>
              </p:nvSpPr>
              <p:spPr>
                <a:xfrm>
                  <a:off x="548911" y="1486570"/>
                  <a:ext cx="1102412" cy="3816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b="1" kern="0" dirty="0" smtClean="0">
                      <a:solidFill>
                        <a:srgbClr val="E62695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b="1" kern="0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59" name="矩形 158"/>
                <p:cNvSpPr/>
                <p:nvPr/>
              </p:nvSpPr>
              <p:spPr>
                <a:xfrm>
                  <a:off x="1594179" y="1528971"/>
                  <a:ext cx="1661127" cy="3392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rgbClr val="E62695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rgbClr val="E62695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53" name="组合 152"/>
              <p:cNvGrpSpPr/>
              <p:nvPr/>
            </p:nvGrpSpPr>
            <p:grpSpPr>
              <a:xfrm>
                <a:off x="5375255" y="3153940"/>
                <a:ext cx="3013169" cy="414794"/>
                <a:chOff x="499723" y="3028325"/>
                <a:chExt cx="3013169" cy="414794"/>
              </a:xfrm>
            </p:grpSpPr>
            <p:sp>
              <p:nvSpPr>
                <p:cNvPr id="154" name="矩形 153"/>
                <p:cNvSpPr/>
                <p:nvPr/>
              </p:nvSpPr>
              <p:spPr>
                <a:xfrm>
                  <a:off x="620429" y="3028325"/>
                  <a:ext cx="2892463" cy="41479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思想为客户服务”是嗨设计的神圣使命</a:t>
                  </a:r>
                  <a:r>
                    <a:rPr lang="zh-CN" altLang="en-US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。嗨设计相信“思想力</a:t>
                  </a:r>
                  <a:r>
                    <a:rPr lang="en-US" altLang="zh-CN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+</a:t>
                  </a:r>
                  <a:r>
                    <a:rPr lang="zh-CN" altLang="en-US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执行力</a:t>
                  </a:r>
                  <a:r>
                    <a:rPr lang="en-US" altLang="zh-CN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+</a:t>
                  </a:r>
                  <a:r>
                    <a:rPr lang="zh-CN" altLang="en-US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持续力</a:t>
                  </a:r>
                  <a:r>
                    <a:rPr lang="en-US" altLang="zh-CN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=</a:t>
                  </a:r>
                  <a:r>
                    <a:rPr lang="zh-CN" altLang="en-US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品牌力”。</a:t>
                  </a:r>
                  <a:endParaRPr lang="zh-CN" altLang="en-US" sz="900" kern="0" dirty="0"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grpSp>
              <p:nvGrpSpPr>
                <p:cNvPr id="155" name="组合 59"/>
                <p:cNvGrpSpPr>
                  <a:grpSpLocks/>
                </p:cNvGrpSpPr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56" name="圆角矩形 155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/>
                  </a:p>
                </p:txBody>
              </p:sp>
              <p:sp>
                <p:nvSpPr>
                  <p:cNvPr id="157" name="等腰三角形 156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/>
                  </a:p>
                </p:txBody>
              </p:sp>
            </p:grpSp>
          </p:grpSp>
        </p:grpSp>
      </p:grpSp>
      <p:pic>
        <p:nvPicPr>
          <p:cNvPr id="71" name="Picture 2" descr="C:\Users\Admin\Desktop\Nipic_13466494_2014031719563517400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8" t="5636" r="2048" b="21869"/>
          <a:stretch/>
        </p:blipFill>
        <p:spPr bwMode="auto">
          <a:xfrm>
            <a:off x="503237" y="1994967"/>
            <a:ext cx="4710864" cy="2369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0" name="矩形 159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370296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12490" y="1247492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</a:t>
            </a: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标题</a:t>
            </a:r>
            <a:endParaRPr lang="en-US" altLang="zh-CN" sz="12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498644" y="3590896"/>
            <a:ext cx="8144388" cy="648072"/>
            <a:chOff x="498644" y="3867895"/>
            <a:chExt cx="8144388" cy="648072"/>
          </a:xfrm>
        </p:grpSpPr>
        <p:grpSp>
          <p:nvGrpSpPr>
            <p:cNvPr id="50" name="组合 49"/>
            <p:cNvGrpSpPr/>
            <p:nvPr/>
          </p:nvGrpSpPr>
          <p:grpSpPr>
            <a:xfrm>
              <a:off x="498644" y="3970332"/>
              <a:ext cx="3317272" cy="443198"/>
              <a:chOff x="498644" y="4212060"/>
              <a:chExt cx="3317272" cy="443198"/>
            </a:xfrm>
          </p:grpSpPr>
          <p:sp>
            <p:nvSpPr>
              <p:cNvPr id="59" name="Freeform 10"/>
              <p:cNvSpPr>
                <a:spLocks/>
              </p:cNvSpPr>
              <p:nvPr/>
            </p:nvSpPr>
            <p:spPr bwMode="auto">
              <a:xfrm>
                <a:off x="498644" y="4255706"/>
                <a:ext cx="378867" cy="355907"/>
              </a:xfrm>
              <a:custGeom>
                <a:avLst/>
                <a:gdLst>
                  <a:gd name="T0" fmla="*/ 40 w 128"/>
                  <a:gd name="T1" fmla="*/ 120 h 120"/>
                  <a:gd name="T2" fmla="*/ 12 w 128"/>
                  <a:gd name="T3" fmla="*/ 108 h 120"/>
                  <a:gd name="T4" fmla="*/ 0 w 128"/>
                  <a:gd name="T5" fmla="*/ 80 h 120"/>
                  <a:gd name="T6" fmla="*/ 12 w 128"/>
                  <a:gd name="T7" fmla="*/ 52 h 120"/>
                  <a:gd name="T8" fmla="*/ 58 w 128"/>
                  <a:gd name="T9" fmla="*/ 2 h 120"/>
                  <a:gd name="T10" fmla="*/ 64 w 128"/>
                  <a:gd name="T11" fmla="*/ 8 h 120"/>
                  <a:gd name="T12" fmla="*/ 17 w 128"/>
                  <a:gd name="T13" fmla="*/ 57 h 120"/>
                  <a:gd name="T14" fmla="*/ 8 w 128"/>
                  <a:gd name="T15" fmla="*/ 80 h 120"/>
                  <a:gd name="T16" fmla="*/ 17 w 128"/>
                  <a:gd name="T17" fmla="*/ 103 h 120"/>
                  <a:gd name="T18" fmla="*/ 40 w 128"/>
                  <a:gd name="T19" fmla="*/ 112 h 120"/>
                  <a:gd name="T20" fmla="*/ 63 w 128"/>
                  <a:gd name="T21" fmla="*/ 103 h 120"/>
                  <a:gd name="T22" fmla="*/ 113 w 128"/>
                  <a:gd name="T23" fmla="*/ 49 h 120"/>
                  <a:gd name="T24" fmla="*/ 120 w 128"/>
                  <a:gd name="T25" fmla="*/ 32 h 120"/>
                  <a:gd name="T26" fmla="*/ 113 w 128"/>
                  <a:gd name="T27" fmla="*/ 15 h 120"/>
                  <a:gd name="T28" fmla="*/ 96 w 128"/>
                  <a:gd name="T29" fmla="*/ 8 h 120"/>
                  <a:gd name="T30" fmla="*/ 79 w 128"/>
                  <a:gd name="T31" fmla="*/ 15 h 120"/>
                  <a:gd name="T32" fmla="*/ 29 w 128"/>
                  <a:gd name="T33" fmla="*/ 69 h 120"/>
                  <a:gd name="T34" fmla="*/ 29 w 128"/>
                  <a:gd name="T35" fmla="*/ 91 h 120"/>
                  <a:gd name="T36" fmla="*/ 40 w 128"/>
                  <a:gd name="T37" fmla="*/ 96 h 120"/>
                  <a:gd name="T38" fmla="*/ 40 w 128"/>
                  <a:gd name="T39" fmla="*/ 96 h 120"/>
                  <a:gd name="T40" fmla="*/ 51 w 128"/>
                  <a:gd name="T41" fmla="*/ 91 h 120"/>
                  <a:gd name="T42" fmla="*/ 100 w 128"/>
                  <a:gd name="T43" fmla="*/ 41 h 120"/>
                  <a:gd name="T44" fmla="*/ 105 w 128"/>
                  <a:gd name="T45" fmla="*/ 47 h 120"/>
                  <a:gd name="T46" fmla="*/ 57 w 128"/>
                  <a:gd name="T47" fmla="*/ 97 h 120"/>
                  <a:gd name="T48" fmla="*/ 40 w 128"/>
                  <a:gd name="T49" fmla="*/ 104 h 120"/>
                  <a:gd name="T50" fmla="*/ 40 w 128"/>
                  <a:gd name="T51" fmla="*/ 104 h 120"/>
                  <a:gd name="T52" fmla="*/ 23 w 128"/>
                  <a:gd name="T53" fmla="*/ 97 h 120"/>
                  <a:gd name="T54" fmla="*/ 23 w 128"/>
                  <a:gd name="T55" fmla="*/ 63 h 120"/>
                  <a:gd name="T56" fmla="*/ 73 w 128"/>
                  <a:gd name="T57" fmla="*/ 9 h 120"/>
                  <a:gd name="T58" fmla="*/ 96 w 128"/>
                  <a:gd name="T59" fmla="*/ 0 h 120"/>
                  <a:gd name="T60" fmla="*/ 119 w 128"/>
                  <a:gd name="T61" fmla="*/ 9 h 120"/>
                  <a:gd name="T62" fmla="*/ 128 w 128"/>
                  <a:gd name="T63" fmla="*/ 32 h 120"/>
                  <a:gd name="T64" fmla="*/ 119 w 128"/>
                  <a:gd name="T65" fmla="*/ 55 h 120"/>
                  <a:gd name="T66" fmla="*/ 68 w 128"/>
                  <a:gd name="T67" fmla="*/ 108 h 120"/>
                  <a:gd name="T68" fmla="*/ 40 w 128"/>
                  <a:gd name="T6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8" h="120">
                    <a:moveTo>
                      <a:pt x="40" y="120"/>
                    </a:moveTo>
                    <a:cubicBezTo>
                      <a:pt x="29" y="120"/>
                      <a:pt x="19" y="116"/>
                      <a:pt x="12" y="108"/>
                    </a:cubicBezTo>
                    <a:cubicBezTo>
                      <a:pt x="4" y="101"/>
                      <a:pt x="0" y="91"/>
                      <a:pt x="0" y="80"/>
                    </a:cubicBezTo>
                    <a:cubicBezTo>
                      <a:pt x="0" y="69"/>
                      <a:pt x="4" y="59"/>
                      <a:pt x="12" y="52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1" y="63"/>
                      <a:pt x="8" y="71"/>
                      <a:pt x="8" y="80"/>
                    </a:cubicBezTo>
                    <a:cubicBezTo>
                      <a:pt x="8" y="89"/>
                      <a:pt x="11" y="97"/>
                      <a:pt x="17" y="103"/>
                    </a:cubicBezTo>
                    <a:cubicBezTo>
                      <a:pt x="23" y="109"/>
                      <a:pt x="31" y="112"/>
                      <a:pt x="40" y="112"/>
                    </a:cubicBezTo>
                    <a:cubicBezTo>
                      <a:pt x="49" y="112"/>
                      <a:pt x="57" y="109"/>
                      <a:pt x="63" y="103"/>
                    </a:cubicBezTo>
                    <a:cubicBezTo>
                      <a:pt x="113" y="49"/>
                      <a:pt x="113" y="49"/>
                      <a:pt x="113" y="49"/>
                    </a:cubicBezTo>
                    <a:cubicBezTo>
                      <a:pt x="118" y="44"/>
                      <a:pt x="120" y="38"/>
                      <a:pt x="120" y="32"/>
                    </a:cubicBezTo>
                    <a:cubicBezTo>
                      <a:pt x="120" y="26"/>
                      <a:pt x="118" y="20"/>
                      <a:pt x="113" y="15"/>
                    </a:cubicBezTo>
                    <a:cubicBezTo>
                      <a:pt x="108" y="10"/>
                      <a:pt x="102" y="8"/>
                      <a:pt x="96" y="8"/>
                    </a:cubicBezTo>
                    <a:cubicBezTo>
                      <a:pt x="90" y="8"/>
                      <a:pt x="84" y="10"/>
                      <a:pt x="79" y="15"/>
                    </a:cubicBezTo>
                    <a:cubicBezTo>
                      <a:pt x="29" y="69"/>
                      <a:pt x="29" y="69"/>
                      <a:pt x="29" y="69"/>
                    </a:cubicBezTo>
                    <a:cubicBezTo>
                      <a:pt x="22" y="75"/>
                      <a:pt x="22" y="85"/>
                      <a:pt x="29" y="91"/>
                    </a:cubicBezTo>
                    <a:cubicBezTo>
                      <a:pt x="32" y="94"/>
                      <a:pt x="36" y="96"/>
                      <a:pt x="40" y="96"/>
                    </a:cubicBezTo>
                    <a:cubicBezTo>
                      <a:pt x="40" y="96"/>
                      <a:pt x="40" y="96"/>
                      <a:pt x="40" y="96"/>
                    </a:cubicBezTo>
                    <a:cubicBezTo>
                      <a:pt x="44" y="96"/>
                      <a:pt x="48" y="94"/>
                      <a:pt x="51" y="91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105" y="47"/>
                      <a:pt x="105" y="47"/>
                      <a:pt x="105" y="47"/>
                    </a:cubicBezTo>
                    <a:cubicBezTo>
                      <a:pt x="57" y="97"/>
                      <a:pt x="57" y="97"/>
                      <a:pt x="57" y="97"/>
                    </a:cubicBezTo>
                    <a:cubicBezTo>
                      <a:pt x="52" y="102"/>
                      <a:pt x="46" y="104"/>
                      <a:pt x="40" y="104"/>
                    </a:cubicBezTo>
                    <a:cubicBezTo>
                      <a:pt x="40" y="104"/>
                      <a:pt x="40" y="104"/>
                      <a:pt x="40" y="104"/>
                    </a:cubicBezTo>
                    <a:cubicBezTo>
                      <a:pt x="34" y="104"/>
                      <a:pt x="28" y="102"/>
                      <a:pt x="23" y="97"/>
                    </a:cubicBezTo>
                    <a:cubicBezTo>
                      <a:pt x="14" y="88"/>
                      <a:pt x="14" y="72"/>
                      <a:pt x="23" y="63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9" y="3"/>
                      <a:pt x="87" y="0"/>
                      <a:pt x="96" y="0"/>
                    </a:cubicBezTo>
                    <a:cubicBezTo>
                      <a:pt x="105" y="0"/>
                      <a:pt x="113" y="3"/>
                      <a:pt x="119" y="9"/>
                    </a:cubicBezTo>
                    <a:cubicBezTo>
                      <a:pt x="125" y="15"/>
                      <a:pt x="128" y="23"/>
                      <a:pt x="128" y="32"/>
                    </a:cubicBezTo>
                    <a:cubicBezTo>
                      <a:pt x="128" y="41"/>
                      <a:pt x="125" y="49"/>
                      <a:pt x="119" y="55"/>
                    </a:cubicBezTo>
                    <a:cubicBezTo>
                      <a:pt x="68" y="108"/>
                      <a:pt x="68" y="108"/>
                      <a:pt x="68" y="108"/>
                    </a:cubicBezTo>
                    <a:cubicBezTo>
                      <a:pt x="61" y="116"/>
                      <a:pt x="51" y="120"/>
                      <a:pt x="40" y="12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960877" y="4212060"/>
                <a:ext cx="2855039" cy="4431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思想为客户服务”是嗨设计的神圣使命。嗨设计相信“思想力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执行力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持续力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=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品牌力”。</a:t>
                </a: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3919447" y="3867895"/>
              <a:ext cx="4723585" cy="648072"/>
              <a:chOff x="3919447" y="3867895"/>
              <a:chExt cx="4723585" cy="648072"/>
            </a:xfrm>
          </p:grpSpPr>
          <p:grpSp>
            <p:nvGrpSpPr>
              <p:cNvPr id="52" name="组合 51"/>
              <p:cNvGrpSpPr/>
              <p:nvPr/>
            </p:nvGrpSpPr>
            <p:grpSpPr>
              <a:xfrm>
                <a:off x="4824028" y="3867895"/>
                <a:ext cx="3819004" cy="648072"/>
                <a:chOff x="4355976" y="3867895"/>
                <a:chExt cx="4176464" cy="648072"/>
              </a:xfrm>
            </p:grpSpPr>
            <p:sp>
              <p:nvSpPr>
                <p:cNvPr id="54" name="矩形 53"/>
                <p:cNvSpPr/>
                <p:nvPr/>
              </p:nvSpPr>
              <p:spPr>
                <a:xfrm>
                  <a:off x="4355976" y="3867895"/>
                  <a:ext cx="4176464" cy="648072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85000"/>
                      <a:alpha val="31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55" name="组合 54"/>
                <p:cNvGrpSpPr/>
                <p:nvPr/>
              </p:nvGrpSpPr>
              <p:grpSpPr>
                <a:xfrm>
                  <a:off x="4421634" y="3935625"/>
                  <a:ext cx="4045148" cy="512612"/>
                  <a:chOff x="4347540" y="4003355"/>
                  <a:chExt cx="3537430" cy="512612"/>
                </a:xfrm>
              </p:grpSpPr>
              <p:sp>
                <p:nvSpPr>
                  <p:cNvPr id="56" name="矩形 55"/>
                  <p:cNvSpPr/>
                  <p:nvPr/>
                </p:nvSpPr>
                <p:spPr>
                  <a:xfrm>
                    <a:off x="4347540" y="4341558"/>
                    <a:ext cx="3537430" cy="174409"/>
                  </a:xfrm>
                  <a:prstGeom prst="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7" name="矩形 56"/>
                  <p:cNvSpPr/>
                  <p:nvPr/>
                </p:nvSpPr>
                <p:spPr>
                  <a:xfrm>
                    <a:off x="4347540" y="4172457"/>
                    <a:ext cx="2215058" cy="174409"/>
                  </a:xfrm>
                  <a:prstGeom prst="rect">
                    <a:avLst/>
                  </a:prstGeom>
                  <a:solidFill>
                    <a:srgbClr val="22618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8" name="矩形 57"/>
                  <p:cNvSpPr/>
                  <p:nvPr/>
                </p:nvSpPr>
                <p:spPr>
                  <a:xfrm>
                    <a:off x="4347540" y="4003355"/>
                    <a:ext cx="1490903" cy="174409"/>
                  </a:xfrm>
                  <a:prstGeom prst="rect">
                    <a:avLst/>
                  </a:prstGeom>
                  <a:solidFill>
                    <a:srgbClr val="697E92">
                      <a:alpha val="4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53" name="矩形 52"/>
              <p:cNvSpPr/>
              <p:nvPr/>
            </p:nvSpPr>
            <p:spPr>
              <a:xfrm>
                <a:off x="3919447" y="4061126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添加标题</a:t>
                </a: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511271" y="2913624"/>
            <a:ext cx="8131761" cy="648072"/>
            <a:chOff x="511271" y="3106188"/>
            <a:chExt cx="8131761" cy="648072"/>
          </a:xfrm>
        </p:grpSpPr>
        <p:grpSp>
          <p:nvGrpSpPr>
            <p:cNvPr id="62" name="组合 61"/>
            <p:cNvGrpSpPr/>
            <p:nvPr/>
          </p:nvGrpSpPr>
          <p:grpSpPr>
            <a:xfrm>
              <a:off x="511271" y="3208625"/>
              <a:ext cx="3304645" cy="443198"/>
              <a:chOff x="511271" y="3599839"/>
              <a:chExt cx="3304645" cy="443198"/>
            </a:xfrm>
          </p:grpSpPr>
          <p:grpSp>
            <p:nvGrpSpPr>
              <p:cNvPr id="71" name="组合 70"/>
              <p:cNvGrpSpPr/>
              <p:nvPr/>
            </p:nvGrpSpPr>
            <p:grpSpPr>
              <a:xfrm>
                <a:off x="511271" y="3653817"/>
                <a:ext cx="378868" cy="335242"/>
                <a:chOff x="3889375" y="3302000"/>
                <a:chExt cx="261938" cy="231776"/>
              </a:xfrm>
              <a:solidFill>
                <a:srgbClr val="394A57"/>
              </a:solidFill>
            </p:grpSpPr>
            <p:sp>
              <p:nvSpPr>
                <p:cNvPr id="73" name="Freeform 11"/>
                <p:cNvSpPr>
                  <a:spLocks/>
                </p:cNvSpPr>
                <p:nvPr/>
              </p:nvSpPr>
              <p:spPr bwMode="auto">
                <a:xfrm>
                  <a:off x="3956050" y="3354388"/>
                  <a:ext cx="57150" cy="98425"/>
                </a:xfrm>
                <a:custGeom>
                  <a:avLst/>
                  <a:gdLst>
                    <a:gd name="T0" fmla="*/ 36 w 36"/>
                    <a:gd name="T1" fmla="*/ 62 h 62"/>
                    <a:gd name="T2" fmla="*/ 10 w 36"/>
                    <a:gd name="T3" fmla="*/ 62 h 62"/>
                    <a:gd name="T4" fmla="*/ 10 w 36"/>
                    <a:gd name="T5" fmla="*/ 52 h 62"/>
                    <a:gd name="T6" fmla="*/ 25 w 36"/>
                    <a:gd name="T7" fmla="*/ 52 h 62"/>
                    <a:gd name="T8" fmla="*/ 25 w 36"/>
                    <a:gd name="T9" fmla="*/ 10 h 62"/>
                    <a:gd name="T10" fmla="*/ 0 w 36"/>
                    <a:gd name="T11" fmla="*/ 10 h 62"/>
                    <a:gd name="T12" fmla="*/ 0 w 36"/>
                    <a:gd name="T13" fmla="*/ 0 h 62"/>
                    <a:gd name="T14" fmla="*/ 36 w 36"/>
                    <a:gd name="T15" fmla="*/ 0 h 62"/>
                    <a:gd name="T16" fmla="*/ 36 w 36"/>
                    <a:gd name="T17" fmla="*/ 6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" h="62">
                      <a:moveTo>
                        <a:pt x="36" y="62"/>
                      </a:moveTo>
                      <a:lnTo>
                        <a:pt x="10" y="62"/>
                      </a:lnTo>
                      <a:lnTo>
                        <a:pt x="10" y="52"/>
                      </a:lnTo>
                      <a:lnTo>
                        <a:pt x="25" y="52"/>
                      </a:lnTo>
                      <a:lnTo>
                        <a:pt x="25" y="10"/>
                      </a:lnTo>
                      <a:lnTo>
                        <a:pt x="0" y="10"/>
                      </a:lnTo>
                      <a:lnTo>
                        <a:pt x="0" y="0"/>
                      </a:lnTo>
                      <a:lnTo>
                        <a:pt x="36" y="0"/>
                      </a:lnTo>
                      <a:lnTo>
                        <a:pt x="36" y="6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" name="Freeform 12"/>
                <p:cNvSpPr>
                  <a:spLocks/>
                </p:cNvSpPr>
                <p:nvPr/>
              </p:nvSpPr>
              <p:spPr bwMode="auto">
                <a:xfrm>
                  <a:off x="4002088" y="3302000"/>
                  <a:ext cx="149225" cy="203200"/>
                </a:xfrm>
                <a:custGeom>
                  <a:avLst/>
                  <a:gdLst>
                    <a:gd name="T0" fmla="*/ 94 w 94"/>
                    <a:gd name="T1" fmla="*/ 128 h 128"/>
                    <a:gd name="T2" fmla="*/ 0 w 94"/>
                    <a:gd name="T3" fmla="*/ 95 h 128"/>
                    <a:gd name="T4" fmla="*/ 3 w 94"/>
                    <a:gd name="T5" fmla="*/ 85 h 128"/>
                    <a:gd name="T6" fmla="*/ 84 w 94"/>
                    <a:gd name="T7" fmla="*/ 113 h 128"/>
                    <a:gd name="T8" fmla="*/ 84 w 94"/>
                    <a:gd name="T9" fmla="*/ 15 h 128"/>
                    <a:gd name="T10" fmla="*/ 3 w 94"/>
                    <a:gd name="T11" fmla="*/ 43 h 128"/>
                    <a:gd name="T12" fmla="*/ 0 w 94"/>
                    <a:gd name="T13" fmla="*/ 33 h 128"/>
                    <a:gd name="T14" fmla="*/ 94 w 94"/>
                    <a:gd name="T15" fmla="*/ 0 h 128"/>
                    <a:gd name="T16" fmla="*/ 94 w 94"/>
                    <a:gd name="T17" fmla="*/ 12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4" h="128">
                      <a:moveTo>
                        <a:pt x="94" y="128"/>
                      </a:moveTo>
                      <a:lnTo>
                        <a:pt x="0" y="95"/>
                      </a:lnTo>
                      <a:lnTo>
                        <a:pt x="3" y="85"/>
                      </a:lnTo>
                      <a:lnTo>
                        <a:pt x="84" y="113"/>
                      </a:lnTo>
                      <a:lnTo>
                        <a:pt x="84" y="15"/>
                      </a:lnTo>
                      <a:lnTo>
                        <a:pt x="3" y="43"/>
                      </a:lnTo>
                      <a:lnTo>
                        <a:pt x="0" y="33"/>
                      </a:lnTo>
                      <a:lnTo>
                        <a:pt x="94" y="0"/>
                      </a:lnTo>
                      <a:lnTo>
                        <a:pt x="94" y="12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" name="Freeform 13"/>
                <p:cNvSpPr>
                  <a:spLocks/>
                </p:cNvSpPr>
                <p:nvPr/>
              </p:nvSpPr>
              <p:spPr bwMode="auto">
                <a:xfrm>
                  <a:off x="4035425" y="3352800"/>
                  <a:ext cx="77787" cy="42863"/>
                </a:xfrm>
                <a:custGeom>
                  <a:avLst/>
                  <a:gdLst>
                    <a:gd name="T0" fmla="*/ 2 w 49"/>
                    <a:gd name="T1" fmla="*/ 27 h 27"/>
                    <a:gd name="T2" fmla="*/ 0 w 49"/>
                    <a:gd name="T3" fmla="*/ 17 h 27"/>
                    <a:gd name="T4" fmla="*/ 46 w 49"/>
                    <a:gd name="T5" fmla="*/ 0 h 27"/>
                    <a:gd name="T6" fmla="*/ 49 w 49"/>
                    <a:gd name="T7" fmla="*/ 9 h 27"/>
                    <a:gd name="T8" fmla="*/ 2 w 49"/>
                    <a:gd name="T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" h="27">
                      <a:moveTo>
                        <a:pt x="2" y="27"/>
                      </a:moveTo>
                      <a:lnTo>
                        <a:pt x="0" y="17"/>
                      </a:lnTo>
                      <a:lnTo>
                        <a:pt x="46" y="0"/>
                      </a:lnTo>
                      <a:lnTo>
                        <a:pt x="49" y="9"/>
                      </a:lnTo>
                      <a:lnTo>
                        <a:pt x="2" y="2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Freeform 14"/>
                <p:cNvSpPr>
                  <a:spLocks noEditPoints="1"/>
                </p:cNvSpPr>
                <p:nvPr/>
              </p:nvSpPr>
              <p:spPr bwMode="auto">
                <a:xfrm>
                  <a:off x="3889375" y="3354388"/>
                  <a:ext cx="49212" cy="98425"/>
                </a:xfrm>
                <a:custGeom>
                  <a:avLst/>
                  <a:gdLst>
                    <a:gd name="T0" fmla="*/ 31 w 31"/>
                    <a:gd name="T1" fmla="*/ 62 h 62"/>
                    <a:gd name="T2" fmla="*/ 0 w 31"/>
                    <a:gd name="T3" fmla="*/ 62 h 62"/>
                    <a:gd name="T4" fmla="*/ 0 w 31"/>
                    <a:gd name="T5" fmla="*/ 0 h 62"/>
                    <a:gd name="T6" fmla="*/ 31 w 31"/>
                    <a:gd name="T7" fmla="*/ 0 h 62"/>
                    <a:gd name="T8" fmla="*/ 31 w 31"/>
                    <a:gd name="T9" fmla="*/ 62 h 62"/>
                    <a:gd name="T10" fmla="*/ 11 w 31"/>
                    <a:gd name="T11" fmla="*/ 52 h 62"/>
                    <a:gd name="T12" fmla="*/ 21 w 31"/>
                    <a:gd name="T13" fmla="*/ 52 h 62"/>
                    <a:gd name="T14" fmla="*/ 21 w 31"/>
                    <a:gd name="T15" fmla="*/ 10 h 62"/>
                    <a:gd name="T16" fmla="*/ 11 w 31"/>
                    <a:gd name="T17" fmla="*/ 10 h 62"/>
                    <a:gd name="T18" fmla="*/ 11 w 31"/>
                    <a:gd name="T19" fmla="*/ 5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1" h="62">
                      <a:moveTo>
                        <a:pt x="31" y="62"/>
                      </a:moveTo>
                      <a:lnTo>
                        <a:pt x="0" y="62"/>
                      </a:lnTo>
                      <a:lnTo>
                        <a:pt x="0" y="0"/>
                      </a:lnTo>
                      <a:lnTo>
                        <a:pt x="31" y="0"/>
                      </a:lnTo>
                      <a:lnTo>
                        <a:pt x="31" y="62"/>
                      </a:lnTo>
                      <a:close/>
                      <a:moveTo>
                        <a:pt x="11" y="52"/>
                      </a:moveTo>
                      <a:lnTo>
                        <a:pt x="21" y="52"/>
                      </a:lnTo>
                      <a:lnTo>
                        <a:pt x="21" y="10"/>
                      </a:lnTo>
                      <a:lnTo>
                        <a:pt x="11" y="10"/>
                      </a:lnTo>
                      <a:lnTo>
                        <a:pt x="11" y="5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" name="Freeform 15"/>
                <p:cNvSpPr>
                  <a:spLocks/>
                </p:cNvSpPr>
                <p:nvPr/>
              </p:nvSpPr>
              <p:spPr bwMode="auto">
                <a:xfrm>
                  <a:off x="3922713" y="3468688"/>
                  <a:ext cx="80962" cy="65088"/>
                </a:xfrm>
                <a:custGeom>
                  <a:avLst/>
                  <a:gdLst>
                    <a:gd name="T0" fmla="*/ 16 w 40"/>
                    <a:gd name="T1" fmla="*/ 32 h 32"/>
                    <a:gd name="T2" fmla="*/ 0 w 40"/>
                    <a:gd name="T3" fmla="*/ 16 h 32"/>
                    <a:gd name="T4" fmla="*/ 0 w 40"/>
                    <a:gd name="T5" fmla="*/ 0 h 32"/>
                    <a:gd name="T6" fmla="*/ 8 w 40"/>
                    <a:gd name="T7" fmla="*/ 0 h 32"/>
                    <a:gd name="T8" fmla="*/ 8 w 40"/>
                    <a:gd name="T9" fmla="*/ 16 h 32"/>
                    <a:gd name="T10" fmla="*/ 16 w 40"/>
                    <a:gd name="T11" fmla="*/ 24 h 32"/>
                    <a:gd name="T12" fmla="*/ 24 w 40"/>
                    <a:gd name="T13" fmla="*/ 16 h 32"/>
                    <a:gd name="T14" fmla="*/ 24 w 40"/>
                    <a:gd name="T15" fmla="*/ 0 h 32"/>
                    <a:gd name="T16" fmla="*/ 40 w 40"/>
                    <a:gd name="T17" fmla="*/ 0 h 32"/>
                    <a:gd name="T18" fmla="*/ 40 w 40"/>
                    <a:gd name="T19" fmla="*/ 8 h 32"/>
                    <a:gd name="T20" fmla="*/ 32 w 40"/>
                    <a:gd name="T21" fmla="*/ 8 h 32"/>
                    <a:gd name="T22" fmla="*/ 32 w 40"/>
                    <a:gd name="T23" fmla="*/ 16 h 32"/>
                    <a:gd name="T24" fmla="*/ 16 w 40"/>
                    <a:gd name="T25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0" h="32">
                      <a:moveTo>
                        <a:pt x="16" y="32"/>
                      </a:moveTo>
                      <a:cubicBezTo>
                        <a:pt x="7" y="32"/>
                        <a:pt x="0" y="25"/>
                        <a:pt x="0" y="16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8" y="20"/>
                        <a:pt x="12" y="24"/>
                        <a:pt x="16" y="24"/>
                      </a:cubicBezTo>
                      <a:cubicBezTo>
                        <a:pt x="20" y="24"/>
                        <a:pt x="24" y="20"/>
                        <a:pt x="24" y="16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40" y="8"/>
                        <a:pt x="40" y="8"/>
                        <a:pt x="40" y="8"/>
                      </a:cubicBezTo>
                      <a:cubicBezTo>
                        <a:pt x="32" y="8"/>
                        <a:pt x="32" y="8"/>
                        <a:pt x="32" y="8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cubicBezTo>
                        <a:pt x="32" y="25"/>
                        <a:pt x="25" y="32"/>
                        <a:pt x="16" y="32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72" name="矩形 71"/>
              <p:cNvSpPr/>
              <p:nvPr/>
            </p:nvSpPr>
            <p:spPr>
              <a:xfrm>
                <a:off x="960877" y="3599839"/>
                <a:ext cx="2855039" cy="4431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思想为客户服务”是嗨设计的神圣使命。嗨设计相信“思想力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执行力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持续力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=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品牌力”。</a:t>
                </a:r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3931469" y="3106188"/>
              <a:ext cx="4711563" cy="648072"/>
              <a:chOff x="3931469" y="3867895"/>
              <a:chExt cx="4711563" cy="648072"/>
            </a:xfrm>
          </p:grpSpPr>
          <p:grpSp>
            <p:nvGrpSpPr>
              <p:cNvPr id="64" name="组合 63"/>
              <p:cNvGrpSpPr/>
              <p:nvPr/>
            </p:nvGrpSpPr>
            <p:grpSpPr>
              <a:xfrm>
                <a:off x="4824028" y="3867895"/>
                <a:ext cx="3819004" cy="648072"/>
                <a:chOff x="4355976" y="3867895"/>
                <a:chExt cx="4176464" cy="648072"/>
              </a:xfrm>
            </p:grpSpPr>
            <p:sp>
              <p:nvSpPr>
                <p:cNvPr id="66" name="矩形 65"/>
                <p:cNvSpPr/>
                <p:nvPr/>
              </p:nvSpPr>
              <p:spPr>
                <a:xfrm>
                  <a:off x="4355976" y="3867895"/>
                  <a:ext cx="4176464" cy="648072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85000"/>
                      <a:alpha val="31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67" name="组合 66"/>
                <p:cNvGrpSpPr/>
                <p:nvPr/>
              </p:nvGrpSpPr>
              <p:grpSpPr>
                <a:xfrm>
                  <a:off x="4421633" y="3935625"/>
                  <a:ext cx="3635496" cy="512612"/>
                  <a:chOff x="4347540" y="4003355"/>
                  <a:chExt cx="3179195" cy="512612"/>
                </a:xfrm>
              </p:grpSpPr>
              <p:sp>
                <p:nvSpPr>
                  <p:cNvPr id="68" name="矩形 67"/>
                  <p:cNvSpPr/>
                  <p:nvPr/>
                </p:nvSpPr>
                <p:spPr>
                  <a:xfrm>
                    <a:off x="4347541" y="4341558"/>
                    <a:ext cx="2938171" cy="174409"/>
                  </a:xfrm>
                  <a:prstGeom prst="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9" name="矩形 68"/>
                  <p:cNvSpPr/>
                  <p:nvPr/>
                </p:nvSpPr>
                <p:spPr>
                  <a:xfrm>
                    <a:off x="4347540" y="4172457"/>
                    <a:ext cx="2215058" cy="174409"/>
                  </a:xfrm>
                  <a:prstGeom prst="rect">
                    <a:avLst/>
                  </a:prstGeom>
                  <a:solidFill>
                    <a:srgbClr val="22618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70" name="矩形 69"/>
                  <p:cNvSpPr/>
                  <p:nvPr/>
                </p:nvSpPr>
                <p:spPr>
                  <a:xfrm>
                    <a:off x="4347540" y="4003355"/>
                    <a:ext cx="3179195" cy="174409"/>
                  </a:xfrm>
                  <a:prstGeom prst="rect">
                    <a:avLst/>
                  </a:prstGeom>
                  <a:solidFill>
                    <a:srgbClr val="697E92">
                      <a:alpha val="4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65" name="矩形 64"/>
              <p:cNvSpPr/>
              <p:nvPr/>
            </p:nvSpPr>
            <p:spPr>
              <a:xfrm>
                <a:off x="3931469" y="4061126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添加标题</a:t>
                </a:r>
              </a:p>
            </p:txBody>
          </p:sp>
        </p:grpSp>
      </p:grpSp>
      <p:grpSp>
        <p:nvGrpSpPr>
          <p:cNvPr id="78" name="组合 77"/>
          <p:cNvGrpSpPr/>
          <p:nvPr/>
        </p:nvGrpSpPr>
        <p:grpSpPr>
          <a:xfrm>
            <a:off x="510124" y="2236353"/>
            <a:ext cx="8132908" cy="648072"/>
            <a:chOff x="510124" y="2444498"/>
            <a:chExt cx="8132908" cy="648072"/>
          </a:xfrm>
        </p:grpSpPr>
        <p:grpSp>
          <p:nvGrpSpPr>
            <p:cNvPr id="79" name="组合 78"/>
            <p:cNvGrpSpPr/>
            <p:nvPr/>
          </p:nvGrpSpPr>
          <p:grpSpPr>
            <a:xfrm>
              <a:off x="510124" y="2546935"/>
              <a:ext cx="3305792" cy="443198"/>
              <a:chOff x="510124" y="2978703"/>
              <a:chExt cx="3305792" cy="443198"/>
            </a:xfrm>
          </p:grpSpPr>
          <p:grpSp>
            <p:nvGrpSpPr>
              <p:cNvPr id="88" name="组合 87"/>
              <p:cNvGrpSpPr/>
              <p:nvPr/>
            </p:nvGrpSpPr>
            <p:grpSpPr>
              <a:xfrm>
                <a:off x="510124" y="3012016"/>
                <a:ext cx="355907" cy="376572"/>
                <a:chOff x="5908675" y="1281113"/>
                <a:chExt cx="246063" cy="260350"/>
              </a:xfrm>
              <a:solidFill>
                <a:srgbClr val="394A57"/>
              </a:solidFill>
            </p:grpSpPr>
            <p:sp>
              <p:nvSpPr>
                <p:cNvPr id="90" name="Rectangle 5"/>
                <p:cNvSpPr>
                  <a:spLocks noChangeArrowheads="1"/>
                </p:cNvSpPr>
                <p:nvPr/>
              </p:nvSpPr>
              <p:spPr bwMode="auto">
                <a:xfrm>
                  <a:off x="6024563" y="1320800"/>
                  <a:ext cx="15875" cy="16351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" name="Freeform 6"/>
                <p:cNvSpPr>
                  <a:spLocks/>
                </p:cNvSpPr>
                <p:nvPr/>
              </p:nvSpPr>
              <p:spPr bwMode="auto">
                <a:xfrm>
                  <a:off x="5908675" y="1501775"/>
                  <a:ext cx="131762" cy="39688"/>
                </a:xfrm>
                <a:custGeom>
                  <a:avLst/>
                  <a:gdLst>
                    <a:gd name="T0" fmla="*/ 64 w 64"/>
                    <a:gd name="T1" fmla="*/ 20 h 20"/>
                    <a:gd name="T2" fmla="*/ 56 w 64"/>
                    <a:gd name="T3" fmla="*/ 20 h 20"/>
                    <a:gd name="T4" fmla="*/ 44 w 64"/>
                    <a:gd name="T5" fmla="*/ 8 h 20"/>
                    <a:gd name="T6" fmla="*/ 0 w 64"/>
                    <a:gd name="T7" fmla="*/ 8 h 20"/>
                    <a:gd name="T8" fmla="*/ 0 w 64"/>
                    <a:gd name="T9" fmla="*/ 0 h 20"/>
                    <a:gd name="T10" fmla="*/ 44 w 64"/>
                    <a:gd name="T11" fmla="*/ 0 h 20"/>
                    <a:gd name="T12" fmla="*/ 64 w 64"/>
                    <a:gd name="T13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" h="20">
                      <a:moveTo>
                        <a:pt x="64" y="20"/>
                      </a:moveTo>
                      <a:cubicBezTo>
                        <a:pt x="56" y="20"/>
                        <a:pt x="56" y="20"/>
                        <a:pt x="56" y="20"/>
                      </a:cubicBezTo>
                      <a:cubicBezTo>
                        <a:pt x="56" y="13"/>
                        <a:pt x="51" y="8"/>
                        <a:pt x="44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55" y="0"/>
                        <a:pt x="64" y="9"/>
                        <a:pt x="64" y="2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" name="Freeform 7"/>
                <p:cNvSpPr>
                  <a:spLocks/>
                </p:cNvSpPr>
                <p:nvPr/>
              </p:nvSpPr>
              <p:spPr bwMode="auto">
                <a:xfrm>
                  <a:off x="6024563" y="1501775"/>
                  <a:ext cx="130175" cy="39688"/>
                </a:xfrm>
                <a:custGeom>
                  <a:avLst/>
                  <a:gdLst>
                    <a:gd name="T0" fmla="*/ 8 w 64"/>
                    <a:gd name="T1" fmla="*/ 20 h 20"/>
                    <a:gd name="T2" fmla="*/ 0 w 64"/>
                    <a:gd name="T3" fmla="*/ 20 h 20"/>
                    <a:gd name="T4" fmla="*/ 20 w 64"/>
                    <a:gd name="T5" fmla="*/ 0 h 20"/>
                    <a:gd name="T6" fmla="*/ 64 w 64"/>
                    <a:gd name="T7" fmla="*/ 0 h 20"/>
                    <a:gd name="T8" fmla="*/ 64 w 64"/>
                    <a:gd name="T9" fmla="*/ 8 h 20"/>
                    <a:gd name="T10" fmla="*/ 20 w 64"/>
                    <a:gd name="T11" fmla="*/ 8 h 20"/>
                    <a:gd name="T12" fmla="*/ 8 w 64"/>
                    <a:gd name="T13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" h="20">
                      <a:moveTo>
                        <a:pt x="8" y="20"/>
                      </a:move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9"/>
                        <a:pt x="9" y="0"/>
                        <a:pt x="20" y="0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64" y="8"/>
                        <a:pt x="64" y="8"/>
                        <a:pt x="64" y="8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13" y="8"/>
                        <a:pt x="8" y="13"/>
                        <a:pt x="8" y="2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3" name="Freeform 8"/>
                <p:cNvSpPr>
                  <a:spLocks/>
                </p:cNvSpPr>
                <p:nvPr/>
              </p:nvSpPr>
              <p:spPr bwMode="auto">
                <a:xfrm>
                  <a:off x="5908675" y="1281113"/>
                  <a:ext cx="131762" cy="203200"/>
                </a:xfrm>
                <a:custGeom>
                  <a:avLst/>
                  <a:gdLst>
                    <a:gd name="T0" fmla="*/ 48 w 64"/>
                    <a:gd name="T1" fmla="*/ 100 h 100"/>
                    <a:gd name="T2" fmla="*/ 0 w 64"/>
                    <a:gd name="T3" fmla="*/ 100 h 100"/>
                    <a:gd name="T4" fmla="*/ 0 w 64"/>
                    <a:gd name="T5" fmla="*/ 0 h 100"/>
                    <a:gd name="T6" fmla="*/ 44 w 64"/>
                    <a:gd name="T7" fmla="*/ 0 h 100"/>
                    <a:gd name="T8" fmla="*/ 64 w 64"/>
                    <a:gd name="T9" fmla="*/ 20 h 100"/>
                    <a:gd name="T10" fmla="*/ 56 w 64"/>
                    <a:gd name="T11" fmla="*/ 20 h 100"/>
                    <a:gd name="T12" fmla="*/ 44 w 64"/>
                    <a:gd name="T13" fmla="*/ 8 h 100"/>
                    <a:gd name="T14" fmla="*/ 8 w 64"/>
                    <a:gd name="T15" fmla="*/ 8 h 100"/>
                    <a:gd name="T16" fmla="*/ 8 w 64"/>
                    <a:gd name="T17" fmla="*/ 92 h 100"/>
                    <a:gd name="T18" fmla="*/ 48 w 64"/>
                    <a:gd name="T19" fmla="*/ 92 h 100"/>
                    <a:gd name="T20" fmla="*/ 48 w 64"/>
                    <a:gd name="T21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" h="100">
                      <a:moveTo>
                        <a:pt x="48" y="100"/>
                      </a:move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55" y="0"/>
                        <a:pt x="64" y="9"/>
                        <a:pt x="64" y="20"/>
                      </a:cubicBezTo>
                      <a:cubicBezTo>
                        <a:pt x="56" y="20"/>
                        <a:pt x="56" y="20"/>
                        <a:pt x="56" y="20"/>
                      </a:cubicBezTo>
                      <a:cubicBezTo>
                        <a:pt x="56" y="13"/>
                        <a:pt x="51" y="8"/>
                        <a:pt x="44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92"/>
                        <a:pt x="8" y="92"/>
                        <a:pt x="8" y="92"/>
                      </a:cubicBezTo>
                      <a:cubicBezTo>
                        <a:pt x="48" y="92"/>
                        <a:pt x="48" y="92"/>
                        <a:pt x="48" y="92"/>
                      </a:cubicBezTo>
                      <a:lnTo>
                        <a:pt x="48" y="1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" name="Freeform 9"/>
                <p:cNvSpPr>
                  <a:spLocks/>
                </p:cNvSpPr>
                <p:nvPr/>
              </p:nvSpPr>
              <p:spPr bwMode="auto">
                <a:xfrm>
                  <a:off x="6024563" y="1281113"/>
                  <a:ext cx="130175" cy="203200"/>
                </a:xfrm>
                <a:custGeom>
                  <a:avLst/>
                  <a:gdLst>
                    <a:gd name="T0" fmla="*/ 64 w 64"/>
                    <a:gd name="T1" fmla="*/ 100 h 100"/>
                    <a:gd name="T2" fmla="*/ 16 w 64"/>
                    <a:gd name="T3" fmla="*/ 100 h 100"/>
                    <a:gd name="T4" fmla="*/ 16 w 64"/>
                    <a:gd name="T5" fmla="*/ 92 h 100"/>
                    <a:gd name="T6" fmla="*/ 56 w 64"/>
                    <a:gd name="T7" fmla="*/ 92 h 100"/>
                    <a:gd name="T8" fmla="*/ 56 w 64"/>
                    <a:gd name="T9" fmla="*/ 8 h 100"/>
                    <a:gd name="T10" fmla="*/ 20 w 64"/>
                    <a:gd name="T11" fmla="*/ 8 h 100"/>
                    <a:gd name="T12" fmla="*/ 8 w 64"/>
                    <a:gd name="T13" fmla="*/ 20 h 100"/>
                    <a:gd name="T14" fmla="*/ 0 w 64"/>
                    <a:gd name="T15" fmla="*/ 20 h 100"/>
                    <a:gd name="T16" fmla="*/ 20 w 64"/>
                    <a:gd name="T17" fmla="*/ 0 h 100"/>
                    <a:gd name="T18" fmla="*/ 64 w 64"/>
                    <a:gd name="T19" fmla="*/ 0 h 100"/>
                    <a:gd name="T20" fmla="*/ 64 w 64"/>
                    <a:gd name="T21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" h="100">
                      <a:moveTo>
                        <a:pt x="64" y="100"/>
                      </a:moveTo>
                      <a:cubicBezTo>
                        <a:pt x="16" y="100"/>
                        <a:pt x="16" y="100"/>
                        <a:pt x="16" y="100"/>
                      </a:cubicBezTo>
                      <a:cubicBezTo>
                        <a:pt x="16" y="92"/>
                        <a:pt x="16" y="92"/>
                        <a:pt x="16" y="92"/>
                      </a:cubicBezTo>
                      <a:cubicBezTo>
                        <a:pt x="56" y="92"/>
                        <a:pt x="56" y="92"/>
                        <a:pt x="56" y="92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13" y="8"/>
                        <a:pt x="8" y="13"/>
                        <a:pt x="8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9"/>
                        <a:pt x="9" y="0"/>
                        <a:pt x="20" y="0"/>
                      </a:cubicBezTo>
                      <a:cubicBezTo>
                        <a:pt x="64" y="0"/>
                        <a:pt x="64" y="0"/>
                        <a:pt x="64" y="0"/>
                      </a:cubicBezTo>
                      <a:lnTo>
                        <a:pt x="64" y="1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89" name="矩形 88"/>
              <p:cNvSpPr/>
              <p:nvPr/>
            </p:nvSpPr>
            <p:spPr>
              <a:xfrm>
                <a:off x="960877" y="2978703"/>
                <a:ext cx="2855039" cy="4431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思想为客户服务”是嗨设计的神圣使命。嗨设计相信“思想力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执行力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持续力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=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品牌力”。</a:t>
                </a:r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>
              <a:off x="3931469" y="2444498"/>
              <a:ext cx="4711563" cy="648072"/>
              <a:chOff x="3931469" y="3867895"/>
              <a:chExt cx="4711563" cy="648072"/>
            </a:xfrm>
          </p:grpSpPr>
          <p:grpSp>
            <p:nvGrpSpPr>
              <p:cNvPr id="81" name="组合 80"/>
              <p:cNvGrpSpPr/>
              <p:nvPr/>
            </p:nvGrpSpPr>
            <p:grpSpPr>
              <a:xfrm>
                <a:off x="4824028" y="3867895"/>
                <a:ext cx="3819004" cy="648072"/>
                <a:chOff x="4355976" y="3867895"/>
                <a:chExt cx="4176464" cy="648072"/>
              </a:xfrm>
            </p:grpSpPr>
            <p:sp>
              <p:nvSpPr>
                <p:cNvPr id="83" name="矩形 82"/>
                <p:cNvSpPr/>
                <p:nvPr/>
              </p:nvSpPr>
              <p:spPr>
                <a:xfrm>
                  <a:off x="4355976" y="3867895"/>
                  <a:ext cx="4176464" cy="648072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85000"/>
                      <a:alpha val="31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84" name="组合 83"/>
                <p:cNvGrpSpPr/>
                <p:nvPr/>
              </p:nvGrpSpPr>
              <p:grpSpPr>
                <a:xfrm>
                  <a:off x="4421634" y="3935625"/>
                  <a:ext cx="3792993" cy="512612"/>
                  <a:chOff x="4347540" y="4003355"/>
                  <a:chExt cx="3316924" cy="512612"/>
                </a:xfrm>
              </p:grpSpPr>
              <p:sp>
                <p:nvSpPr>
                  <p:cNvPr id="85" name="矩形 84"/>
                  <p:cNvSpPr/>
                  <p:nvPr/>
                </p:nvSpPr>
                <p:spPr>
                  <a:xfrm>
                    <a:off x="4347541" y="4341558"/>
                    <a:ext cx="2559419" cy="174409"/>
                  </a:xfrm>
                  <a:prstGeom prst="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6" name="矩形 85"/>
                  <p:cNvSpPr/>
                  <p:nvPr/>
                </p:nvSpPr>
                <p:spPr>
                  <a:xfrm>
                    <a:off x="4347540" y="4172457"/>
                    <a:ext cx="3316924" cy="174409"/>
                  </a:xfrm>
                  <a:prstGeom prst="rect">
                    <a:avLst/>
                  </a:prstGeom>
                  <a:solidFill>
                    <a:srgbClr val="22618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7" name="矩形 86"/>
                  <p:cNvSpPr/>
                  <p:nvPr/>
                </p:nvSpPr>
                <p:spPr>
                  <a:xfrm>
                    <a:off x="4347540" y="4003355"/>
                    <a:ext cx="1560891" cy="174409"/>
                  </a:xfrm>
                  <a:prstGeom prst="rect">
                    <a:avLst/>
                  </a:prstGeom>
                  <a:solidFill>
                    <a:srgbClr val="697E92">
                      <a:alpha val="4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82" name="矩形 81"/>
              <p:cNvSpPr/>
              <p:nvPr/>
            </p:nvSpPr>
            <p:spPr>
              <a:xfrm>
                <a:off x="3931469" y="4061126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添加标题</a:t>
                </a:r>
              </a:p>
            </p:txBody>
          </p:sp>
        </p:grpSp>
      </p:grpSp>
      <p:grpSp>
        <p:nvGrpSpPr>
          <p:cNvPr id="95" name="组合 94"/>
          <p:cNvGrpSpPr/>
          <p:nvPr/>
        </p:nvGrpSpPr>
        <p:grpSpPr>
          <a:xfrm>
            <a:off x="503238" y="1559082"/>
            <a:ext cx="8139794" cy="648072"/>
            <a:chOff x="503238" y="1836081"/>
            <a:chExt cx="8139794" cy="648072"/>
          </a:xfrm>
        </p:grpSpPr>
        <p:grpSp>
          <p:nvGrpSpPr>
            <p:cNvPr id="96" name="组合 95"/>
            <p:cNvGrpSpPr/>
            <p:nvPr/>
          </p:nvGrpSpPr>
          <p:grpSpPr>
            <a:xfrm>
              <a:off x="503238" y="1938518"/>
              <a:ext cx="3312678" cy="443198"/>
              <a:chOff x="503238" y="2072770"/>
              <a:chExt cx="3312678" cy="443198"/>
            </a:xfrm>
          </p:grpSpPr>
          <p:grpSp>
            <p:nvGrpSpPr>
              <p:cNvPr id="105" name="组合 104"/>
              <p:cNvGrpSpPr/>
              <p:nvPr/>
            </p:nvGrpSpPr>
            <p:grpSpPr>
              <a:xfrm>
                <a:off x="503238" y="2108379"/>
                <a:ext cx="371979" cy="371980"/>
                <a:chOff x="5903913" y="4632325"/>
                <a:chExt cx="257175" cy="257176"/>
              </a:xfrm>
              <a:solidFill>
                <a:srgbClr val="394A57"/>
              </a:solidFill>
            </p:grpSpPr>
            <p:sp>
              <p:nvSpPr>
                <p:cNvPr id="107" name="Freeform 16"/>
                <p:cNvSpPr>
                  <a:spLocks/>
                </p:cNvSpPr>
                <p:nvPr/>
              </p:nvSpPr>
              <p:spPr bwMode="auto">
                <a:xfrm>
                  <a:off x="5934075" y="4783138"/>
                  <a:ext cx="195262" cy="106363"/>
                </a:xfrm>
                <a:custGeom>
                  <a:avLst/>
                  <a:gdLst>
                    <a:gd name="T0" fmla="*/ 123 w 123"/>
                    <a:gd name="T1" fmla="*/ 67 h 67"/>
                    <a:gd name="T2" fmla="*/ 0 w 123"/>
                    <a:gd name="T3" fmla="*/ 67 h 67"/>
                    <a:gd name="T4" fmla="*/ 0 w 123"/>
                    <a:gd name="T5" fmla="*/ 0 h 67"/>
                    <a:gd name="T6" fmla="*/ 10 w 123"/>
                    <a:gd name="T7" fmla="*/ 0 h 67"/>
                    <a:gd name="T8" fmla="*/ 10 w 123"/>
                    <a:gd name="T9" fmla="*/ 57 h 67"/>
                    <a:gd name="T10" fmla="*/ 113 w 123"/>
                    <a:gd name="T11" fmla="*/ 57 h 67"/>
                    <a:gd name="T12" fmla="*/ 113 w 123"/>
                    <a:gd name="T13" fmla="*/ 0 h 67"/>
                    <a:gd name="T14" fmla="*/ 123 w 123"/>
                    <a:gd name="T15" fmla="*/ 0 h 67"/>
                    <a:gd name="T16" fmla="*/ 123 w 123"/>
                    <a:gd name="T17" fmla="*/ 6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3" h="67">
                      <a:moveTo>
                        <a:pt x="123" y="67"/>
                      </a:moveTo>
                      <a:lnTo>
                        <a:pt x="0" y="67"/>
                      </a:lnTo>
                      <a:lnTo>
                        <a:pt x="0" y="0"/>
                      </a:lnTo>
                      <a:lnTo>
                        <a:pt x="10" y="0"/>
                      </a:lnTo>
                      <a:lnTo>
                        <a:pt x="10" y="57"/>
                      </a:lnTo>
                      <a:lnTo>
                        <a:pt x="113" y="57"/>
                      </a:lnTo>
                      <a:lnTo>
                        <a:pt x="113" y="0"/>
                      </a:lnTo>
                      <a:lnTo>
                        <a:pt x="123" y="0"/>
                      </a:lnTo>
                      <a:lnTo>
                        <a:pt x="123" y="6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8" name="Freeform 17"/>
                <p:cNvSpPr>
                  <a:spLocks/>
                </p:cNvSpPr>
                <p:nvPr/>
              </p:nvSpPr>
              <p:spPr bwMode="auto">
                <a:xfrm>
                  <a:off x="5903913" y="4632325"/>
                  <a:ext cx="257175" cy="149225"/>
                </a:xfrm>
                <a:custGeom>
                  <a:avLst/>
                  <a:gdLst>
                    <a:gd name="T0" fmla="*/ 154 w 162"/>
                    <a:gd name="T1" fmla="*/ 94 h 94"/>
                    <a:gd name="T2" fmla="*/ 81 w 162"/>
                    <a:gd name="T3" fmla="*/ 15 h 94"/>
                    <a:gd name="T4" fmla="*/ 7 w 162"/>
                    <a:gd name="T5" fmla="*/ 94 h 94"/>
                    <a:gd name="T6" fmla="*/ 0 w 162"/>
                    <a:gd name="T7" fmla="*/ 86 h 94"/>
                    <a:gd name="T8" fmla="*/ 81 w 162"/>
                    <a:gd name="T9" fmla="*/ 0 h 94"/>
                    <a:gd name="T10" fmla="*/ 162 w 162"/>
                    <a:gd name="T11" fmla="*/ 86 h 94"/>
                    <a:gd name="T12" fmla="*/ 154 w 162"/>
                    <a:gd name="T13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2" h="94">
                      <a:moveTo>
                        <a:pt x="154" y="94"/>
                      </a:moveTo>
                      <a:lnTo>
                        <a:pt x="81" y="15"/>
                      </a:lnTo>
                      <a:lnTo>
                        <a:pt x="7" y="94"/>
                      </a:lnTo>
                      <a:lnTo>
                        <a:pt x="0" y="86"/>
                      </a:lnTo>
                      <a:lnTo>
                        <a:pt x="81" y="0"/>
                      </a:lnTo>
                      <a:lnTo>
                        <a:pt x="162" y="86"/>
                      </a:lnTo>
                      <a:lnTo>
                        <a:pt x="154" y="9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9" name="Freeform 18"/>
                <p:cNvSpPr>
                  <a:spLocks/>
                </p:cNvSpPr>
                <p:nvPr/>
              </p:nvSpPr>
              <p:spPr bwMode="auto">
                <a:xfrm>
                  <a:off x="5999163" y="4783138"/>
                  <a:ext cx="65087" cy="73025"/>
                </a:xfrm>
                <a:custGeom>
                  <a:avLst/>
                  <a:gdLst>
                    <a:gd name="T0" fmla="*/ 41 w 41"/>
                    <a:gd name="T1" fmla="*/ 46 h 46"/>
                    <a:gd name="T2" fmla="*/ 31 w 41"/>
                    <a:gd name="T3" fmla="*/ 46 h 46"/>
                    <a:gd name="T4" fmla="*/ 31 w 41"/>
                    <a:gd name="T5" fmla="*/ 10 h 46"/>
                    <a:gd name="T6" fmla="*/ 10 w 41"/>
                    <a:gd name="T7" fmla="*/ 10 h 46"/>
                    <a:gd name="T8" fmla="*/ 10 w 41"/>
                    <a:gd name="T9" fmla="*/ 46 h 46"/>
                    <a:gd name="T10" fmla="*/ 0 w 41"/>
                    <a:gd name="T11" fmla="*/ 46 h 46"/>
                    <a:gd name="T12" fmla="*/ 0 w 41"/>
                    <a:gd name="T13" fmla="*/ 0 h 46"/>
                    <a:gd name="T14" fmla="*/ 41 w 41"/>
                    <a:gd name="T15" fmla="*/ 0 h 46"/>
                    <a:gd name="T16" fmla="*/ 41 w 41"/>
                    <a:gd name="T17" fmla="*/ 46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1" h="46">
                      <a:moveTo>
                        <a:pt x="41" y="46"/>
                      </a:moveTo>
                      <a:lnTo>
                        <a:pt x="31" y="46"/>
                      </a:lnTo>
                      <a:lnTo>
                        <a:pt x="31" y="10"/>
                      </a:lnTo>
                      <a:lnTo>
                        <a:pt x="10" y="10"/>
                      </a:lnTo>
                      <a:lnTo>
                        <a:pt x="10" y="46"/>
                      </a:lnTo>
                      <a:lnTo>
                        <a:pt x="0" y="46"/>
                      </a:lnTo>
                      <a:lnTo>
                        <a:pt x="0" y="0"/>
                      </a:lnTo>
                      <a:lnTo>
                        <a:pt x="41" y="0"/>
                      </a:lnTo>
                      <a:lnTo>
                        <a:pt x="41" y="4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0" name="Freeform 19"/>
                <p:cNvSpPr>
                  <a:spLocks noEditPoints="1"/>
                </p:cNvSpPr>
                <p:nvPr/>
              </p:nvSpPr>
              <p:spPr bwMode="auto">
                <a:xfrm>
                  <a:off x="5999163" y="4702175"/>
                  <a:ext cx="65087" cy="65088"/>
                </a:xfrm>
                <a:custGeom>
                  <a:avLst/>
                  <a:gdLst>
                    <a:gd name="T0" fmla="*/ 16 w 32"/>
                    <a:gd name="T1" fmla="*/ 32 h 32"/>
                    <a:gd name="T2" fmla="*/ 0 w 32"/>
                    <a:gd name="T3" fmla="*/ 16 h 32"/>
                    <a:gd name="T4" fmla="*/ 16 w 32"/>
                    <a:gd name="T5" fmla="*/ 0 h 32"/>
                    <a:gd name="T6" fmla="*/ 32 w 32"/>
                    <a:gd name="T7" fmla="*/ 16 h 32"/>
                    <a:gd name="T8" fmla="*/ 16 w 32"/>
                    <a:gd name="T9" fmla="*/ 32 h 32"/>
                    <a:gd name="T10" fmla="*/ 16 w 32"/>
                    <a:gd name="T11" fmla="*/ 8 h 32"/>
                    <a:gd name="T12" fmla="*/ 8 w 32"/>
                    <a:gd name="T13" fmla="*/ 16 h 32"/>
                    <a:gd name="T14" fmla="*/ 16 w 32"/>
                    <a:gd name="T15" fmla="*/ 24 h 32"/>
                    <a:gd name="T16" fmla="*/ 24 w 32"/>
                    <a:gd name="T17" fmla="*/ 16 h 32"/>
                    <a:gd name="T18" fmla="*/ 16 w 32"/>
                    <a:gd name="T19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2" h="32">
                      <a:moveTo>
                        <a:pt x="16" y="32"/>
                      </a:moveTo>
                      <a:cubicBezTo>
                        <a:pt x="7" y="32"/>
                        <a:pt x="0" y="25"/>
                        <a:pt x="0" y="16"/>
                      </a:cubicBezTo>
                      <a:cubicBezTo>
                        <a:pt x="0" y="7"/>
                        <a:pt x="7" y="0"/>
                        <a:pt x="16" y="0"/>
                      </a:cubicBezTo>
                      <a:cubicBezTo>
                        <a:pt x="25" y="0"/>
                        <a:pt x="32" y="7"/>
                        <a:pt x="32" y="16"/>
                      </a:cubicBezTo>
                      <a:cubicBezTo>
                        <a:pt x="32" y="25"/>
                        <a:pt x="25" y="32"/>
                        <a:pt x="16" y="32"/>
                      </a:cubicBezTo>
                      <a:moveTo>
                        <a:pt x="16" y="8"/>
                      </a:moveTo>
                      <a:cubicBezTo>
                        <a:pt x="12" y="8"/>
                        <a:pt x="8" y="12"/>
                        <a:pt x="8" y="16"/>
                      </a:cubicBezTo>
                      <a:cubicBezTo>
                        <a:pt x="8" y="20"/>
                        <a:pt x="12" y="24"/>
                        <a:pt x="16" y="24"/>
                      </a:cubicBezTo>
                      <a:cubicBezTo>
                        <a:pt x="20" y="24"/>
                        <a:pt x="24" y="20"/>
                        <a:pt x="24" y="16"/>
                      </a:cubicBezTo>
                      <a:cubicBezTo>
                        <a:pt x="24" y="12"/>
                        <a:pt x="20" y="8"/>
                        <a:pt x="16" y="8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6" name="矩形 105"/>
              <p:cNvSpPr/>
              <p:nvPr/>
            </p:nvSpPr>
            <p:spPr>
              <a:xfrm>
                <a:off x="960877" y="2072770"/>
                <a:ext cx="2855039" cy="4431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思想为客户服务”是嗨设计的神圣使命。嗨设计相信“思想力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执行力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持续力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=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品牌力”。</a:t>
                </a:r>
              </a:p>
            </p:txBody>
          </p:sp>
        </p:grpSp>
        <p:grpSp>
          <p:nvGrpSpPr>
            <p:cNvPr id="97" name="组合 96"/>
            <p:cNvGrpSpPr/>
            <p:nvPr/>
          </p:nvGrpSpPr>
          <p:grpSpPr>
            <a:xfrm>
              <a:off x="3931469" y="1836081"/>
              <a:ext cx="4711563" cy="648072"/>
              <a:chOff x="3931469" y="3867895"/>
              <a:chExt cx="4711563" cy="648072"/>
            </a:xfrm>
          </p:grpSpPr>
          <p:grpSp>
            <p:nvGrpSpPr>
              <p:cNvPr id="98" name="组合 97"/>
              <p:cNvGrpSpPr/>
              <p:nvPr/>
            </p:nvGrpSpPr>
            <p:grpSpPr>
              <a:xfrm>
                <a:off x="4824028" y="3867895"/>
                <a:ext cx="3819004" cy="648072"/>
                <a:chOff x="4355976" y="3867895"/>
                <a:chExt cx="4176464" cy="648072"/>
              </a:xfrm>
            </p:grpSpPr>
            <p:sp>
              <p:nvSpPr>
                <p:cNvPr id="100" name="矩形 99"/>
                <p:cNvSpPr/>
                <p:nvPr/>
              </p:nvSpPr>
              <p:spPr>
                <a:xfrm>
                  <a:off x="4355976" y="3867895"/>
                  <a:ext cx="4176464" cy="648072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85000"/>
                      <a:alpha val="31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01" name="组合 100"/>
                <p:cNvGrpSpPr/>
                <p:nvPr/>
              </p:nvGrpSpPr>
              <p:grpSpPr>
                <a:xfrm>
                  <a:off x="4421633" y="3935625"/>
                  <a:ext cx="4045148" cy="512612"/>
                  <a:chOff x="4347539" y="4003355"/>
                  <a:chExt cx="3537430" cy="512612"/>
                </a:xfrm>
              </p:grpSpPr>
              <p:sp>
                <p:nvSpPr>
                  <p:cNvPr id="102" name="矩形 101"/>
                  <p:cNvSpPr/>
                  <p:nvPr/>
                </p:nvSpPr>
                <p:spPr>
                  <a:xfrm>
                    <a:off x="4347541" y="4341558"/>
                    <a:ext cx="1560890" cy="174409"/>
                  </a:xfrm>
                  <a:prstGeom prst="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3" name="矩形 102"/>
                  <p:cNvSpPr/>
                  <p:nvPr/>
                </p:nvSpPr>
                <p:spPr>
                  <a:xfrm>
                    <a:off x="4347540" y="4172457"/>
                    <a:ext cx="2215058" cy="174409"/>
                  </a:xfrm>
                  <a:prstGeom prst="rect">
                    <a:avLst/>
                  </a:prstGeom>
                  <a:solidFill>
                    <a:srgbClr val="22618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4" name="矩形 103"/>
                  <p:cNvSpPr/>
                  <p:nvPr/>
                </p:nvSpPr>
                <p:spPr>
                  <a:xfrm>
                    <a:off x="4347539" y="4003355"/>
                    <a:ext cx="3537430" cy="174409"/>
                  </a:xfrm>
                  <a:prstGeom prst="rect">
                    <a:avLst/>
                  </a:prstGeom>
                  <a:solidFill>
                    <a:srgbClr val="697E92">
                      <a:alpha val="4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99" name="矩形 98"/>
              <p:cNvSpPr/>
              <p:nvPr/>
            </p:nvSpPr>
            <p:spPr>
              <a:xfrm>
                <a:off x="3931469" y="4061126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添加标题</a:t>
                </a:r>
              </a:p>
            </p:txBody>
          </p:sp>
        </p:grpSp>
      </p:grpSp>
      <p:sp>
        <p:nvSpPr>
          <p:cNvPr id="111" name="矩形 110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35816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981201" y="1940808"/>
            <a:ext cx="5181598" cy="1261884"/>
            <a:chOff x="1981202" y="1614785"/>
            <a:chExt cx="5181598" cy="1261884"/>
          </a:xfrm>
        </p:grpSpPr>
        <p:grpSp>
          <p:nvGrpSpPr>
            <p:cNvPr id="4" name="组合 3"/>
            <p:cNvGrpSpPr/>
            <p:nvPr/>
          </p:nvGrpSpPr>
          <p:grpSpPr>
            <a:xfrm>
              <a:off x="2371725" y="1614785"/>
              <a:ext cx="4400550" cy="923330"/>
              <a:chOff x="2371725" y="2724963"/>
              <a:chExt cx="4400550" cy="923330"/>
            </a:xfrm>
          </p:grpSpPr>
          <p:sp>
            <p:nvSpPr>
              <p:cNvPr id="84" name="矩形 83"/>
              <p:cNvSpPr/>
              <p:nvPr/>
            </p:nvSpPr>
            <p:spPr>
              <a:xfrm>
                <a:off x="2371725" y="2724963"/>
                <a:ext cx="4400550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5400" dirty="0" smtClean="0">
                    <a:solidFill>
                      <a:schemeClr val="bg1"/>
                    </a:solidFill>
                    <a:effectLst>
                      <a:outerShdw blurRad="50800" dist="38100" dir="10800000" algn="r" rotWithShape="0">
                        <a:prstClr val="black">
                          <a:alpha val="40000"/>
                        </a:prstClr>
                      </a:outerShdw>
                    </a:effectLst>
                    <a:latin typeface="造字工房悦黑（非商用）常规体" pitchFamily="50" charset="-122"/>
                    <a:ea typeface="造字工房悦黑（非商用）常规体" pitchFamily="50" charset="-122"/>
                    <a:cs typeface="Arial" panose="020B0604020202020204" pitchFamily="34" charset="0"/>
                  </a:rPr>
                  <a:t>谢谢观看</a:t>
                </a:r>
                <a:endParaRPr lang="en-US" altLang="zh-CN" sz="5400" dirty="0">
                  <a:solidFill>
                    <a:schemeClr val="bg1"/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造字工房悦黑（非商用）常规体" pitchFamily="50" charset="-122"/>
                  <a:ea typeface="造字工房悦黑（非商用）常规体" pitchFamily="50" charset="-122"/>
                  <a:cs typeface="Arial" panose="020B0604020202020204" pitchFamily="34" charset="0"/>
                </a:endParaRPr>
              </a:p>
            </p:txBody>
          </p:sp>
          <p:cxnSp>
            <p:nvCxnSpPr>
              <p:cNvPr id="85" name="直接连接符 84"/>
              <p:cNvCxnSpPr/>
              <p:nvPr/>
            </p:nvCxnSpPr>
            <p:spPr>
              <a:xfrm flipH="1">
                <a:off x="3323897" y="2857500"/>
                <a:ext cx="152728" cy="508193"/>
              </a:xfrm>
              <a:prstGeom prst="line">
                <a:avLst/>
              </a:prstGeom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直接连接符 93"/>
              <p:cNvCxnSpPr/>
              <p:nvPr/>
            </p:nvCxnSpPr>
            <p:spPr>
              <a:xfrm flipH="1">
                <a:off x="4530687" y="2857500"/>
                <a:ext cx="152728" cy="508193"/>
              </a:xfrm>
              <a:prstGeom prst="line">
                <a:avLst/>
              </a:prstGeom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直接连接符 94"/>
              <p:cNvCxnSpPr/>
              <p:nvPr/>
            </p:nvCxnSpPr>
            <p:spPr>
              <a:xfrm flipH="1">
                <a:off x="5733428" y="2857500"/>
                <a:ext cx="152728" cy="508193"/>
              </a:xfrm>
              <a:prstGeom prst="line">
                <a:avLst/>
              </a:prstGeom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6" name="矩形 95"/>
            <p:cNvSpPr/>
            <p:nvPr/>
          </p:nvSpPr>
          <p:spPr>
            <a:xfrm>
              <a:off x="1981202" y="2538115"/>
              <a:ext cx="518159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Generic template for business work report</a:t>
              </a:r>
              <a:endParaRPr lang="en-US" altLang="zh-CN" sz="16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7071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0" dur="2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第一PPT模板网-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969</TotalTime>
  <Words>3621</Words>
  <Application>Microsoft Office PowerPoint</Application>
  <PresentationFormat>全屏显示(16:9)</PresentationFormat>
  <Paragraphs>420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1" baseType="lpstr">
      <vt:lpstr>Arial</vt:lpstr>
      <vt:lpstr>宋体</vt:lpstr>
      <vt:lpstr>幼圆</vt:lpstr>
      <vt:lpstr>造字工房悦黑（非商用）常规体</vt:lpstr>
      <vt:lpstr>方正幼线简体</vt:lpstr>
      <vt:lpstr>Century Gothic</vt:lpstr>
      <vt:lpstr>Malgun Gothic</vt:lpstr>
      <vt:lpstr>微软雅黑</vt:lpstr>
      <vt:lpstr>Calibri</vt:lpstr>
      <vt:lpstr>华康娃娃体W5(P)</vt:lpstr>
      <vt:lpstr>第一PPT模板网-WWW.1PPT.COM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第一PPT模板网-WWW.1PPT.COM</dc:creator>
  <cp:keywords>第一PPT模板网-WWW.1PPT.COM</cp:keywords>
  <dc:description>第一PPT模板网-WWW.1PPT.COM</dc:description>
  <cp:lastModifiedBy>faith123</cp:lastModifiedBy>
  <cp:revision>75</cp:revision>
  <dcterms:created xsi:type="dcterms:W3CDTF">2014-01-22T07:43:32Z</dcterms:created>
  <dcterms:modified xsi:type="dcterms:W3CDTF">2019-06-01T06:42:31Z</dcterms:modified>
  <cp:category>第一PPT模板网-WWW.1PPT.COM</cp:category>
  <cp:contentStatus>第一PPT模板网-WWW.1PPT.COM</cp:contentStatus>
</cp:coreProperties>
</file>