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202" r:id="rId3"/>
    <p:sldId id="3207" r:id="rId5"/>
    <p:sldId id="3196" r:id="rId6"/>
    <p:sldId id="3180" r:id="rId7"/>
    <p:sldId id="3173" r:id="rId8"/>
    <p:sldId id="3172" r:id="rId9"/>
    <p:sldId id="3169" r:id="rId10"/>
    <p:sldId id="3203" r:id="rId11"/>
    <p:sldId id="3177" r:id="rId12"/>
    <p:sldId id="3174" r:id="rId13"/>
    <p:sldId id="3168" r:id="rId14"/>
    <p:sldId id="3181" r:id="rId15"/>
    <p:sldId id="3204" r:id="rId16"/>
    <p:sldId id="3170" r:id="rId17"/>
    <p:sldId id="3149" r:id="rId18"/>
    <p:sldId id="3171" r:id="rId19"/>
    <p:sldId id="3178" r:id="rId20"/>
    <p:sldId id="3175" r:id="rId21"/>
    <p:sldId id="3205" r:id="rId22"/>
    <p:sldId id="3176" r:id="rId23"/>
    <p:sldId id="3179" r:id="rId24"/>
    <p:sldId id="3206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36"/>
    <a:srgbClr val="169274"/>
    <a:srgbClr val="60AEA9"/>
    <a:srgbClr val="84004C"/>
    <a:srgbClr val="8B2FC3"/>
    <a:srgbClr val="C9247B"/>
    <a:srgbClr val="F3C5BE"/>
    <a:srgbClr val="00B369"/>
    <a:srgbClr val="1A8CE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32" y="-84"/>
      </p:cViewPr>
      <p:guideLst>
        <p:guide orient="horz" pos="328"/>
        <p:guide orient="horz" pos="4183"/>
        <p:guide pos="405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38157904496329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20cb21cd-d88d-4ea4-b109-89ea6771333a}" type="CATEGORYNAME">
                      <a:t>[CATEGORY NAME]</a:t>
                    </a:fld>
                    <a:endParaRPr lang="zh-CN" altLang="en-US" b="0" i="0" u="none" strike="noStrike" baseline="0" dirty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99830364026546"/>
                  <c:y val="0.05382440643299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08001527-6546-44ef-b751-619819b3ca87}" type="CATEGORYNAME">
                      <a:t>[CATEGORY NAME]</a:t>
                    </a:fld>
                    <a:endParaRPr lang="zh-CN" altLang="en-US" b="0" i="0" u="none" strike="noStrike" baseline="0" dirty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68723089981616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bda24fdc-2cc6-471d-9237-8286bc257f5e}" type="CATEGORYNAME">
                      <a:t>[CATEGORY NAME]</a:t>
                    </a:fld>
                    <a:endParaRPr lang="zh-CN" altLang="en-US" b="0" i="0" u="none" strike="noStrike" baseline="0" dirty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24971825018321"/>
                  <c:y val="-0.061446732143909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fld id="{0989811d-f90b-4d31-b534-9e0f9c2e1df6}" type="CATEGORYNAME">
                      <a:t>[CATEGORY NAME]</a:t>
                    </a:fld>
                    <a:endParaRPr lang="zh-CN" altLang="en-US" sz="1800" b="0" i="0" u="none" strike="noStrike" kern="1200" baseline="0" dirty="0" smtClean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/>
                <a:lstStyle/>
                <a:p>
                  <a:pPr algn="ctr">
                    <a:defRPr lang="zh-CN" sz="1800" b="0" i="0" u="none" strike="noStrike" kern="1200" baseline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defRPr>
                  </a:pPr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7452362752166"/>
                      <c:h val="0.19302494247112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</c:legendEntry>
      <c:layout>
        <c:manualLayout>
          <c:xMode val="edge"/>
          <c:yMode val="edge"/>
          <c:x val="0.874736789954125"/>
          <c:y val="0.629345207118617"/>
          <c:w val="0.0677020077028548"/>
          <c:h val="0.3476864550343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308696" cy="52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8C92ADDF-ABC6-4EEC-846D-A1AE2D410679}" type="slidenum">
              <a:rPr lang="zh-CN" altLang="en-US" smtClean="0"/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23494" y="-187"/>
            <a:ext cx="12906374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56"/>
          <p:cNvSpPr txBox="1"/>
          <p:nvPr/>
        </p:nvSpPr>
        <p:spPr>
          <a:xfrm>
            <a:off x="524738" y="1349316"/>
            <a:ext cx="6911915" cy="133639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66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sym typeface="Arial" panose="020B0604020202020204" pitchFamily="34" charset="0"/>
              </a:rPr>
              <a:t>BUSINESS</a:t>
            </a:r>
            <a:endParaRPr lang="en-US" sz="66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4" name="TextBox 56"/>
          <p:cNvSpPr txBox="1"/>
          <p:nvPr/>
        </p:nvSpPr>
        <p:spPr>
          <a:xfrm>
            <a:off x="92671" y="87933"/>
            <a:ext cx="3384376" cy="201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9600" smtClean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  <a:sym typeface="Arial" panose="020B0604020202020204" pitchFamily="34" charset="0"/>
              </a:rPr>
              <a:t>2017</a:t>
            </a:r>
            <a:endParaRPr lang="en-US" sz="9600" dirty="0">
              <a:solidFill>
                <a:schemeClr val="bg1"/>
              </a:solidFill>
              <a:latin typeface="Impact" panose="020B0806030902050204" pitchFamily="34" charset="0"/>
              <a:ea typeface="Cambria Math" panose="02040503050406030204" pitchFamily="18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4737" y="2485640"/>
            <a:ext cx="5183936" cy="40006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POWERPOINT TEMPLATE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4737" y="2870448"/>
            <a:ext cx="5183936" cy="4308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on add related title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words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Weezer - You Might Thin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97878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comb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8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bldLvl="0" animBg="1"/>
          <p:bldP spid="13" grpId="0"/>
          <p:bldP spid="14" grpId="0"/>
          <p:bldP spid="14" grpId="1"/>
          <p:bldP spid="15" grpId="0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8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bldLvl="0" animBg="1"/>
          <p:bldP spid="13" grpId="0"/>
          <p:bldP spid="14" grpId="0"/>
          <p:bldP spid="14" grpId="1"/>
          <p:bldP spid="15" grpId="0"/>
          <p:bldP spid="16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2130637"/>
            <a:ext cx="12856810" cy="309191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395" b="-15321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171352" y="695280"/>
            <a:ext cx="2516048" cy="647844"/>
            <a:chOff x="4071938" y="642938"/>
            <a:chExt cx="2386012" cy="61436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71938" y="642938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071938" y="1257300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881371" y="678425"/>
            <a:ext cx="3095654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Dir</a:t>
            </a:r>
            <a:r>
              <a:rPr lang="en-US" altLang="zh-HK" sz="3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ectory</a:t>
            </a:r>
            <a:endParaRPr lang="zh-HK" altLang="en-US" sz="36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48" y="5139683"/>
            <a:ext cx="12856457" cy="165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1148" y="2047772"/>
            <a:ext cx="12856457" cy="165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677435" y="4201817"/>
            <a:ext cx="1881225" cy="338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927002" y="2689759"/>
            <a:ext cx="1210087" cy="1210087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2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22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39249" y="4201817"/>
            <a:ext cx="1881225" cy="338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488815" y="2689759"/>
            <a:ext cx="1210087" cy="1210087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2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22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755802" y="4201817"/>
            <a:ext cx="1881225" cy="338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005369" y="2689759"/>
            <a:ext cx="1210087" cy="1210087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2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22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317616" y="4201817"/>
            <a:ext cx="1881225" cy="338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567182" y="2689759"/>
            <a:ext cx="1210087" cy="1210087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2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HK" altLang="en-US" sz="422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/>
      <p:bldP spid="5" grpId="0" animBg="1"/>
      <p:bldP spid="15" grpId="0" animBg="1"/>
      <p:bldP spid="32" grpId="0"/>
      <p:bldP spid="27" grpId="0" animBg="1"/>
      <p:bldP spid="17" grpId="0"/>
      <p:bldP spid="18" grpId="0" animBg="1"/>
      <p:bldP spid="19" grpId="0"/>
      <p:bldP spid="20" grpId="0" animBg="1"/>
      <p:bldP spid="22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82" y="1341"/>
            <a:ext cx="12874622" cy="723068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2718739"/>
            <a:ext cx="12876210" cy="2553566"/>
          </a:xfrm>
          <a:prstGeom prst="rect">
            <a:avLst/>
          </a:pr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5997327" y="3585958"/>
            <a:ext cx="2938042" cy="585762"/>
          </a:xfrm>
          <a:prstGeom prst="rect">
            <a:avLst/>
          </a:prstGeom>
          <a:noFill/>
        </p:spPr>
        <p:txBody>
          <a:bodyPr wrap="square" lIns="45299" tIns="22650" rIns="45299" bIns="2265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36199" y="4171045"/>
            <a:ext cx="5599171" cy="451958"/>
          </a:xfrm>
          <a:prstGeom prst="rect">
            <a:avLst/>
          </a:prstGeom>
          <a:noFill/>
        </p:spPr>
        <p:txBody>
          <a:bodyPr wrap="square" lIns="45299" tIns="22650" rIns="45299" bIns="2265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replace text</a:t>
            </a: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312125" y="3424124"/>
            <a:ext cx="772933" cy="1399792"/>
          </a:xfrm>
          <a:prstGeom prst="rect">
            <a:avLst/>
          </a:prstGeom>
          <a:noFill/>
        </p:spPr>
        <p:txBody>
          <a:bodyPr wrap="none" lIns="45299" tIns="22650" rIns="45299" bIns="22650" rtlCol="0">
            <a:spAutoFit/>
          </a:bodyPr>
          <a:lstStyle/>
          <a:p>
            <a:r>
              <a:rPr lang="en-US" altLang="zh-CN" sz="8800" spc="-149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01</a:t>
            </a:r>
            <a:endParaRPr lang="zh-CN" altLang="en-US" sz="88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09176" y="3512903"/>
            <a:ext cx="0" cy="122223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9059970" y="3512903"/>
            <a:ext cx="0" cy="122223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5" grpId="0"/>
      <p:bldP spid="46" grpId="0"/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57" tIns="64278" rIns="128557" bIns="64278" numCol="1" anchor="t" anchorCtr="0" compatLnSpc="1"/>
          <a:lstStyle/>
          <a:p>
            <a:endParaRPr lang="zh-CN" altLang="en-US" sz="2000"/>
          </a:p>
        </p:txBody>
      </p:sp>
      <p:sp>
        <p:nvSpPr>
          <p:cNvPr id="11" name="Freeform 7"/>
          <p:cNvSpPr/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57" tIns="64278" rIns="128557" bIns="64278" numCol="1" anchor="t" anchorCtr="0" compatLnSpc="1"/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147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/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2"/>
          <p:cNvSpPr txBox="1"/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/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/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/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/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/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82" y="1341"/>
            <a:ext cx="12874622" cy="723068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2718739"/>
            <a:ext cx="12876210" cy="2553566"/>
          </a:xfrm>
          <a:prstGeom prst="rect">
            <a:avLst/>
          </a:pr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5997327" y="3585958"/>
            <a:ext cx="2938042" cy="585762"/>
          </a:xfrm>
          <a:prstGeom prst="rect">
            <a:avLst/>
          </a:prstGeom>
          <a:noFill/>
        </p:spPr>
        <p:txBody>
          <a:bodyPr wrap="square" lIns="45299" tIns="22650" rIns="45299" bIns="2265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36199" y="4171045"/>
            <a:ext cx="5599171" cy="451958"/>
          </a:xfrm>
          <a:prstGeom prst="rect">
            <a:avLst/>
          </a:prstGeom>
          <a:noFill/>
        </p:spPr>
        <p:txBody>
          <a:bodyPr wrap="square" lIns="45299" tIns="22650" rIns="45299" bIns="2265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replace text</a:t>
            </a: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312125" y="3424124"/>
            <a:ext cx="984612" cy="1399831"/>
          </a:xfrm>
          <a:prstGeom prst="rect">
            <a:avLst/>
          </a:prstGeom>
          <a:noFill/>
        </p:spPr>
        <p:txBody>
          <a:bodyPr wrap="none" lIns="45299" tIns="22650" rIns="45299" bIns="22650" rtlCol="0">
            <a:spAutoFit/>
          </a:bodyPr>
          <a:lstStyle/>
          <a:p>
            <a:r>
              <a:rPr lang="en-US" altLang="zh-CN" sz="8800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02</a:t>
            </a:r>
            <a:endParaRPr lang="zh-CN" altLang="en-US" sz="88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09176" y="3512903"/>
            <a:ext cx="0" cy="122223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9059970" y="3512903"/>
            <a:ext cx="0" cy="122223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5" grpId="0"/>
      <p:bldP spid="46" grpId="0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40726" y="4184174"/>
            <a:ext cx="5205732" cy="304847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163120" y="2546431"/>
            <a:ext cx="1999091" cy="156593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236419" y="2546430"/>
            <a:ext cx="2621979" cy="321062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56747" y="2551062"/>
            <a:ext cx="2752405" cy="156130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356746" y="917950"/>
            <a:ext cx="1652793" cy="156130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8513917" y="4184174"/>
            <a:ext cx="1648295" cy="156130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54" y="619126"/>
            <a:ext cx="5282188" cy="3493238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08696" y="4382006"/>
            <a:ext cx="2840266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7114310" y="1474272"/>
            <a:ext cx="5744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ADD </a:t>
            </a:r>
            <a:r>
              <a:rPr lang="en-US" altLang="zh-CN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RELATED  TITLE </a:t>
            </a: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WORDS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/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/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/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/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/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/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/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/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/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/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/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/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/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/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/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/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/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/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/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/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/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8048397"/>
              <a:gd name="connsiteY0-22" fmla="*/ 1987826 h 5134136"/>
              <a:gd name="connsiteX1-23" fmla="*/ 8048397 w 8048397"/>
              <a:gd name="connsiteY1-24" fmla="*/ 0 h 5134136"/>
              <a:gd name="connsiteX2-25" fmla="*/ 5584755 w 8048397"/>
              <a:gd name="connsiteY2-26" fmla="*/ 5134136 h 5134136"/>
              <a:gd name="connsiteX3-27" fmla="*/ 0 w 8048397"/>
              <a:gd name="connsiteY3-28" fmla="*/ 5119666 h 5134136"/>
              <a:gd name="connsiteX4-29" fmla="*/ 0 w 8048397"/>
              <a:gd name="connsiteY4-30" fmla="*/ 1987826 h 5134136"/>
              <a:gd name="connsiteX0-31" fmla="*/ 0 w 7075940"/>
              <a:gd name="connsiteY0-32" fmla="*/ 2016764 h 5163074"/>
              <a:gd name="connsiteX1-33" fmla="*/ 7075940 w 7075940"/>
              <a:gd name="connsiteY1-34" fmla="*/ 0 h 5163074"/>
              <a:gd name="connsiteX2-35" fmla="*/ 5584755 w 7075940"/>
              <a:gd name="connsiteY2-36" fmla="*/ 5163074 h 5163074"/>
              <a:gd name="connsiteX3-37" fmla="*/ 0 w 7075940"/>
              <a:gd name="connsiteY3-38" fmla="*/ 5148604 h 5163074"/>
              <a:gd name="connsiteX4-39" fmla="*/ 0 w 7075940"/>
              <a:gd name="connsiteY4-40" fmla="*/ 2016764 h 516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-1" fmla="*/ 0 w 4546352"/>
              <a:gd name="connsiteY0-2" fmla="*/ 508000 h 3649641"/>
              <a:gd name="connsiteX1-3" fmla="*/ 4546352 w 4546352"/>
              <a:gd name="connsiteY1-4" fmla="*/ 0 h 3649641"/>
              <a:gd name="connsiteX2-5" fmla="*/ 4139952 w 4546352"/>
              <a:gd name="connsiteY2-6" fmla="*/ 3649641 h 3649641"/>
              <a:gd name="connsiteX3-7" fmla="*/ 0 w 4546352"/>
              <a:gd name="connsiteY3-8" fmla="*/ 3649641 h 3649641"/>
              <a:gd name="connsiteX4-9" fmla="*/ 0 w 4546352"/>
              <a:gd name="connsiteY4-10" fmla="*/ 508000 h 3649641"/>
              <a:gd name="connsiteX0-11" fmla="*/ 0 w 4641602"/>
              <a:gd name="connsiteY0-12" fmla="*/ 755650 h 3897291"/>
              <a:gd name="connsiteX1-13" fmla="*/ 4641602 w 4641602"/>
              <a:gd name="connsiteY1-14" fmla="*/ 0 h 3897291"/>
              <a:gd name="connsiteX2-15" fmla="*/ 4139952 w 4641602"/>
              <a:gd name="connsiteY2-16" fmla="*/ 3897291 h 3897291"/>
              <a:gd name="connsiteX3-17" fmla="*/ 0 w 4641602"/>
              <a:gd name="connsiteY3-18" fmla="*/ 3897291 h 3897291"/>
              <a:gd name="connsiteX4-19" fmla="*/ 0 w 4641602"/>
              <a:gd name="connsiteY4-20" fmla="*/ 755650 h 38972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82" y="1341"/>
            <a:ext cx="12874622" cy="723068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2718739"/>
            <a:ext cx="12876210" cy="2553566"/>
          </a:xfrm>
          <a:prstGeom prst="rect">
            <a:avLst/>
          </a:pr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5997327" y="3585958"/>
            <a:ext cx="2938042" cy="585762"/>
          </a:xfrm>
          <a:prstGeom prst="rect">
            <a:avLst/>
          </a:prstGeom>
          <a:noFill/>
        </p:spPr>
        <p:txBody>
          <a:bodyPr wrap="square" lIns="45299" tIns="22650" rIns="45299" bIns="2265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36199" y="4171045"/>
            <a:ext cx="5599171" cy="451958"/>
          </a:xfrm>
          <a:prstGeom prst="rect">
            <a:avLst/>
          </a:prstGeom>
          <a:noFill/>
        </p:spPr>
        <p:txBody>
          <a:bodyPr wrap="square" lIns="45299" tIns="22650" rIns="45299" bIns="2265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replace text</a:t>
            </a: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312125" y="3424124"/>
            <a:ext cx="1019878" cy="1399831"/>
          </a:xfrm>
          <a:prstGeom prst="rect">
            <a:avLst/>
          </a:prstGeom>
          <a:noFill/>
        </p:spPr>
        <p:txBody>
          <a:bodyPr wrap="none" lIns="45299" tIns="22650" rIns="45299" bIns="22650" rtlCol="0">
            <a:spAutoFit/>
          </a:bodyPr>
          <a:lstStyle/>
          <a:p>
            <a:r>
              <a:rPr lang="en-US" altLang="zh-CN" sz="8800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03</a:t>
            </a:r>
            <a:endParaRPr lang="zh-CN" altLang="en-US" sz="88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09176" y="3512903"/>
            <a:ext cx="0" cy="122223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9059970" y="3512903"/>
            <a:ext cx="0" cy="122223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5" grpId="0"/>
      <p:bldP spid="46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/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/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/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indefinite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177749"/>
            <a:ext cx="12858750" cy="2054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0" y="11683"/>
            <a:ext cx="12896850" cy="5186234"/>
          </a:xfrm>
          <a:custGeom>
            <a:avLst/>
            <a:gdLst>
              <a:gd name="connsiteX0" fmla="*/ 3252148 w 12896850"/>
              <a:gd name="connsiteY0" fmla="*/ 1 h 5186234"/>
              <a:gd name="connsiteX1" fmla="*/ 5369626 w 12896850"/>
              <a:gd name="connsiteY1" fmla="*/ 1 h 5186234"/>
              <a:gd name="connsiteX2" fmla="*/ 5532949 w 12896850"/>
              <a:gd name="connsiteY2" fmla="*/ 14288 h 5186234"/>
              <a:gd name="connsiteX3" fmla="*/ 5690542 w 12896850"/>
              <a:gd name="connsiteY3" fmla="*/ 48577 h 5186234"/>
              <a:gd name="connsiteX4" fmla="*/ 5839540 w 12896850"/>
              <a:gd name="connsiteY4" fmla="*/ 114298 h 5186234"/>
              <a:gd name="connsiteX5" fmla="*/ 5977075 w 12896850"/>
              <a:gd name="connsiteY5" fmla="*/ 194306 h 5186234"/>
              <a:gd name="connsiteX6" fmla="*/ 6097419 w 12896850"/>
              <a:gd name="connsiteY6" fmla="*/ 300031 h 5186234"/>
              <a:gd name="connsiteX7" fmla="*/ 6197706 w 12896850"/>
              <a:gd name="connsiteY7" fmla="*/ 420043 h 5186234"/>
              <a:gd name="connsiteX8" fmla="*/ 6283666 w 12896850"/>
              <a:gd name="connsiteY8" fmla="*/ 557200 h 5186234"/>
              <a:gd name="connsiteX9" fmla="*/ 6343838 w 12896850"/>
              <a:gd name="connsiteY9" fmla="*/ 700071 h 5186234"/>
              <a:gd name="connsiteX10" fmla="*/ 6383952 w 12896850"/>
              <a:gd name="connsiteY10" fmla="*/ 857230 h 5186234"/>
              <a:gd name="connsiteX11" fmla="*/ 6392548 w 12896850"/>
              <a:gd name="connsiteY11" fmla="*/ 1025818 h 5186234"/>
              <a:gd name="connsiteX12" fmla="*/ 6392548 w 12896850"/>
              <a:gd name="connsiteY12" fmla="*/ 5186234 h 5186234"/>
              <a:gd name="connsiteX13" fmla="*/ 4283666 w 12896850"/>
              <a:gd name="connsiteY13" fmla="*/ 5186234 h 5186234"/>
              <a:gd name="connsiteX14" fmla="*/ 4111746 w 12896850"/>
              <a:gd name="connsiteY14" fmla="*/ 5171947 h 5186234"/>
              <a:gd name="connsiteX15" fmla="*/ 3957019 w 12896850"/>
              <a:gd name="connsiteY15" fmla="*/ 5131943 h 5186234"/>
              <a:gd name="connsiteX16" fmla="*/ 3810887 w 12896850"/>
              <a:gd name="connsiteY16" fmla="*/ 5071937 h 5186234"/>
              <a:gd name="connsiteX17" fmla="*/ 3676216 w 12896850"/>
              <a:gd name="connsiteY17" fmla="*/ 4986214 h 5186234"/>
              <a:gd name="connsiteX18" fmla="*/ 3553007 w 12896850"/>
              <a:gd name="connsiteY18" fmla="*/ 4886204 h 5186234"/>
              <a:gd name="connsiteX19" fmla="*/ 3452720 w 12896850"/>
              <a:gd name="connsiteY19" fmla="*/ 4766192 h 5186234"/>
              <a:gd name="connsiteX20" fmla="*/ 3369626 w 12896850"/>
              <a:gd name="connsiteY20" fmla="*/ 4629036 h 5186234"/>
              <a:gd name="connsiteX21" fmla="*/ 3303724 w 12896850"/>
              <a:gd name="connsiteY21" fmla="*/ 4486164 h 5186234"/>
              <a:gd name="connsiteX22" fmla="*/ 3266474 w 12896850"/>
              <a:gd name="connsiteY22" fmla="*/ 4329006 h 5186234"/>
              <a:gd name="connsiteX23" fmla="*/ 3252148 w 12896850"/>
              <a:gd name="connsiteY23" fmla="*/ 4160417 h 5186234"/>
              <a:gd name="connsiteX24" fmla="*/ 7530086 w 12896850"/>
              <a:gd name="connsiteY24" fmla="*/ 1 h 5186234"/>
              <a:gd name="connsiteX25" fmla="*/ 9644699 w 12896850"/>
              <a:gd name="connsiteY25" fmla="*/ 1 h 5186234"/>
              <a:gd name="connsiteX26" fmla="*/ 9644699 w 12896850"/>
              <a:gd name="connsiteY26" fmla="*/ 4160417 h 5186234"/>
              <a:gd name="connsiteX27" fmla="*/ 9630372 w 12896850"/>
              <a:gd name="connsiteY27" fmla="*/ 4329006 h 5186234"/>
              <a:gd name="connsiteX28" fmla="*/ 9595988 w 12896850"/>
              <a:gd name="connsiteY28" fmla="*/ 4486164 h 5186234"/>
              <a:gd name="connsiteX29" fmla="*/ 9530086 w 12896850"/>
              <a:gd name="connsiteY29" fmla="*/ 4629036 h 5186234"/>
              <a:gd name="connsiteX30" fmla="*/ 9449856 w 12896850"/>
              <a:gd name="connsiteY30" fmla="*/ 4766192 h 5186234"/>
              <a:gd name="connsiteX31" fmla="*/ 9343840 w 12896850"/>
              <a:gd name="connsiteY31" fmla="*/ 4886204 h 5186234"/>
              <a:gd name="connsiteX32" fmla="*/ 9223496 w 12896850"/>
              <a:gd name="connsiteY32" fmla="*/ 4986214 h 5186234"/>
              <a:gd name="connsiteX33" fmla="*/ 9091690 w 12896850"/>
              <a:gd name="connsiteY33" fmla="*/ 5071937 h 5186234"/>
              <a:gd name="connsiteX34" fmla="*/ 8942693 w 12896850"/>
              <a:gd name="connsiteY34" fmla="*/ 5131943 h 5186234"/>
              <a:gd name="connsiteX35" fmla="*/ 8785100 w 12896850"/>
              <a:gd name="connsiteY35" fmla="*/ 5171947 h 5186234"/>
              <a:gd name="connsiteX36" fmla="*/ 8618911 w 12896850"/>
              <a:gd name="connsiteY36" fmla="*/ 5186234 h 5186234"/>
              <a:gd name="connsiteX37" fmla="*/ 6504298 w 12896850"/>
              <a:gd name="connsiteY37" fmla="*/ 5186234 h 5186234"/>
              <a:gd name="connsiteX38" fmla="*/ 6504298 w 12896850"/>
              <a:gd name="connsiteY38" fmla="*/ 1025818 h 5186234"/>
              <a:gd name="connsiteX39" fmla="*/ 6512894 w 12896850"/>
              <a:gd name="connsiteY39" fmla="*/ 857230 h 5186234"/>
              <a:gd name="connsiteX40" fmla="*/ 6553009 w 12896850"/>
              <a:gd name="connsiteY40" fmla="*/ 700071 h 5186234"/>
              <a:gd name="connsiteX41" fmla="*/ 6618911 w 12896850"/>
              <a:gd name="connsiteY41" fmla="*/ 557200 h 5186234"/>
              <a:gd name="connsiteX42" fmla="*/ 6699141 w 12896850"/>
              <a:gd name="connsiteY42" fmla="*/ 420043 h 5186234"/>
              <a:gd name="connsiteX43" fmla="*/ 6805158 w 12896850"/>
              <a:gd name="connsiteY43" fmla="*/ 300031 h 5186234"/>
              <a:gd name="connsiteX44" fmla="*/ 6925502 w 12896850"/>
              <a:gd name="connsiteY44" fmla="*/ 194306 h 5186234"/>
              <a:gd name="connsiteX45" fmla="*/ 7057307 w 12896850"/>
              <a:gd name="connsiteY45" fmla="*/ 114298 h 5186234"/>
              <a:gd name="connsiteX46" fmla="*/ 7206304 w 12896850"/>
              <a:gd name="connsiteY46" fmla="*/ 48577 h 5186234"/>
              <a:gd name="connsiteX47" fmla="*/ 7363897 w 12896850"/>
              <a:gd name="connsiteY47" fmla="*/ 14288 h 5186234"/>
              <a:gd name="connsiteX48" fmla="*/ 9750718 w 12896850"/>
              <a:gd name="connsiteY48" fmla="*/ 1 h 5186234"/>
              <a:gd name="connsiteX49" fmla="*/ 11865331 w 12896850"/>
              <a:gd name="connsiteY49" fmla="*/ 1 h 5186234"/>
              <a:gd name="connsiteX50" fmla="*/ 12031520 w 12896850"/>
              <a:gd name="connsiteY50" fmla="*/ 14288 h 5186234"/>
              <a:gd name="connsiteX51" fmla="*/ 12191979 w 12896850"/>
              <a:gd name="connsiteY51" fmla="*/ 48577 h 5186234"/>
              <a:gd name="connsiteX52" fmla="*/ 12338111 w 12896850"/>
              <a:gd name="connsiteY52" fmla="*/ 114298 h 5186234"/>
              <a:gd name="connsiteX53" fmla="*/ 12475646 w 12896850"/>
              <a:gd name="connsiteY53" fmla="*/ 194306 h 5186234"/>
              <a:gd name="connsiteX54" fmla="*/ 12595990 w 12896850"/>
              <a:gd name="connsiteY54" fmla="*/ 300031 h 5186234"/>
              <a:gd name="connsiteX55" fmla="*/ 12696277 w 12896850"/>
              <a:gd name="connsiteY55" fmla="*/ 420043 h 5186234"/>
              <a:gd name="connsiteX56" fmla="*/ 12782237 w 12896850"/>
              <a:gd name="connsiteY56" fmla="*/ 551485 h 5186234"/>
              <a:gd name="connsiteX57" fmla="*/ 12842409 w 12896850"/>
              <a:gd name="connsiteY57" fmla="*/ 700071 h 5186234"/>
              <a:gd name="connsiteX58" fmla="*/ 12882523 w 12896850"/>
              <a:gd name="connsiteY58" fmla="*/ 857230 h 5186234"/>
              <a:gd name="connsiteX59" fmla="*/ 12896850 w 12896850"/>
              <a:gd name="connsiteY59" fmla="*/ 1022961 h 5186234"/>
              <a:gd name="connsiteX60" fmla="*/ 12896850 w 12896850"/>
              <a:gd name="connsiteY60" fmla="*/ 5186234 h 5186234"/>
              <a:gd name="connsiteX61" fmla="*/ 10779371 w 12896850"/>
              <a:gd name="connsiteY61" fmla="*/ 5186234 h 5186234"/>
              <a:gd name="connsiteX62" fmla="*/ 10616048 w 12896850"/>
              <a:gd name="connsiteY62" fmla="*/ 5171947 h 5186234"/>
              <a:gd name="connsiteX63" fmla="*/ 10452724 w 12896850"/>
              <a:gd name="connsiteY63" fmla="*/ 5131943 h 5186234"/>
              <a:gd name="connsiteX64" fmla="*/ 10309457 w 12896850"/>
              <a:gd name="connsiteY64" fmla="*/ 5071937 h 5186234"/>
              <a:gd name="connsiteX65" fmla="*/ 10171921 w 12896850"/>
              <a:gd name="connsiteY65" fmla="*/ 4986214 h 5186234"/>
              <a:gd name="connsiteX66" fmla="*/ 10051578 w 12896850"/>
              <a:gd name="connsiteY66" fmla="*/ 4886204 h 5186234"/>
              <a:gd name="connsiteX67" fmla="*/ 9951291 w 12896850"/>
              <a:gd name="connsiteY67" fmla="*/ 4766192 h 5186234"/>
              <a:gd name="connsiteX68" fmla="*/ 9865331 w 12896850"/>
              <a:gd name="connsiteY68" fmla="*/ 4629036 h 5186234"/>
              <a:gd name="connsiteX69" fmla="*/ 9805159 w 12896850"/>
              <a:gd name="connsiteY69" fmla="*/ 4486164 h 5186234"/>
              <a:gd name="connsiteX70" fmla="*/ 9765045 w 12896850"/>
              <a:gd name="connsiteY70" fmla="*/ 4329006 h 5186234"/>
              <a:gd name="connsiteX71" fmla="*/ 9750718 w 12896850"/>
              <a:gd name="connsiteY71" fmla="*/ 4160417 h 5186234"/>
              <a:gd name="connsiteX72" fmla="*/ 1031519 w 12896850"/>
              <a:gd name="connsiteY72" fmla="*/ 0 h 5186234"/>
              <a:gd name="connsiteX73" fmla="*/ 3146133 w 12896850"/>
              <a:gd name="connsiteY73" fmla="*/ 0 h 5186234"/>
              <a:gd name="connsiteX74" fmla="*/ 3146133 w 12896850"/>
              <a:gd name="connsiteY74" fmla="*/ 4160417 h 5186234"/>
              <a:gd name="connsiteX75" fmla="*/ 3131806 w 12896850"/>
              <a:gd name="connsiteY75" fmla="*/ 4329005 h 5186234"/>
              <a:gd name="connsiteX76" fmla="*/ 3097422 w 12896850"/>
              <a:gd name="connsiteY76" fmla="*/ 4486164 h 5186234"/>
              <a:gd name="connsiteX77" fmla="*/ 3031519 w 12896850"/>
              <a:gd name="connsiteY77" fmla="*/ 4629036 h 5186234"/>
              <a:gd name="connsiteX78" fmla="*/ 2945560 w 12896850"/>
              <a:gd name="connsiteY78" fmla="*/ 4766192 h 5186234"/>
              <a:gd name="connsiteX79" fmla="*/ 2845273 w 12896850"/>
              <a:gd name="connsiteY79" fmla="*/ 4886204 h 5186234"/>
              <a:gd name="connsiteX80" fmla="*/ 2724929 w 12896850"/>
              <a:gd name="connsiteY80" fmla="*/ 4986214 h 5186234"/>
              <a:gd name="connsiteX81" fmla="*/ 2590259 w 12896850"/>
              <a:gd name="connsiteY81" fmla="*/ 5071937 h 5186234"/>
              <a:gd name="connsiteX82" fmla="*/ 2444127 w 12896850"/>
              <a:gd name="connsiteY82" fmla="*/ 5131943 h 5186234"/>
              <a:gd name="connsiteX83" fmla="*/ 2286533 w 12896850"/>
              <a:gd name="connsiteY83" fmla="*/ 5171947 h 5186234"/>
              <a:gd name="connsiteX84" fmla="*/ 2117479 w 12896850"/>
              <a:gd name="connsiteY84" fmla="*/ 5186234 h 5186234"/>
              <a:gd name="connsiteX85" fmla="*/ 0 w 12896850"/>
              <a:gd name="connsiteY85" fmla="*/ 5186234 h 5186234"/>
              <a:gd name="connsiteX86" fmla="*/ 0 w 12896850"/>
              <a:gd name="connsiteY86" fmla="*/ 1025817 h 5186234"/>
              <a:gd name="connsiteX87" fmla="*/ 17192 w 12896850"/>
              <a:gd name="connsiteY87" fmla="*/ 857229 h 5186234"/>
              <a:gd name="connsiteX88" fmla="*/ 57307 w 12896850"/>
              <a:gd name="connsiteY88" fmla="*/ 700070 h 5186234"/>
              <a:gd name="connsiteX89" fmla="*/ 117479 w 12896850"/>
              <a:gd name="connsiteY89" fmla="*/ 557199 h 5186234"/>
              <a:gd name="connsiteX90" fmla="*/ 203439 w 12896850"/>
              <a:gd name="connsiteY90" fmla="*/ 420042 h 5186234"/>
              <a:gd name="connsiteX91" fmla="*/ 303725 w 12896850"/>
              <a:gd name="connsiteY91" fmla="*/ 300030 h 5186234"/>
              <a:gd name="connsiteX92" fmla="*/ 424069 w 12896850"/>
              <a:gd name="connsiteY92" fmla="*/ 194305 h 5186234"/>
              <a:gd name="connsiteX93" fmla="*/ 558740 w 12896850"/>
              <a:gd name="connsiteY93" fmla="*/ 114297 h 5186234"/>
              <a:gd name="connsiteX94" fmla="*/ 710602 w 12896850"/>
              <a:gd name="connsiteY94" fmla="*/ 48577 h 5186234"/>
              <a:gd name="connsiteX95" fmla="*/ 865330 w 12896850"/>
              <a:gd name="connsiteY95" fmla="*/ 14287 h 518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2896850" h="5186234">
                <a:moveTo>
                  <a:pt x="3252148" y="1"/>
                </a:moveTo>
                <a:lnTo>
                  <a:pt x="5369626" y="1"/>
                </a:lnTo>
                <a:lnTo>
                  <a:pt x="5532949" y="14288"/>
                </a:lnTo>
                <a:lnTo>
                  <a:pt x="5690542" y="48577"/>
                </a:lnTo>
                <a:lnTo>
                  <a:pt x="5839540" y="114298"/>
                </a:lnTo>
                <a:lnTo>
                  <a:pt x="5977075" y="194306"/>
                </a:lnTo>
                <a:lnTo>
                  <a:pt x="6097419" y="300031"/>
                </a:lnTo>
                <a:lnTo>
                  <a:pt x="6197706" y="420043"/>
                </a:lnTo>
                <a:lnTo>
                  <a:pt x="6283666" y="557200"/>
                </a:lnTo>
                <a:lnTo>
                  <a:pt x="6343838" y="700071"/>
                </a:lnTo>
                <a:lnTo>
                  <a:pt x="6383952" y="857230"/>
                </a:lnTo>
                <a:lnTo>
                  <a:pt x="6392548" y="1025818"/>
                </a:lnTo>
                <a:lnTo>
                  <a:pt x="6392548" y="5186234"/>
                </a:lnTo>
                <a:lnTo>
                  <a:pt x="4283666" y="5186234"/>
                </a:lnTo>
                <a:lnTo>
                  <a:pt x="4111746" y="5171947"/>
                </a:lnTo>
                <a:lnTo>
                  <a:pt x="3957019" y="5131943"/>
                </a:lnTo>
                <a:lnTo>
                  <a:pt x="3810887" y="5071937"/>
                </a:lnTo>
                <a:lnTo>
                  <a:pt x="3676216" y="4986214"/>
                </a:lnTo>
                <a:lnTo>
                  <a:pt x="3553007" y="4886204"/>
                </a:lnTo>
                <a:lnTo>
                  <a:pt x="3452720" y="4766192"/>
                </a:lnTo>
                <a:lnTo>
                  <a:pt x="3369626" y="4629036"/>
                </a:lnTo>
                <a:lnTo>
                  <a:pt x="3303724" y="4486164"/>
                </a:lnTo>
                <a:lnTo>
                  <a:pt x="3266474" y="4329006"/>
                </a:lnTo>
                <a:lnTo>
                  <a:pt x="3252148" y="4160417"/>
                </a:lnTo>
                <a:close/>
                <a:moveTo>
                  <a:pt x="7530086" y="1"/>
                </a:moveTo>
                <a:lnTo>
                  <a:pt x="9644699" y="1"/>
                </a:lnTo>
                <a:lnTo>
                  <a:pt x="9644699" y="4160417"/>
                </a:lnTo>
                <a:lnTo>
                  <a:pt x="9630372" y="4329006"/>
                </a:lnTo>
                <a:lnTo>
                  <a:pt x="9595988" y="4486164"/>
                </a:lnTo>
                <a:lnTo>
                  <a:pt x="9530086" y="4629036"/>
                </a:lnTo>
                <a:lnTo>
                  <a:pt x="9449856" y="4766192"/>
                </a:lnTo>
                <a:lnTo>
                  <a:pt x="9343840" y="4886204"/>
                </a:lnTo>
                <a:lnTo>
                  <a:pt x="9223496" y="4986214"/>
                </a:lnTo>
                <a:lnTo>
                  <a:pt x="9091690" y="5071937"/>
                </a:lnTo>
                <a:lnTo>
                  <a:pt x="8942693" y="5131943"/>
                </a:lnTo>
                <a:lnTo>
                  <a:pt x="8785100" y="5171947"/>
                </a:lnTo>
                <a:lnTo>
                  <a:pt x="8618911" y="5186234"/>
                </a:lnTo>
                <a:lnTo>
                  <a:pt x="6504298" y="5186234"/>
                </a:lnTo>
                <a:lnTo>
                  <a:pt x="6504298" y="1025818"/>
                </a:lnTo>
                <a:lnTo>
                  <a:pt x="6512894" y="857230"/>
                </a:lnTo>
                <a:lnTo>
                  <a:pt x="6553009" y="700071"/>
                </a:lnTo>
                <a:lnTo>
                  <a:pt x="6618911" y="557200"/>
                </a:lnTo>
                <a:lnTo>
                  <a:pt x="6699141" y="420043"/>
                </a:lnTo>
                <a:lnTo>
                  <a:pt x="6805158" y="300031"/>
                </a:lnTo>
                <a:lnTo>
                  <a:pt x="6925502" y="194306"/>
                </a:lnTo>
                <a:lnTo>
                  <a:pt x="7057307" y="114298"/>
                </a:lnTo>
                <a:lnTo>
                  <a:pt x="7206304" y="48577"/>
                </a:lnTo>
                <a:lnTo>
                  <a:pt x="7363897" y="14288"/>
                </a:lnTo>
                <a:close/>
                <a:moveTo>
                  <a:pt x="9750718" y="1"/>
                </a:moveTo>
                <a:lnTo>
                  <a:pt x="11865331" y="1"/>
                </a:lnTo>
                <a:lnTo>
                  <a:pt x="12031520" y="14288"/>
                </a:lnTo>
                <a:lnTo>
                  <a:pt x="12191979" y="48577"/>
                </a:lnTo>
                <a:lnTo>
                  <a:pt x="12338111" y="114298"/>
                </a:lnTo>
                <a:lnTo>
                  <a:pt x="12475646" y="194306"/>
                </a:lnTo>
                <a:lnTo>
                  <a:pt x="12595990" y="300031"/>
                </a:lnTo>
                <a:lnTo>
                  <a:pt x="12696277" y="420043"/>
                </a:lnTo>
                <a:lnTo>
                  <a:pt x="12782237" y="551485"/>
                </a:lnTo>
                <a:lnTo>
                  <a:pt x="12842409" y="700071"/>
                </a:lnTo>
                <a:lnTo>
                  <a:pt x="12882523" y="857230"/>
                </a:lnTo>
                <a:lnTo>
                  <a:pt x="12896850" y="1022961"/>
                </a:lnTo>
                <a:lnTo>
                  <a:pt x="12896850" y="5186234"/>
                </a:lnTo>
                <a:lnTo>
                  <a:pt x="10779371" y="5186234"/>
                </a:lnTo>
                <a:lnTo>
                  <a:pt x="10616048" y="5171947"/>
                </a:lnTo>
                <a:lnTo>
                  <a:pt x="10452724" y="5131943"/>
                </a:lnTo>
                <a:lnTo>
                  <a:pt x="10309457" y="5071937"/>
                </a:lnTo>
                <a:lnTo>
                  <a:pt x="10171921" y="4986214"/>
                </a:lnTo>
                <a:lnTo>
                  <a:pt x="10051578" y="4886204"/>
                </a:lnTo>
                <a:lnTo>
                  <a:pt x="9951291" y="4766192"/>
                </a:lnTo>
                <a:lnTo>
                  <a:pt x="9865331" y="4629036"/>
                </a:lnTo>
                <a:lnTo>
                  <a:pt x="9805159" y="4486164"/>
                </a:lnTo>
                <a:lnTo>
                  <a:pt x="9765045" y="4329006"/>
                </a:lnTo>
                <a:lnTo>
                  <a:pt x="9750718" y="4160417"/>
                </a:lnTo>
                <a:close/>
                <a:moveTo>
                  <a:pt x="1031519" y="0"/>
                </a:moveTo>
                <a:lnTo>
                  <a:pt x="3146133" y="0"/>
                </a:lnTo>
                <a:lnTo>
                  <a:pt x="3146133" y="4160417"/>
                </a:lnTo>
                <a:lnTo>
                  <a:pt x="3131806" y="4329005"/>
                </a:lnTo>
                <a:lnTo>
                  <a:pt x="3097422" y="4486164"/>
                </a:lnTo>
                <a:lnTo>
                  <a:pt x="3031519" y="4629036"/>
                </a:lnTo>
                <a:lnTo>
                  <a:pt x="2945560" y="4766192"/>
                </a:lnTo>
                <a:lnTo>
                  <a:pt x="2845273" y="4886204"/>
                </a:lnTo>
                <a:lnTo>
                  <a:pt x="2724929" y="4986214"/>
                </a:lnTo>
                <a:lnTo>
                  <a:pt x="2590259" y="5071937"/>
                </a:lnTo>
                <a:lnTo>
                  <a:pt x="2444127" y="5131943"/>
                </a:lnTo>
                <a:lnTo>
                  <a:pt x="2286533" y="5171947"/>
                </a:lnTo>
                <a:lnTo>
                  <a:pt x="2117479" y="5186234"/>
                </a:lnTo>
                <a:lnTo>
                  <a:pt x="0" y="5186234"/>
                </a:lnTo>
                <a:lnTo>
                  <a:pt x="0" y="1025817"/>
                </a:lnTo>
                <a:lnTo>
                  <a:pt x="17192" y="857229"/>
                </a:lnTo>
                <a:lnTo>
                  <a:pt x="57307" y="700070"/>
                </a:lnTo>
                <a:lnTo>
                  <a:pt x="117479" y="557199"/>
                </a:lnTo>
                <a:lnTo>
                  <a:pt x="203439" y="420042"/>
                </a:lnTo>
                <a:lnTo>
                  <a:pt x="303725" y="300030"/>
                </a:lnTo>
                <a:lnTo>
                  <a:pt x="424069" y="194305"/>
                </a:lnTo>
                <a:lnTo>
                  <a:pt x="558740" y="114297"/>
                </a:lnTo>
                <a:lnTo>
                  <a:pt x="710602" y="48577"/>
                </a:lnTo>
                <a:lnTo>
                  <a:pt x="865330" y="14287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12800" y="6246185"/>
            <a:ext cx="1123315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805235" y="5869159"/>
            <a:ext cx="22397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13"/>
          <p:cNvSpPr txBox="1"/>
          <p:nvPr/>
        </p:nvSpPr>
        <p:spPr>
          <a:xfrm>
            <a:off x="1154406" y="236926"/>
            <a:ext cx="1890593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95" y="880021"/>
            <a:ext cx="12857163" cy="54726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596727" y="-18387"/>
            <a:ext cx="6544182" cy="6837376"/>
          </a:xfrm>
          <a:custGeom>
            <a:avLst/>
            <a:gdLst>
              <a:gd name="connsiteX0" fmla="*/ 782763 w 2618967"/>
              <a:gd name="connsiteY0" fmla="*/ 0 h 2736304"/>
              <a:gd name="connsiteX1" fmla="*/ 2618967 w 2618967"/>
              <a:gd name="connsiteY1" fmla="*/ 0 h 2736304"/>
              <a:gd name="connsiteX2" fmla="*/ 1831243 w 2618967"/>
              <a:gd name="connsiteY2" fmla="*/ 2736304 h 2736304"/>
              <a:gd name="connsiteX3" fmla="*/ 0 w 2618967"/>
              <a:gd name="connsiteY3" fmla="*/ 2736304 h 2736304"/>
              <a:gd name="connsiteX4" fmla="*/ 0 w 2618967"/>
              <a:gd name="connsiteY4" fmla="*/ 2719071 h 27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8967" h="2736304">
                <a:moveTo>
                  <a:pt x="782763" y="0"/>
                </a:moveTo>
                <a:lnTo>
                  <a:pt x="2618967" y="0"/>
                </a:lnTo>
                <a:lnTo>
                  <a:pt x="1831243" y="2736304"/>
                </a:lnTo>
                <a:lnTo>
                  <a:pt x="0" y="2736304"/>
                </a:lnTo>
                <a:lnTo>
                  <a:pt x="0" y="2719071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2"/>
          <p:cNvSpPr txBox="1"/>
          <p:nvPr/>
        </p:nvSpPr>
        <p:spPr>
          <a:xfrm>
            <a:off x="3868818" y="1528093"/>
            <a:ext cx="7673124" cy="657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CLICK PLEASE REPLACE THE WRITTEN CONTENT</a:t>
            </a:r>
            <a:endParaRPr lang="en-US" sz="3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Box 32"/>
          <p:cNvSpPr txBox="1"/>
          <p:nvPr/>
        </p:nvSpPr>
        <p:spPr>
          <a:xfrm>
            <a:off x="6833532" y="2833781"/>
            <a:ext cx="5040560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401606" y="5006027"/>
            <a:ext cx="2414580" cy="147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91228" y="5050650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80849" y="5095274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62212" y="1918609"/>
            <a:ext cx="8638667" cy="2883693"/>
            <a:chOff x="1167355" y="1217191"/>
            <a:chExt cx="6892537" cy="2300813"/>
          </a:xfrm>
        </p:grpSpPr>
        <p:sp>
          <p:nvSpPr>
            <p:cNvPr id="6" name="Freeform 4"/>
            <p:cNvSpPr/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1869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52517" y="1786760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t" anchorCtr="0">
              <a:spAutoFit/>
            </a:bodyPr>
            <a:lstStyle>
              <a:defPPr>
                <a:defRPr lang="zh-CN"/>
              </a:defPPr>
              <a:lvl1pPr marR="0" lvl="0" indent="0" algn="ctr" defTabSz="-635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6983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defTabSz="-635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1897609" y="2271669"/>
              <a:ext cx="713402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4245583" y="2241697"/>
              <a:ext cx="724522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6564080" y="2221374"/>
              <a:ext cx="725693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82" y="1341"/>
            <a:ext cx="12874622" cy="723068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2718739"/>
            <a:ext cx="12876210" cy="2553566"/>
          </a:xfrm>
          <a:prstGeom prst="rect">
            <a:avLst/>
          </a:pr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5997327" y="3585958"/>
            <a:ext cx="2938042" cy="585762"/>
          </a:xfrm>
          <a:prstGeom prst="rect">
            <a:avLst/>
          </a:prstGeom>
          <a:noFill/>
        </p:spPr>
        <p:txBody>
          <a:bodyPr wrap="square" lIns="45299" tIns="22650" rIns="45299" bIns="2265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36199" y="4171045"/>
            <a:ext cx="5599171" cy="451958"/>
          </a:xfrm>
          <a:prstGeom prst="rect">
            <a:avLst/>
          </a:prstGeom>
          <a:noFill/>
        </p:spPr>
        <p:txBody>
          <a:bodyPr wrap="square" lIns="45299" tIns="22650" rIns="45299" bIns="2265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replace text</a:t>
            </a: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312125" y="3424124"/>
            <a:ext cx="974994" cy="1399831"/>
          </a:xfrm>
          <a:prstGeom prst="rect">
            <a:avLst/>
          </a:prstGeom>
          <a:noFill/>
        </p:spPr>
        <p:txBody>
          <a:bodyPr wrap="none" lIns="45299" tIns="22650" rIns="45299" bIns="22650" rtlCol="0">
            <a:spAutoFit/>
          </a:bodyPr>
          <a:lstStyle/>
          <a:p>
            <a:r>
              <a:rPr lang="en-US" altLang="zh-CN" sz="8800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04</a:t>
            </a:r>
            <a:endParaRPr lang="zh-CN" altLang="en-US" sz="88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09176" y="3512903"/>
            <a:ext cx="0" cy="122223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9059970" y="3512903"/>
            <a:ext cx="0" cy="122223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5" grpId="0"/>
      <p:bldP spid="46" grpId="0"/>
      <p:bldP spid="7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Content Placeholder 2"/>
          <p:cNvSpPr txBox="1"/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43 w 14041100"/>
              <a:gd name="connsiteY0-122" fmla="*/ 1912316 h 4284526"/>
              <a:gd name="connsiteX1-123" fmla="*/ 4509920 w 14041100"/>
              <a:gd name="connsiteY1-124" fmla="*/ 0 h 4284526"/>
              <a:gd name="connsiteX2-125" fmla="*/ 14041100 w 14041100"/>
              <a:gd name="connsiteY2-126" fmla="*/ 1678274 h 4284526"/>
              <a:gd name="connsiteX3-127" fmla="*/ 371235 w 14041100"/>
              <a:gd name="connsiteY3-128" fmla="*/ 4284526 h 4284526"/>
              <a:gd name="connsiteX4-129" fmla="*/ 43 w 14041100"/>
              <a:gd name="connsiteY4-130" fmla="*/ 1912316 h 4284526"/>
              <a:gd name="connsiteX0-131" fmla="*/ 4 w 14041061"/>
              <a:gd name="connsiteY0-132" fmla="*/ 1912316 h 5139110"/>
              <a:gd name="connsiteX1-133" fmla="*/ 4509881 w 14041061"/>
              <a:gd name="connsiteY1-134" fmla="*/ 0 h 5139110"/>
              <a:gd name="connsiteX2-135" fmla="*/ 14041061 w 14041061"/>
              <a:gd name="connsiteY2-136" fmla="*/ 1678274 h 5139110"/>
              <a:gd name="connsiteX3-137" fmla="*/ 6100458 w 14041061"/>
              <a:gd name="connsiteY3-138" fmla="*/ 5139110 h 5139110"/>
              <a:gd name="connsiteX4-139" fmla="*/ 4 w 14041061"/>
              <a:gd name="connsiteY4-140" fmla="*/ 1912316 h 51391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2 w 11539549"/>
              <a:gd name="connsiteY0-122" fmla="*/ 1912316 h 5148605"/>
              <a:gd name="connsiteX1-123" fmla="*/ 4509879 w 11539549"/>
              <a:gd name="connsiteY1-124" fmla="*/ 0 h 5148605"/>
              <a:gd name="connsiteX2-125" fmla="*/ 11539549 w 11539549"/>
              <a:gd name="connsiteY2-126" fmla="*/ 2665793 h 5148605"/>
              <a:gd name="connsiteX3-127" fmla="*/ 9166822 w 11539549"/>
              <a:gd name="connsiteY3-128" fmla="*/ 5148605 h 5148605"/>
              <a:gd name="connsiteX4-129" fmla="*/ 2 w 11539549"/>
              <a:gd name="connsiteY4-130" fmla="*/ 1912316 h 5148605"/>
              <a:gd name="connsiteX0-131" fmla="*/ 4 w 11539551"/>
              <a:gd name="connsiteY0-132" fmla="*/ 1912316 h 5148605"/>
              <a:gd name="connsiteX1-133" fmla="*/ 4509881 w 11539551"/>
              <a:gd name="connsiteY1-134" fmla="*/ 0 h 5148605"/>
              <a:gd name="connsiteX2-135" fmla="*/ 11539551 w 11539551"/>
              <a:gd name="connsiteY2-136" fmla="*/ 2665793 h 5148605"/>
              <a:gd name="connsiteX3-137" fmla="*/ 9166824 w 11539551"/>
              <a:gd name="connsiteY3-138" fmla="*/ 5148605 h 5148605"/>
              <a:gd name="connsiteX4-139" fmla="*/ 4 w 11539551"/>
              <a:gd name="connsiteY4-140" fmla="*/ 1912316 h 5148605"/>
              <a:gd name="connsiteX0-141" fmla="*/ 4 w 12992040"/>
              <a:gd name="connsiteY0-142" fmla="*/ 1912316 h 5148605"/>
              <a:gd name="connsiteX1-143" fmla="*/ 4509881 w 12992040"/>
              <a:gd name="connsiteY1-144" fmla="*/ 0 h 5148605"/>
              <a:gd name="connsiteX2-145" fmla="*/ 12992040 w 12992040"/>
              <a:gd name="connsiteY2-146" fmla="*/ 2475886 h 5148605"/>
              <a:gd name="connsiteX3-147" fmla="*/ 9166824 w 12992040"/>
              <a:gd name="connsiteY3-148" fmla="*/ 5148605 h 5148605"/>
              <a:gd name="connsiteX4-149" fmla="*/ 4 w 12992040"/>
              <a:gd name="connsiteY4-150" fmla="*/ 1912316 h 5148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  <a:endParaRPr lang="en-US" altLang="zh-CN" sz="2400" cap="all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13"/>
          <p:cNvSpPr txBox="1"/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28574" y="448"/>
            <a:ext cx="12906374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56"/>
          <p:cNvSpPr txBox="1"/>
          <p:nvPr/>
        </p:nvSpPr>
        <p:spPr>
          <a:xfrm>
            <a:off x="524738" y="1349316"/>
            <a:ext cx="6911915" cy="133639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66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sym typeface="Arial" panose="020B0604020202020204" pitchFamily="34" charset="0"/>
              </a:rPr>
              <a:t>BUSINESS</a:t>
            </a:r>
            <a:endParaRPr lang="en-US" sz="66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4" name="TextBox 56"/>
          <p:cNvSpPr txBox="1"/>
          <p:nvPr/>
        </p:nvSpPr>
        <p:spPr>
          <a:xfrm>
            <a:off x="92671" y="87933"/>
            <a:ext cx="3384376" cy="178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9600" dirty="0" smtClean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  <a:sym typeface="Arial" panose="020B0604020202020204" pitchFamily="34" charset="0"/>
              </a:rPr>
              <a:t>2019</a:t>
            </a:r>
            <a:endParaRPr lang="en-US" sz="9600" dirty="0">
              <a:solidFill>
                <a:schemeClr val="bg1"/>
              </a:solidFill>
              <a:latin typeface="Impact" panose="020B0806030902050204" pitchFamily="34" charset="0"/>
              <a:ea typeface="Cambria Math" panose="02040503050406030204" pitchFamily="18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4737" y="2485640"/>
            <a:ext cx="5183936" cy="40006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POWERPOINT TEMPLATE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4737" y="2870448"/>
            <a:ext cx="5183936" cy="4308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on add related title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</a:t>
            </a:r>
            <a:r>
              <a:rPr lang="en-US" altLang="zh-CN" sz="11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words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3" grpId="0"/>
          <p:bldP spid="14" grpId="0"/>
          <p:bldP spid="14" grpId="1"/>
          <p:bldP spid="15" grpId="0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3" grpId="0"/>
          <p:bldP spid="14" grpId="0"/>
          <p:bldP spid="14" grpId="1"/>
          <p:bldP spid="15" grpId="0"/>
          <p:bldP spid="16" grpId="0"/>
        </p:bldLst>
      </p:timing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自定义 4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C110C"/>
      </a:accent1>
      <a:accent2>
        <a:srgbClr val="2E60C5"/>
      </a:accent2>
      <a:accent3>
        <a:srgbClr val="1C110C"/>
      </a:accent3>
      <a:accent4>
        <a:srgbClr val="2E60C5"/>
      </a:accent4>
      <a:accent5>
        <a:srgbClr val="1C110C"/>
      </a:accent5>
      <a:accent6>
        <a:srgbClr val="2E60C5"/>
      </a:accent6>
      <a:hlink>
        <a:srgbClr val="1C110C"/>
      </a:hlink>
      <a:folHlink>
        <a:srgbClr val="2E60C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7355</Words>
  <Application>WPS 演示</Application>
  <PresentationFormat>自定义</PresentationFormat>
  <Paragraphs>338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50" baseType="lpstr">
      <vt:lpstr>Arial</vt:lpstr>
      <vt:lpstr>宋体</vt:lpstr>
      <vt:lpstr>Wingdings</vt:lpstr>
      <vt:lpstr>Calibri</vt:lpstr>
      <vt:lpstr>微软雅黑</vt:lpstr>
      <vt:lpstr>方正正准黑简体</vt:lpstr>
      <vt:lpstr>Impact</vt:lpstr>
      <vt:lpstr>Cambria Math</vt:lpstr>
      <vt:lpstr>Agency FB</vt:lpstr>
      <vt:lpstr>Raavi</vt:lpstr>
      <vt:lpstr>Neris Thin</vt:lpstr>
      <vt:lpstr>Arial</vt:lpstr>
      <vt:lpstr>Source Sans Pro Light</vt:lpstr>
      <vt:lpstr>Gill Sans</vt:lpstr>
      <vt:lpstr>Lato</vt:lpstr>
      <vt:lpstr>MS PGothic</vt:lpstr>
      <vt:lpstr>黑体</vt:lpstr>
      <vt:lpstr>Calibri Light</vt:lpstr>
      <vt:lpstr>League Gothic Regular</vt:lpstr>
      <vt:lpstr>Lato Regular</vt:lpstr>
      <vt:lpstr>Gill Sans</vt:lpstr>
      <vt:lpstr>FontAwesome</vt:lpstr>
      <vt:lpstr>Arial Black</vt:lpstr>
      <vt:lpstr>DFMincho-SU</vt:lpstr>
      <vt:lpstr>Segoe Print</vt:lpstr>
      <vt:lpstr>Gill Sans MT</vt:lpstr>
      <vt:lpstr>MS UI Gothic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bt330.pptx</dc:title>
  <dc:creator/>
  <cp:lastModifiedBy>YANG</cp:lastModifiedBy>
  <cp:revision>3</cp:revision>
  <dcterms:created xsi:type="dcterms:W3CDTF">2016-10-17T14:00:00Z</dcterms:created>
  <dcterms:modified xsi:type="dcterms:W3CDTF">2017-06-10T04:43:36Z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